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sldIdLst>
    <p:sldId id="257" r:id="rId2"/>
  </p:sldIdLst>
  <p:sldSz cx="9144000" cy="9144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440" userDrawn="1">
          <p15:clr>
            <a:srgbClr val="A4A3A4"/>
          </p15:clr>
        </p15:guide>
        <p15:guide id="4" orient="horz" pos="1000" userDrawn="1">
          <p15:clr>
            <a:srgbClr val="A4A3A4"/>
          </p15:clr>
        </p15:guide>
        <p15:guide id="6" pos="5432" userDrawn="1">
          <p15:clr>
            <a:srgbClr val="A4A3A4"/>
          </p15:clr>
        </p15:guide>
        <p15:guide id="7" pos="408" userDrawn="1">
          <p15:clr>
            <a:srgbClr val="A4A3A4"/>
          </p15:clr>
        </p15:guide>
        <p15:guide id="8" pos="5759" userDrawn="1">
          <p15:clr>
            <a:srgbClr val="A4A3A4"/>
          </p15:clr>
        </p15:guide>
        <p15:guide id="9" orient="horz" pos="1859" userDrawn="1">
          <p15:clr>
            <a:srgbClr val="A4A3A4"/>
          </p15:clr>
        </p15:guide>
        <p15:guide id="10" pos="2086" userDrawn="1">
          <p15:clr>
            <a:srgbClr val="A4A3A4"/>
          </p15:clr>
        </p15:guide>
        <p15:guide id="11" pos="20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A3C7DF"/>
    <a:srgbClr val="DDDDDD"/>
    <a:srgbClr val="CDCDCD"/>
    <a:srgbClr val="BCBCBC"/>
    <a:srgbClr val="ABABAB"/>
    <a:srgbClr val="9A9A9A"/>
    <a:srgbClr val="898989"/>
    <a:srgbClr val="797979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/>
    <p:restoredTop sz="96284"/>
  </p:normalViewPr>
  <p:slideViewPr>
    <p:cSldViewPr snapToGrid="0" snapToObjects="1" showGuides="1">
      <p:cViewPr>
        <p:scale>
          <a:sx n="53" d="100"/>
          <a:sy n="53" d="100"/>
        </p:scale>
        <p:origin x="2936" y="2000"/>
      </p:cViewPr>
      <p:guideLst>
        <p:guide orient="horz" pos="5440"/>
        <p:guide orient="horz" pos="1000"/>
        <p:guide pos="5432"/>
        <p:guide pos="408"/>
        <p:guide pos="5759"/>
        <p:guide orient="horz" pos="1859"/>
        <p:guide pos="2086"/>
        <p:guide pos="20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221" y="4522425"/>
            <a:ext cx="6780334" cy="574516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5221" y="5473702"/>
            <a:ext cx="6780334" cy="451405"/>
          </a:xfrm>
          <a:prstGeom prst="rect">
            <a:avLst/>
          </a:prstGeo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8326967"/>
            <a:ext cx="2133600" cy="635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8326967"/>
            <a:ext cx="2895600" cy="635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8326967"/>
            <a:ext cx="2133600" cy="63500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 descr="Grattan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1308100"/>
            <a:ext cx="3922834" cy="144145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3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4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8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124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6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93" indent="-16412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17" indent="-205159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94" indent="-131888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315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56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97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439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80" indent="-193436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7E4222-2ECB-F349-801E-8E56D679AFA9}"/>
              </a:ext>
            </a:extLst>
          </p:cNvPr>
          <p:cNvSpPr>
            <a:spLocks noChangeAspect="1"/>
          </p:cNvSpPr>
          <p:nvPr/>
        </p:nvSpPr>
        <p:spPr bwMode="auto">
          <a:xfrm>
            <a:off x="4173697" y="4091573"/>
            <a:ext cx="540000" cy="540000"/>
          </a:xfrm>
          <a:prstGeom prst="rect">
            <a:avLst/>
          </a:prstGeom>
          <a:solidFill>
            <a:srgbClr val="FFE38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7DF6D-3E4D-6F43-A010-BEB220BE3A62}"/>
              </a:ext>
            </a:extLst>
          </p:cNvPr>
          <p:cNvSpPr>
            <a:spLocks noChangeAspect="1"/>
          </p:cNvSpPr>
          <p:nvPr/>
        </p:nvSpPr>
        <p:spPr bwMode="auto">
          <a:xfrm>
            <a:off x="4173697" y="4648287"/>
            <a:ext cx="540000" cy="540000"/>
          </a:xfrm>
          <a:prstGeom prst="rect">
            <a:avLst/>
          </a:prstGeom>
          <a:solidFill>
            <a:srgbClr val="FFD77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E2FAD-DC12-C246-BAB8-AF8F7624F390}"/>
              </a:ext>
            </a:extLst>
          </p:cNvPr>
          <p:cNvSpPr>
            <a:spLocks noChangeAspect="1"/>
          </p:cNvSpPr>
          <p:nvPr/>
        </p:nvSpPr>
        <p:spPr bwMode="auto">
          <a:xfrm>
            <a:off x="4733339" y="4089618"/>
            <a:ext cx="540000" cy="540000"/>
          </a:xfrm>
          <a:prstGeom prst="rect">
            <a:avLst/>
          </a:prstGeom>
          <a:solidFill>
            <a:srgbClr val="FFE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08B57-F928-2646-8BA9-FB35BB044F6C}"/>
              </a:ext>
            </a:extLst>
          </p:cNvPr>
          <p:cNvSpPr>
            <a:spLocks noChangeAspect="1"/>
          </p:cNvSpPr>
          <p:nvPr/>
        </p:nvSpPr>
        <p:spPr bwMode="auto">
          <a:xfrm>
            <a:off x="4733339" y="4646332"/>
            <a:ext cx="540000" cy="540000"/>
          </a:xfrm>
          <a:prstGeom prst="rect">
            <a:avLst/>
          </a:prstGeom>
          <a:solidFill>
            <a:srgbClr val="FFDB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990B1-07CD-4F4A-996C-A8D1C44334A6}"/>
              </a:ext>
            </a:extLst>
          </p:cNvPr>
          <p:cNvSpPr>
            <a:spLocks noChangeAspect="1"/>
          </p:cNvSpPr>
          <p:nvPr/>
        </p:nvSpPr>
        <p:spPr bwMode="auto">
          <a:xfrm>
            <a:off x="5292139" y="4091202"/>
            <a:ext cx="540000" cy="540000"/>
          </a:xfrm>
          <a:prstGeom prst="rect">
            <a:avLst/>
          </a:prstGeom>
          <a:solidFill>
            <a:srgbClr val="FFE9A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9C4E1-7D4F-BF43-A43D-995EA4408E81}"/>
              </a:ext>
            </a:extLst>
          </p:cNvPr>
          <p:cNvSpPr>
            <a:spLocks noChangeAspect="1"/>
          </p:cNvSpPr>
          <p:nvPr/>
        </p:nvSpPr>
        <p:spPr bwMode="auto">
          <a:xfrm>
            <a:off x="5292139" y="4647916"/>
            <a:ext cx="540000" cy="540000"/>
          </a:xfrm>
          <a:prstGeom prst="rect">
            <a:avLst/>
          </a:prstGeom>
          <a:solidFill>
            <a:srgbClr val="FFE09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EF197-FB17-FE42-9263-55085CD24FB5}"/>
              </a:ext>
            </a:extLst>
          </p:cNvPr>
          <p:cNvSpPr>
            <a:spLocks noChangeAspect="1"/>
          </p:cNvSpPr>
          <p:nvPr/>
        </p:nvSpPr>
        <p:spPr bwMode="auto">
          <a:xfrm>
            <a:off x="5848411" y="4089247"/>
            <a:ext cx="540000" cy="540000"/>
          </a:xfrm>
          <a:prstGeom prst="rect">
            <a:avLst/>
          </a:prstGeom>
          <a:solidFill>
            <a:srgbClr val="FFECB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E48CEF-9B8E-F44B-A89A-FEC87333A1F6}"/>
              </a:ext>
            </a:extLst>
          </p:cNvPr>
          <p:cNvSpPr>
            <a:spLocks noChangeAspect="1"/>
          </p:cNvSpPr>
          <p:nvPr/>
        </p:nvSpPr>
        <p:spPr bwMode="auto">
          <a:xfrm>
            <a:off x="5848411" y="4648598"/>
            <a:ext cx="540000" cy="540000"/>
          </a:xfrm>
          <a:prstGeom prst="rect">
            <a:avLst/>
          </a:prstGeom>
          <a:solidFill>
            <a:srgbClr val="FFE4A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0F80B5-A7E5-0646-BF1C-11BC601B99B4}"/>
              </a:ext>
            </a:extLst>
          </p:cNvPr>
          <p:cNvSpPr>
            <a:spLocks noChangeAspect="1"/>
          </p:cNvSpPr>
          <p:nvPr/>
        </p:nvSpPr>
        <p:spPr bwMode="auto">
          <a:xfrm>
            <a:off x="6408798" y="4089618"/>
            <a:ext cx="540000" cy="540000"/>
          </a:xfrm>
          <a:prstGeom prst="rect">
            <a:avLst/>
          </a:prstGeom>
          <a:solidFill>
            <a:srgbClr val="FFF0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A01D5-2AC7-624B-9FA3-697A8D40C103}"/>
              </a:ext>
            </a:extLst>
          </p:cNvPr>
          <p:cNvSpPr>
            <a:spLocks noChangeAspect="1"/>
          </p:cNvSpPr>
          <p:nvPr/>
        </p:nvSpPr>
        <p:spPr bwMode="auto">
          <a:xfrm>
            <a:off x="6408798" y="4646332"/>
            <a:ext cx="540000" cy="540000"/>
          </a:xfrm>
          <a:prstGeom prst="rect">
            <a:avLst/>
          </a:prstGeom>
          <a:solidFill>
            <a:srgbClr val="FFE9B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1B0ECB-A187-4C44-B3EF-C09B090BE52F}"/>
              </a:ext>
            </a:extLst>
          </p:cNvPr>
          <p:cNvSpPr>
            <a:spLocks noChangeAspect="1"/>
          </p:cNvSpPr>
          <p:nvPr/>
        </p:nvSpPr>
        <p:spPr bwMode="auto">
          <a:xfrm>
            <a:off x="6968304" y="4092829"/>
            <a:ext cx="540000" cy="540000"/>
          </a:xfrm>
          <a:prstGeom prst="rect">
            <a:avLst/>
          </a:prstGeom>
          <a:solidFill>
            <a:srgbClr val="FFF3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0FF5CD-A3B1-7445-A673-7D8FE77602C5}"/>
              </a:ext>
            </a:extLst>
          </p:cNvPr>
          <p:cNvSpPr>
            <a:spLocks noChangeAspect="1"/>
          </p:cNvSpPr>
          <p:nvPr/>
        </p:nvSpPr>
        <p:spPr bwMode="auto">
          <a:xfrm>
            <a:off x="6968304" y="4649543"/>
            <a:ext cx="540000" cy="540000"/>
          </a:xfrm>
          <a:prstGeom prst="rect">
            <a:avLst/>
          </a:prstGeom>
          <a:solidFill>
            <a:srgbClr val="FFEDC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F10ABA-CF39-B841-83A2-A03CB7CB5366}"/>
              </a:ext>
            </a:extLst>
          </p:cNvPr>
          <p:cNvSpPr>
            <a:spLocks noChangeAspect="1"/>
          </p:cNvSpPr>
          <p:nvPr/>
        </p:nvSpPr>
        <p:spPr bwMode="auto">
          <a:xfrm>
            <a:off x="7527104" y="4094413"/>
            <a:ext cx="540000" cy="540000"/>
          </a:xfrm>
          <a:prstGeom prst="rect">
            <a:avLst/>
          </a:prstGeom>
          <a:solidFill>
            <a:srgbClr val="FFF6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BE23FA-8465-7B4D-8046-04BD74DC294D}"/>
              </a:ext>
            </a:extLst>
          </p:cNvPr>
          <p:cNvSpPr>
            <a:spLocks noChangeAspect="1"/>
          </p:cNvSpPr>
          <p:nvPr/>
        </p:nvSpPr>
        <p:spPr bwMode="auto">
          <a:xfrm>
            <a:off x="7527104" y="4646731"/>
            <a:ext cx="540000" cy="540000"/>
          </a:xfrm>
          <a:prstGeom prst="rect">
            <a:avLst/>
          </a:prstGeom>
          <a:solidFill>
            <a:srgbClr val="FFF2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4D2F33-EE68-ED43-8420-D98E2660518E}"/>
              </a:ext>
            </a:extLst>
          </p:cNvPr>
          <p:cNvSpPr>
            <a:spLocks noChangeAspect="1"/>
          </p:cNvSpPr>
          <p:nvPr/>
        </p:nvSpPr>
        <p:spPr bwMode="auto">
          <a:xfrm>
            <a:off x="8080966" y="4092458"/>
            <a:ext cx="540000" cy="540000"/>
          </a:xfrm>
          <a:prstGeom prst="rect">
            <a:avLst/>
          </a:prstGeom>
          <a:solidFill>
            <a:srgbClr val="FFF9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D9FEF2-791A-E144-B197-68274F1F462B}"/>
              </a:ext>
            </a:extLst>
          </p:cNvPr>
          <p:cNvSpPr>
            <a:spLocks noChangeAspect="1"/>
          </p:cNvSpPr>
          <p:nvPr/>
        </p:nvSpPr>
        <p:spPr bwMode="auto">
          <a:xfrm>
            <a:off x="8080966" y="4649172"/>
            <a:ext cx="540000" cy="540000"/>
          </a:xfrm>
          <a:prstGeom prst="rect">
            <a:avLst/>
          </a:prstGeom>
          <a:solidFill>
            <a:srgbClr val="FFF6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1D3BF5-525F-1B4A-8B3A-B36D1D6A9FEF}"/>
              </a:ext>
            </a:extLst>
          </p:cNvPr>
          <p:cNvSpPr>
            <a:spLocks noChangeAspect="1"/>
          </p:cNvSpPr>
          <p:nvPr/>
        </p:nvSpPr>
        <p:spPr bwMode="auto">
          <a:xfrm>
            <a:off x="3325972" y="4087292"/>
            <a:ext cx="540000" cy="540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B9C628-36F4-EC4B-B444-951F3EBBF128}"/>
              </a:ext>
            </a:extLst>
          </p:cNvPr>
          <p:cNvSpPr>
            <a:spLocks noChangeAspect="1"/>
          </p:cNvSpPr>
          <p:nvPr/>
        </p:nvSpPr>
        <p:spPr bwMode="auto">
          <a:xfrm>
            <a:off x="3325972" y="4648402"/>
            <a:ext cx="540000" cy="540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A453EF-F3FA-0A4F-956C-E4B9EA05625D}"/>
              </a:ext>
            </a:extLst>
          </p:cNvPr>
          <p:cNvSpPr>
            <a:spLocks noChangeAspect="1"/>
          </p:cNvSpPr>
          <p:nvPr/>
        </p:nvSpPr>
        <p:spPr bwMode="auto">
          <a:xfrm>
            <a:off x="649287" y="4085557"/>
            <a:ext cx="1246188" cy="109402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3FDA7E-D1BE-6C4F-8F79-886922E165E1}"/>
              </a:ext>
            </a:extLst>
          </p:cNvPr>
          <p:cNvSpPr txBox="1"/>
          <p:nvPr/>
        </p:nvSpPr>
        <p:spPr>
          <a:xfrm>
            <a:off x="649287" y="3928977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_yellow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E6803-344F-2149-B932-020DC8AE3572}"/>
              </a:ext>
            </a:extLst>
          </p:cNvPr>
          <p:cNvSpPr txBox="1"/>
          <p:nvPr/>
        </p:nvSpPr>
        <p:spPr>
          <a:xfrm>
            <a:off x="1885760" y="4267095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_lightyellow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1F4770-0AFD-974D-98BE-0F03F0655C68}"/>
              </a:ext>
            </a:extLst>
          </p:cNvPr>
          <p:cNvSpPr txBox="1"/>
          <p:nvPr/>
        </p:nvSpPr>
        <p:spPr>
          <a:xfrm>
            <a:off x="1885558" y="4829885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_darkyellow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D65605-7A25-A140-913C-6748CEFBFD97}"/>
              </a:ext>
            </a:extLst>
          </p:cNvPr>
          <p:cNvSpPr>
            <a:spLocks noChangeAspect="1"/>
          </p:cNvSpPr>
          <p:nvPr/>
        </p:nvSpPr>
        <p:spPr bwMode="auto">
          <a:xfrm>
            <a:off x="4173697" y="186059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4C0006-BA19-834F-BF15-CF3B70F035E6}"/>
              </a:ext>
            </a:extLst>
          </p:cNvPr>
          <p:cNvSpPr>
            <a:spLocks noChangeAspect="1"/>
          </p:cNvSpPr>
          <p:nvPr/>
        </p:nvSpPr>
        <p:spPr bwMode="auto">
          <a:xfrm>
            <a:off x="4733339" y="184104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E4F6D8-EF88-374F-AAC6-B1CC68484E51}"/>
              </a:ext>
            </a:extLst>
          </p:cNvPr>
          <p:cNvSpPr>
            <a:spLocks noChangeAspect="1"/>
          </p:cNvSpPr>
          <p:nvPr/>
        </p:nvSpPr>
        <p:spPr bwMode="auto">
          <a:xfrm>
            <a:off x="5292139" y="185688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6CA4BA-51A9-4A43-A44B-CB2BB8C6EED2}"/>
              </a:ext>
            </a:extLst>
          </p:cNvPr>
          <p:cNvSpPr>
            <a:spLocks noChangeAspect="1"/>
          </p:cNvSpPr>
          <p:nvPr/>
        </p:nvSpPr>
        <p:spPr bwMode="auto">
          <a:xfrm>
            <a:off x="5848411" y="183733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3E37F6-D699-094C-B3A6-B21E5ED5B951}"/>
              </a:ext>
            </a:extLst>
          </p:cNvPr>
          <p:cNvSpPr>
            <a:spLocks noChangeAspect="1"/>
          </p:cNvSpPr>
          <p:nvPr/>
        </p:nvSpPr>
        <p:spPr bwMode="auto">
          <a:xfrm>
            <a:off x="6408798" y="184104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BAA1BF-B791-964F-BB2E-524DAE3C8F37}"/>
              </a:ext>
            </a:extLst>
          </p:cNvPr>
          <p:cNvSpPr>
            <a:spLocks noChangeAspect="1"/>
          </p:cNvSpPr>
          <p:nvPr/>
        </p:nvSpPr>
        <p:spPr bwMode="auto">
          <a:xfrm>
            <a:off x="6968304" y="182149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FAAFB3-B356-5644-8465-24590B9DE76A}"/>
              </a:ext>
            </a:extLst>
          </p:cNvPr>
          <p:cNvSpPr>
            <a:spLocks noChangeAspect="1"/>
          </p:cNvSpPr>
          <p:nvPr/>
        </p:nvSpPr>
        <p:spPr bwMode="auto">
          <a:xfrm>
            <a:off x="7527104" y="183733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A62116-C1BB-2D48-B6B4-344379967F2E}"/>
              </a:ext>
            </a:extLst>
          </p:cNvPr>
          <p:cNvSpPr>
            <a:spLocks noChangeAspect="1"/>
          </p:cNvSpPr>
          <p:nvPr/>
        </p:nvSpPr>
        <p:spPr bwMode="auto">
          <a:xfrm>
            <a:off x="8080966" y="181778"/>
            <a:ext cx="540000" cy="5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AU" sz="14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2116C3-0D07-C74C-B246-072BF42FFE21}"/>
              </a:ext>
            </a:extLst>
          </p:cNvPr>
          <p:cNvSpPr>
            <a:spLocks noChangeAspect="1"/>
          </p:cNvSpPr>
          <p:nvPr/>
        </p:nvSpPr>
        <p:spPr bwMode="auto">
          <a:xfrm>
            <a:off x="4172110" y="2378505"/>
            <a:ext cx="540000" cy="540000"/>
          </a:xfrm>
          <a:prstGeom prst="rect">
            <a:avLst/>
          </a:prstGeom>
          <a:solidFill>
            <a:srgbClr val="F797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14FDFF8-C8AC-9E47-A141-731BD5F67DBE}"/>
              </a:ext>
            </a:extLst>
          </p:cNvPr>
          <p:cNvSpPr>
            <a:spLocks noChangeAspect="1"/>
          </p:cNvSpPr>
          <p:nvPr/>
        </p:nvSpPr>
        <p:spPr bwMode="auto">
          <a:xfrm>
            <a:off x="4172110" y="2939612"/>
            <a:ext cx="540000" cy="540000"/>
          </a:xfrm>
          <a:prstGeom prst="rect">
            <a:avLst/>
          </a:prstGeom>
          <a:solidFill>
            <a:srgbClr val="D8693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3B2189-5019-7742-A249-96D7AC2EA500}"/>
              </a:ext>
            </a:extLst>
          </p:cNvPr>
          <p:cNvSpPr>
            <a:spLocks noChangeAspect="1"/>
          </p:cNvSpPr>
          <p:nvPr/>
        </p:nvSpPr>
        <p:spPr bwMode="auto">
          <a:xfrm>
            <a:off x="4731752" y="2376550"/>
            <a:ext cx="540000" cy="540000"/>
          </a:xfrm>
          <a:prstGeom prst="rect">
            <a:avLst/>
          </a:prstGeom>
          <a:solidFill>
            <a:srgbClr val="F8A2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005BE6-2C12-DD45-9B47-558442748A25}"/>
              </a:ext>
            </a:extLst>
          </p:cNvPr>
          <p:cNvSpPr>
            <a:spLocks noChangeAspect="1"/>
          </p:cNvSpPr>
          <p:nvPr/>
        </p:nvSpPr>
        <p:spPr bwMode="auto">
          <a:xfrm>
            <a:off x="4731752" y="2937657"/>
            <a:ext cx="540000" cy="540000"/>
          </a:xfrm>
          <a:prstGeom prst="rect">
            <a:avLst/>
          </a:prstGeom>
          <a:solidFill>
            <a:srgbClr val="DD79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C6B17FD-5C3F-E445-BA54-B2FA931850EE}"/>
              </a:ext>
            </a:extLst>
          </p:cNvPr>
          <p:cNvSpPr>
            <a:spLocks noChangeAspect="1"/>
          </p:cNvSpPr>
          <p:nvPr/>
        </p:nvSpPr>
        <p:spPr bwMode="auto">
          <a:xfrm>
            <a:off x="5290552" y="2378134"/>
            <a:ext cx="540000" cy="540000"/>
          </a:xfrm>
          <a:prstGeom prst="rect">
            <a:avLst/>
          </a:prstGeom>
          <a:solidFill>
            <a:srgbClr val="F9AE7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B62DFE8-37B7-D247-86E5-BE997FFCBBD5}"/>
              </a:ext>
            </a:extLst>
          </p:cNvPr>
          <p:cNvSpPr>
            <a:spLocks noChangeAspect="1"/>
          </p:cNvSpPr>
          <p:nvPr/>
        </p:nvSpPr>
        <p:spPr bwMode="auto">
          <a:xfrm>
            <a:off x="5290552" y="2939241"/>
            <a:ext cx="540000" cy="540000"/>
          </a:xfrm>
          <a:prstGeom prst="rect">
            <a:avLst/>
          </a:prstGeom>
          <a:solidFill>
            <a:srgbClr val="E18A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CEAB750-7BDE-EB47-BDB2-0E2B3FC75505}"/>
              </a:ext>
            </a:extLst>
          </p:cNvPr>
          <p:cNvSpPr>
            <a:spLocks noChangeAspect="1"/>
          </p:cNvSpPr>
          <p:nvPr/>
        </p:nvSpPr>
        <p:spPr bwMode="auto">
          <a:xfrm>
            <a:off x="5846824" y="2376179"/>
            <a:ext cx="540000" cy="540000"/>
          </a:xfrm>
          <a:prstGeom prst="rect">
            <a:avLst/>
          </a:prstGeom>
          <a:solidFill>
            <a:srgbClr val="FAB9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41914F-3D0D-BB45-92E4-77E2DA8E27BC}"/>
              </a:ext>
            </a:extLst>
          </p:cNvPr>
          <p:cNvSpPr>
            <a:spLocks noChangeAspect="1"/>
          </p:cNvSpPr>
          <p:nvPr/>
        </p:nvSpPr>
        <p:spPr bwMode="auto">
          <a:xfrm>
            <a:off x="5846824" y="2937286"/>
            <a:ext cx="540000" cy="540000"/>
          </a:xfrm>
          <a:prstGeom prst="rect">
            <a:avLst/>
          </a:prstGeom>
          <a:solidFill>
            <a:srgbClr val="E59B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1FD6D7A-741D-5F49-B779-5A53D8CB1789}"/>
              </a:ext>
            </a:extLst>
          </p:cNvPr>
          <p:cNvSpPr>
            <a:spLocks noChangeAspect="1"/>
          </p:cNvSpPr>
          <p:nvPr/>
        </p:nvSpPr>
        <p:spPr bwMode="auto">
          <a:xfrm>
            <a:off x="6407211" y="2376550"/>
            <a:ext cx="540000" cy="540000"/>
          </a:xfrm>
          <a:prstGeom prst="rect">
            <a:avLst/>
          </a:prstGeom>
          <a:solidFill>
            <a:srgbClr val="FBC5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E9406A-E624-CA41-B634-6B04F14C1CCB}"/>
              </a:ext>
            </a:extLst>
          </p:cNvPr>
          <p:cNvSpPr>
            <a:spLocks noChangeAspect="1"/>
          </p:cNvSpPr>
          <p:nvPr/>
        </p:nvSpPr>
        <p:spPr bwMode="auto">
          <a:xfrm>
            <a:off x="6407211" y="2937657"/>
            <a:ext cx="540000" cy="540000"/>
          </a:xfrm>
          <a:prstGeom prst="rect">
            <a:avLst/>
          </a:prstGeom>
          <a:solidFill>
            <a:srgbClr val="EAAC9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CB60C2-C610-CA48-BE36-B42B47A39BE7}"/>
              </a:ext>
            </a:extLst>
          </p:cNvPr>
          <p:cNvSpPr>
            <a:spLocks noChangeAspect="1"/>
          </p:cNvSpPr>
          <p:nvPr/>
        </p:nvSpPr>
        <p:spPr bwMode="auto">
          <a:xfrm>
            <a:off x="6966717" y="2379761"/>
            <a:ext cx="540000" cy="540000"/>
          </a:xfrm>
          <a:prstGeom prst="rect">
            <a:avLst/>
          </a:prstGeom>
          <a:solidFill>
            <a:srgbClr val="FBD1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A4CCDFF-10AA-A545-8075-3770F19EB682}"/>
              </a:ext>
            </a:extLst>
          </p:cNvPr>
          <p:cNvSpPr>
            <a:spLocks noChangeAspect="1"/>
          </p:cNvSpPr>
          <p:nvPr/>
        </p:nvSpPr>
        <p:spPr bwMode="auto">
          <a:xfrm>
            <a:off x="6966717" y="2940868"/>
            <a:ext cx="540000" cy="540000"/>
          </a:xfrm>
          <a:prstGeom prst="rect">
            <a:avLst/>
          </a:prstGeom>
          <a:solidFill>
            <a:srgbClr val="EEBC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811DEFF-0677-6049-BE6E-2A6A80105E51}"/>
              </a:ext>
            </a:extLst>
          </p:cNvPr>
          <p:cNvSpPr>
            <a:spLocks noChangeAspect="1"/>
          </p:cNvSpPr>
          <p:nvPr/>
        </p:nvSpPr>
        <p:spPr bwMode="auto">
          <a:xfrm>
            <a:off x="7525517" y="2381345"/>
            <a:ext cx="540000" cy="540000"/>
          </a:xfrm>
          <a:prstGeom prst="rect">
            <a:avLst/>
          </a:prstGeom>
          <a:solidFill>
            <a:srgbClr val="FCDCC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1410B9C-8CC7-8D43-9F7B-8E330D6202BF}"/>
              </a:ext>
            </a:extLst>
          </p:cNvPr>
          <p:cNvSpPr>
            <a:spLocks noChangeAspect="1"/>
          </p:cNvSpPr>
          <p:nvPr/>
        </p:nvSpPr>
        <p:spPr bwMode="auto">
          <a:xfrm>
            <a:off x="7525517" y="2942452"/>
            <a:ext cx="540000" cy="540000"/>
          </a:xfrm>
          <a:prstGeom prst="rect">
            <a:avLst/>
          </a:prstGeom>
          <a:solidFill>
            <a:srgbClr val="F2CDB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1C2B89E-ABA7-934D-874C-AEE60CB459D1}"/>
              </a:ext>
            </a:extLst>
          </p:cNvPr>
          <p:cNvSpPr>
            <a:spLocks noChangeAspect="1"/>
          </p:cNvSpPr>
          <p:nvPr/>
        </p:nvSpPr>
        <p:spPr bwMode="auto">
          <a:xfrm>
            <a:off x="8079379" y="2379390"/>
            <a:ext cx="540000" cy="540000"/>
          </a:xfrm>
          <a:prstGeom prst="rect">
            <a:avLst/>
          </a:prstGeom>
          <a:solidFill>
            <a:srgbClr val="FDE8D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3102BF-BF1D-714F-91F3-A873D38E3382}"/>
              </a:ext>
            </a:extLst>
          </p:cNvPr>
          <p:cNvSpPr>
            <a:spLocks noChangeAspect="1"/>
          </p:cNvSpPr>
          <p:nvPr/>
        </p:nvSpPr>
        <p:spPr bwMode="auto">
          <a:xfrm>
            <a:off x="8079379" y="2940497"/>
            <a:ext cx="540000" cy="540000"/>
          </a:xfrm>
          <a:prstGeom prst="rect">
            <a:avLst/>
          </a:prstGeom>
          <a:solidFill>
            <a:srgbClr val="F6DE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61B6DC7-5BB5-1546-9E06-B59B8F0D51C3}"/>
              </a:ext>
            </a:extLst>
          </p:cNvPr>
          <p:cNvSpPr>
            <a:spLocks noChangeAspect="1"/>
          </p:cNvSpPr>
          <p:nvPr/>
        </p:nvSpPr>
        <p:spPr bwMode="auto">
          <a:xfrm>
            <a:off x="3324385" y="2374224"/>
            <a:ext cx="540000" cy="540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AFB160-DEC5-F142-A4AE-307BE7D61C25}"/>
              </a:ext>
            </a:extLst>
          </p:cNvPr>
          <p:cNvSpPr>
            <a:spLocks noChangeAspect="1"/>
          </p:cNvSpPr>
          <p:nvPr/>
        </p:nvSpPr>
        <p:spPr bwMode="auto">
          <a:xfrm>
            <a:off x="3324385" y="2935331"/>
            <a:ext cx="540000" cy="540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208D811-F609-404D-B3DF-D68112409C3D}"/>
              </a:ext>
            </a:extLst>
          </p:cNvPr>
          <p:cNvSpPr>
            <a:spLocks noChangeAspect="1"/>
          </p:cNvSpPr>
          <p:nvPr/>
        </p:nvSpPr>
        <p:spPr bwMode="auto">
          <a:xfrm>
            <a:off x="647700" y="2372489"/>
            <a:ext cx="1246188" cy="109402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2C2F62-CCFA-884D-A11D-69ABE8800444}"/>
              </a:ext>
            </a:extLst>
          </p:cNvPr>
          <p:cNvSpPr txBox="1"/>
          <p:nvPr/>
        </p:nvSpPr>
        <p:spPr>
          <a:xfrm>
            <a:off x="647700" y="2215909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_orange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8B911C5-5EBB-0045-A041-43CE80E0316E}"/>
              </a:ext>
            </a:extLst>
          </p:cNvPr>
          <p:cNvSpPr txBox="1"/>
          <p:nvPr/>
        </p:nvSpPr>
        <p:spPr>
          <a:xfrm>
            <a:off x="1884173" y="2554027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_lightorange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230346-6EF7-724A-ADD5-C33D53AF564E}"/>
              </a:ext>
            </a:extLst>
          </p:cNvPr>
          <p:cNvSpPr txBox="1"/>
          <p:nvPr/>
        </p:nvSpPr>
        <p:spPr>
          <a:xfrm>
            <a:off x="1883971" y="3110283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_darkorange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7D6BCFD-7C39-204B-A812-219DB8CE45A5}"/>
              </a:ext>
            </a:extLst>
          </p:cNvPr>
          <p:cNvSpPr>
            <a:spLocks noChangeAspect="1"/>
          </p:cNvSpPr>
          <p:nvPr/>
        </p:nvSpPr>
        <p:spPr bwMode="auto">
          <a:xfrm>
            <a:off x="4173697" y="642603"/>
            <a:ext cx="540000" cy="540000"/>
          </a:xfrm>
          <a:prstGeom prst="rect">
            <a:avLst/>
          </a:prstGeom>
          <a:solidFill>
            <a:srgbClr val="AA38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BBF2152-50D9-644A-B829-23EF1FF71CAC}"/>
              </a:ext>
            </a:extLst>
          </p:cNvPr>
          <p:cNvSpPr>
            <a:spLocks noChangeAspect="1"/>
          </p:cNvSpPr>
          <p:nvPr/>
        </p:nvSpPr>
        <p:spPr bwMode="auto">
          <a:xfrm>
            <a:off x="4173697" y="1203710"/>
            <a:ext cx="540000" cy="540000"/>
          </a:xfrm>
          <a:prstGeom prst="rect">
            <a:avLst/>
          </a:prstGeom>
          <a:solidFill>
            <a:srgbClr val="722A2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EAD3E66-39F6-8247-AC0D-F9558B51498B}"/>
              </a:ext>
            </a:extLst>
          </p:cNvPr>
          <p:cNvSpPr>
            <a:spLocks noChangeAspect="1"/>
          </p:cNvSpPr>
          <p:nvPr/>
        </p:nvSpPr>
        <p:spPr bwMode="auto">
          <a:xfrm>
            <a:off x="4733339" y="640648"/>
            <a:ext cx="540000" cy="540000"/>
          </a:xfrm>
          <a:prstGeom prst="rect">
            <a:avLst/>
          </a:prstGeom>
          <a:solidFill>
            <a:srgbClr val="B34E5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2B0C8F-2B25-C941-8E5A-BB1D15CFB670}"/>
              </a:ext>
            </a:extLst>
          </p:cNvPr>
          <p:cNvSpPr>
            <a:spLocks noChangeAspect="1"/>
          </p:cNvSpPr>
          <p:nvPr/>
        </p:nvSpPr>
        <p:spPr bwMode="auto">
          <a:xfrm>
            <a:off x="4733339" y="1201755"/>
            <a:ext cx="540000" cy="540000"/>
          </a:xfrm>
          <a:prstGeom prst="rect">
            <a:avLst/>
          </a:prstGeom>
          <a:solidFill>
            <a:srgbClr val="81414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901D24E-7D24-8147-926E-F74407E331F6}"/>
              </a:ext>
            </a:extLst>
          </p:cNvPr>
          <p:cNvSpPr>
            <a:spLocks noChangeAspect="1"/>
          </p:cNvSpPr>
          <p:nvPr/>
        </p:nvSpPr>
        <p:spPr bwMode="auto">
          <a:xfrm>
            <a:off x="5292139" y="642232"/>
            <a:ext cx="540000" cy="540000"/>
          </a:xfrm>
          <a:prstGeom prst="rect">
            <a:avLst/>
          </a:prstGeom>
          <a:solidFill>
            <a:srgbClr val="BD646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BFF54DC-A722-1B44-A459-BD245786A480}"/>
              </a:ext>
            </a:extLst>
          </p:cNvPr>
          <p:cNvSpPr>
            <a:spLocks noChangeAspect="1"/>
          </p:cNvSpPr>
          <p:nvPr/>
        </p:nvSpPr>
        <p:spPr bwMode="auto">
          <a:xfrm>
            <a:off x="5292139" y="1203339"/>
            <a:ext cx="540000" cy="540000"/>
          </a:xfrm>
          <a:prstGeom prst="rect">
            <a:avLst/>
          </a:prstGeom>
          <a:solidFill>
            <a:srgbClr val="9159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2919A63-0151-A645-A0A6-8B7D872E9CE9}"/>
              </a:ext>
            </a:extLst>
          </p:cNvPr>
          <p:cNvSpPr>
            <a:spLocks noChangeAspect="1"/>
          </p:cNvSpPr>
          <p:nvPr/>
        </p:nvSpPr>
        <p:spPr bwMode="auto">
          <a:xfrm>
            <a:off x="5848411" y="640277"/>
            <a:ext cx="540000" cy="540000"/>
          </a:xfrm>
          <a:prstGeom prst="rect">
            <a:avLst/>
          </a:prstGeom>
          <a:solidFill>
            <a:srgbClr val="C67A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6A47C79-3590-6B4A-B6AE-BE57CF5A3691}"/>
              </a:ext>
            </a:extLst>
          </p:cNvPr>
          <p:cNvSpPr>
            <a:spLocks noChangeAspect="1"/>
          </p:cNvSpPr>
          <p:nvPr/>
        </p:nvSpPr>
        <p:spPr bwMode="auto">
          <a:xfrm>
            <a:off x="5848411" y="1201384"/>
            <a:ext cx="540000" cy="540000"/>
          </a:xfrm>
          <a:prstGeom prst="rect">
            <a:avLst/>
          </a:prstGeom>
          <a:solidFill>
            <a:srgbClr val="A1717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C3B26C7-50B3-4B48-8F10-B4E42C5B0A56}"/>
              </a:ext>
            </a:extLst>
          </p:cNvPr>
          <p:cNvSpPr>
            <a:spLocks noChangeAspect="1"/>
          </p:cNvSpPr>
          <p:nvPr/>
        </p:nvSpPr>
        <p:spPr bwMode="auto">
          <a:xfrm>
            <a:off x="6408798" y="640648"/>
            <a:ext cx="540000" cy="540000"/>
          </a:xfrm>
          <a:prstGeom prst="rect">
            <a:avLst/>
          </a:prstGeom>
          <a:solidFill>
            <a:srgbClr val="D0919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133BC36C-71EE-6D4E-ACB1-977F86D401D8}"/>
              </a:ext>
            </a:extLst>
          </p:cNvPr>
          <p:cNvSpPr>
            <a:spLocks noChangeAspect="1"/>
          </p:cNvSpPr>
          <p:nvPr/>
        </p:nvSpPr>
        <p:spPr bwMode="auto">
          <a:xfrm>
            <a:off x="6408798" y="1201755"/>
            <a:ext cx="540000" cy="540000"/>
          </a:xfrm>
          <a:prstGeom prst="rect">
            <a:avLst/>
          </a:prstGeom>
          <a:solidFill>
            <a:srgbClr val="B189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BA80C97-F41D-A145-A70B-ED0302AE14BB}"/>
              </a:ext>
            </a:extLst>
          </p:cNvPr>
          <p:cNvSpPr>
            <a:spLocks noChangeAspect="1"/>
          </p:cNvSpPr>
          <p:nvPr/>
        </p:nvSpPr>
        <p:spPr bwMode="auto">
          <a:xfrm>
            <a:off x="6968304" y="643859"/>
            <a:ext cx="540000" cy="540000"/>
          </a:xfrm>
          <a:prstGeom prst="rect">
            <a:avLst/>
          </a:prstGeom>
          <a:solidFill>
            <a:srgbClr val="D9A7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FA273DF-45A7-FC4E-A2C5-02F82946DE40}"/>
              </a:ext>
            </a:extLst>
          </p:cNvPr>
          <p:cNvSpPr>
            <a:spLocks noChangeAspect="1"/>
          </p:cNvSpPr>
          <p:nvPr/>
        </p:nvSpPr>
        <p:spPr bwMode="auto">
          <a:xfrm>
            <a:off x="6968304" y="1204966"/>
            <a:ext cx="540000" cy="540000"/>
          </a:xfrm>
          <a:prstGeom prst="rect">
            <a:avLst/>
          </a:prstGeom>
          <a:solidFill>
            <a:srgbClr val="C0A0A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380D180-EC2E-B54E-B176-19678BB95E7C}"/>
              </a:ext>
            </a:extLst>
          </p:cNvPr>
          <p:cNvSpPr>
            <a:spLocks noChangeAspect="1"/>
          </p:cNvSpPr>
          <p:nvPr/>
        </p:nvSpPr>
        <p:spPr bwMode="auto">
          <a:xfrm>
            <a:off x="7527104" y="645443"/>
            <a:ext cx="540000" cy="540000"/>
          </a:xfrm>
          <a:prstGeom prst="rect">
            <a:avLst/>
          </a:prstGeom>
          <a:solidFill>
            <a:srgbClr val="E3BDB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8E01F9-9AC4-2C4C-9AF4-A0AE994C07D9}"/>
              </a:ext>
            </a:extLst>
          </p:cNvPr>
          <p:cNvSpPr>
            <a:spLocks noChangeAspect="1"/>
          </p:cNvSpPr>
          <p:nvPr/>
        </p:nvSpPr>
        <p:spPr bwMode="auto">
          <a:xfrm>
            <a:off x="7527104" y="1206550"/>
            <a:ext cx="540000" cy="540000"/>
          </a:xfrm>
          <a:prstGeom prst="rect">
            <a:avLst/>
          </a:prstGeom>
          <a:solidFill>
            <a:srgbClr val="D0B8B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5681673-4B31-B348-985E-BF37EEEF0C4A}"/>
              </a:ext>
            </a:extLst>
          </p:cNvPr>
          <p:cNvSpPr>
            <a:spLocks noChangeAspect="1"/>
          </p:cNvSpPr>
          <p:nvPr/>
        </p:nvSpPr>
        <p:spPr bwMode="auto">
          <a:xfrm>
            <a:off x="8080966" y="643488"/>
            <a:ext cx="540000" cy="540000"/>
          </a:xfrm>
          <a:prstGeom prst="rect">
            <a:avLst/>
          </a:prstGeom>
          <a:solidFill>
            <a:srgbClr val="ECD3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7260F48-D905-934B-AA3B-828A09DAAB7E}"/>
              </a:ext>
            </a:extLst>
          </p:cNvPr>
          <p:cNvSpPr>
            <a:spLocks noChangeAspect="1"/>
          </p:cNvSpPr>
          <p:nvPr/>
        </p:nvSpPr>
        <p:spPr bwMode="auto">
          <a:xfrm>
            <a:off x="8080966" y="1204595"/>
            <a:ext cx="540000" cy="540000"/>
          </a:xfrm>
          <a:prstGeom prst="rect">
            <a:avLst/>
          </a:prstGeom>
          <a:solidFill>
            <a:srgbClr val="E0D0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D99C84D-5186-A344-A540-C4257424D77F}"/>
              </a:ext>
            </a:extLst>
          </p:cNvPr>
          <p:cNvSpPr>
            <a:spLocks noChangeAspect="1"/>
          </p:cNvSpPr>
          <p:nvPr/>
        </p:nvSpPr>
        <p:spPr bwMode="auto">
          <a:xfrm>
            <a:off x="3325972" y="638322"/>
            <a:ext cx="540000" cy="540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93C6157-2228-FE47-9BB9-34AD4FA0D414}"/>
              </a:ext>
            </a:extLst>
          </p:cNvPr>
          <p:cNvSpPr>
            <a:spLocks noChangeAspect="1"/>
          </p:cNvSpPr>
          <p:nvPr/>
        </p:nvSpPr>
        <p:spPr bwMode="auto">
          <a:xfrm>
            <a:off x="3325972" y="1199429"/>
            <a:ext cx="540000" cy="540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921C64D-9CF4-264E-B50B-8136C0D6DAFF}"/>
              </a:ext>
            </a:extLst>
          </p:cNvPr>
          <p:cNvSpPr>
            <a:spLocks noChangeAspect="1"/>
          </p:cNvSpPr>
          <p:nvPr/>
        </p:nvSpPr>
        <p:spPr bwMode="auto">
          <a:xfrm>
            <a:off x="649287" y="636587"/>
            <a:ext cx="1246188" cy="1094024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259E4AA-ADB2-6046-9C27-259C37B2B997}"/>
              </a:ext>
            </a:extLst>
          </p:cNvPr>
          <p:cNvSpPr txBox="1"/>
          <p:nvPr/>
        </p:nvSpPr>
        <p:spPr>
          <a:xfrm>
            <a:off x="649287" y="480007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_red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B734B6D-27B0-5C47-9D5A-1B2B29885616}"/>
              </a:ext>
            </a:extLst>
          </p:cNvPr>
          <p:cNvSpPr txBox="1"/>
          <p:nvPr/>
        </p:nvSpPr>
        <p:spPr>
          <a:xfrm>
            <a:off x="1885760" y="818125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_lightred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40A412C-76EB-4E4A-9EBA-CEF7E7BEF434}"/>
              </a:ext>
            </a:extLst>
          </p:cNvPr>
          <p:cNvSpPr txBox="1"/>
          <p:nvPr/>
        </p:nvSpPr>
        <p:spPr>
          <a:xfrm>
            <a:off x="1885558" y="1361318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_darkred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879F638-12FE-ED4B-B636-207E30B2F15B}"/>
              </a:ext>
            </a:extLst>
          </p:cNvPr>
          <p:cNvSpPr>
            <a:spLocks noChangeAspect="1"/>
          </p:cNvSpPr>
          <p:nvPr/>
        </p:nvSpPr>
        <p:spPr bwMode="auto">
          <a:xfrm>
            <a:off x="4177701" y="5823270"/>
            <a:ext cx="540000" cy="540000"/>
          </a:xfrm>
          <a:prstGeom prst="rect">
            <a:avLst/>
          </a:prstGeom>
          <a:solidFill>
            <a:srgbClr val="ACCD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420F8D3-BF67-9B4B-B4D1-E87886EF5E1E}"/>
              </a:ext>
            </a:extLst>
          </p:cNvPr>
          <p:cNvSpPr>
            <a:spLocks noChangeAspect="1"/>
          </p:cNvSpPr>
          <p:nvPr/>
        </p:nvSpPr>
        <p:spPr bwMode="auto">
          <a:xfrm>
            <a:off x="4177701" y="6384378"/>
            <a:ext cx="540000" cy="540000"/>
          </a:xfrm>
          <a:prstGeom prst="rect">
            <a:avLst/>
          </a:prstGeom>
          <a:solidFill>
            <a:srgbClr val="538FD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D9A9553-5C66-4C48-BD65-71235C710D7A}"/>
              </a:ext>
            </a:extLst>
          </p:cNvPr>
          <p:cNvSpPr>
            <a:spLocks noChangeAspect="1"/>
          </p:cNvSpPr>
          <p:nvPr/>
        </p:nvSpPr>
        <p:spPr bwMode="auto">
          <a:xfrm>
            <a:off x="4737343" y="5821315"/>
            <a:ext cx="540000" cy="540000"/>
          </a:xfrm>
          <a:prstGeom prst="rect">
            <a:avLst/>
          </a:prstGeom>
          <a:solidFill>
            <a:srgbClr val="B5D2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4662C86-79A6-1741-B961-D3ABF911F6C3}"/>
              </a:ext>
            </a:extLst>
          </p:cNvPr>
          <p:cNvSpPr>
            <a:spLocks noChangeAspect="1"/>
          </p:cNvSpPr>
          <p:nvPr/>
        </p:nvSpPr>
        <p:spPr bwMode="auto">
          <a:xfrm>
            <a:off x="4737343" y="6382423"/>
            <a:ext cx="540000" cy="540000"/>
          </a:xfrm>
          <a:prstGeom prst="rect">
            <a:avLst/>
          </a:prstGeom>
          <a:solidFill>
            <a:srgbClr val="699D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EDFE7D7-4587-FB4B-930A-8332491AF540}"/>
              </a:ext>
            </a:extLst>
          </p:cNvPr>
          <p:cNvSpPr>
            <a:spLocks noChangeAspect="1"/>
          </p:cNvSpPr>
          <p:nvPr/>
        </p:nvSpPr>
        <p:spPr bwMode="auto">
          <a:xfrm>
            <a:off x="5296143" y="5822899"/>
            <a:ext cx="540000" cy="540000"/>
          </a:xfrm>
          <a:prstGeom prst="rect">
            <a:avLst/>
          </a:prstGeom>
          <a:solidFill>
            <a:srgbClr val="BFD8E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730EAF5-EA77-9541-92F0-50C514B418BD}"/>
              </a:ext>
            </a:extLst>
          </p:cNvPr>
          <p:cNvSpPr>
            <a:spLocks noChangeAspect="1"/>
          </p:cNvSpPr>
          <p:nvPr/>
        </p:nvSpPr>
        <p:spPr bwMode="auto">
          <a:xfrm>
            <a:off x="5296143" y="6384007"/>
            <a:ext cx="540000" cy="540000"/>
          </a:xfrm>
          <a:prstGeom prst="rect">
            <a:avLst/>
          </a:prstGeom>
          <a:solidFill>
            <a:srgbClr val="7EAB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2CD3305-C725-104B-9C48-8349B13503F7}"/>
              </a:ext>
            </a:extLst>
          </p:cNvPr>
          <p:cNvSpPr>
            <a:spLocks noChangeAspect="1"/>
          </p:cNvSpPr>
          <p:nvPr/>
        </p:nvSpPr>
        <p:spPr bwMode="auto">
          <a:xfrm>
            <a:off x="5852415" y="5820944"/>
            <a:ext cx="540000" cy="540000"/>
          </a:xfrm>
          <a:prstGeom prst="rect">
            <a:avLst/>
          </a:prstGeom>
          <a:solidFill>
            <a:srgbClr val="C8DD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77C2440-2A5D-C347-A306-346CCE79C0A2}"/>
              </a:ext>
            </a:extLst>
          </p:cNvPr>
          <p:cNvSpPr>
            <a:spLocks noChangeAspect="1"/>
          </p:cNvSpPr>
          <p:nvPr/>
        </p:nvSpPr>
        <p:spPr bwMode="auto">
          <a:xfrm>
            <a:off x="5852415" y="6382052"/>
            <a:ext cx="540000" cy="540000"/>
          </a:xfrm>
          <a:prstGeom prst="rect">
            <a:avLst/>
          </a:prstGeom>
          <a:solidFill>
            <a:srgbClr val="94B9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F36DCCC-ABF1-F644-AAA2-AB26A5414D50}"/>
              </a:ext>
            </a:extLst>
          </p:cNvPr>
          <p:cNvSpPr>
            <a:spLocks noChangeAspect="1"/>
          </p:cNvSpPr>
          <p:nvPr/>
        </p:nvSpPr>
        <p:spPr bwMode="auto">
          <a:xfrm>
            <a:off x="6412802" y="5821315"/>
            <a:ext cx="540000" cy="540000"/>
          </a:xfrm>
          <a:prstGeom prst="rect">
            <a:avLst/>
          </a:prstGeom>
          <a:solidFill>
            <a:srgbClr val="D1E3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E0002B4-2565-124B-AEB5-68C01C51F26C}"/>
              </a:ext>
            </a:extLst>
          </p:cNvPr>
          <p:cNvSpPr>
            <a:spLocks noChangeAspect="1"/>
          </p:cNvSpPr>
          <p:nvPr/>
        </p:nvSpPr>
        <p:spPr bwMode="auto">
          <a:xfrm>
            <a:off x="6412802" y="6382423"/>
            <a:ext cx="540000" cy="540000"/>
          </a:xfrm>
          <a:prstGeom prst="rect">
            <a:avLst/>
          </a:prstGeom>
          <a:solidFill>
            <a:srgbClr val="A9C7E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B73292A-878C-C345-B837-7E4F4EF0F68C}"/>
              </a:ext>
            </a:extLst>
          </p:cNvPr>
          <p:cNvSpPr>
            <a:spLocks noChangeAspect="1"/>
          </p:cNvSpPr>
          <p:nvPr/>
        </p:nvSpPr>
        <p:spPr bwMode="auto">
          <a:xfrm>
            <a:off x="6972308" y="5824526"/>
            <a:ext cx="540000" cy="540000"/>
          </a:xfrm>
          <a:prstGeom prst="rect">
            <a:avLst/>
          </a:prstGeom>
          <a:solidFill>
            <a:srgbClr val="DAE9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5D35D4F-EBCC-9346-82FB-6E0E0C60CD68}"/>
              </a:ext>
            </a:extLst>
          </p:cNvPr>
          <p:cNvSpPr>
            <a:spLocks noChangeAspect="1"/>
          </p:cNvSpPr>
          <p:nvPr/>
        </p:nvSpPr>
        <p:spPr bwMode="auto">
          <a:xfrm>
            <a:off x="6972308" y="6385634"/>
            <a:ext cx="540000" cy="540000"/>
          </a:xfrm>
          <a:prstGeom prst="rect">
            <a:avLst/>
          </a:prstGeom>
          <a:solidFill>
            <a:srgbClr val="BFD5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0D0448C-A425-5548-B9F1-4C4E39023D5D}"/>
              </a:ext>
            </a:extLst>
          </p:cNvPr>
          <p:cNvSpPr>
            <a:spLocks noChangeAspect="1"/>
          </p:cNvSpPr>
          <p:nvPr/>
        </p:nvSpPr>
        <p:spPr bwMode="auto">
          <a:xfrm>
            <a:off x="7531108" y="5826110"/>
            <a:ext cx="540000" cy="540000"/>
          </a:xfrm>
          <a:prstGeom prst="rect">
            <a:avLst/>
          </a:prstGeom>
          <a:solidFill>
            <a:srgbClr val="E3EE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E2E7738-7499-F849-A798-7194755FACB2}"/>
              </a:ext>
            </a:extLst>
          </p:cNvPr>
          <p:cNvSpPr>
            <a:spLocks noChangeAspect="1"/>
          </p:cNvSpPr>
          <p:nvPr/>
        </p:nvSpPr>
        <p:spPr bwMode="auto">
          <a:xfrm>
            <a:off x="7531108" y="6387218"/>
            <a:ext cx="540000" cy="540000"/>
          </a:xfrm>
          <a:prstGeom prst="rect">
            <a:avLst/>
          </a:prstGeom>
          <a:solidFill>
            <a:srgbClr val="D4E3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1BE52B4-02EA-0349-8B92-68AD8E13652D}"/>
              </a:ext>
            </a:extLst>
          </p:cNvPr>
          <p:cNvSpPr>
            <a:spLocks noChangeAspect="1"/>
          </p:cNvSpPr>
          <p:nvPr/>
        </p:nvSpPr>
        <p:spPr bwMode="auto">
          <a:xfrm>
            <a:off x="8084970" y="5824155"/>
            <a:ext cx="540000" cy="540000"/>
          </a:xfrm>
          <a:prstGeom prst="rect">
            <a:avLst/>
          </a:prstGeom>
          <a:solidFill>
            <a:srgbClr val="EDF4F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E73626D-A3E3-EC46-ACF7-0ABE4AC0159D}"/>
              </a:ext>
            </a:extLst>
          </p:cNvPr>
          <p:cNvSpPr>
            <a:spLocks noChangeAspect="1"/>
          </p:cNvSpPr>
          <p:nvPr/>
        </p:nvSpPr>
        <p:spPr bwMode="auto">
          <a:xfrm>
            <a:off x="8084970" y="6385263"/>
            <a:ext cx="540000" cy="540000"/>
          </a:xfrm>
          <a:prstGeom prst="rect">
            <a:avLst/>
          </a:prstGeom>
          <a:solidFill>
            <a:srgbClr val="EAF1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1547926-5B3D-7448-A4A8-5150C70306C1}"/>
              </a:ext>
            </a:extLst>
          </p:cNvPr>
          <p:cNvSpPr>
            <a:spLocks noChangeAspect="1"/>
          </p:cNvSpPr>
          <p:nvPr/>
        </p:nvSpPr>
        <p:spPr bwMode="auto">
          <a:xfrm>
            <a:off x="3329976" y="5818989"/>
            <a:ext cx="540000" cy="540000"/>
          </a:xfrm>
          <a:prstGeom prst="rect">
            <a:avLst/>
          </a:prstGeom>
          <a:solidFill>
            <a:srgbClr val="A3C7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16534EC-2D0D-4148-B576-ABE90251CE90}"/>
              </a:ext>
            </a:extLst>
          </p:cNvPr>
          <p:cNvSpPr>
            <a:spLocks noChangeAspect="1"/>
          </p:cNvSpPr>
          <p:nvPr/>
        </p:nvSpPr>
        <p:spPr bwMode="auto">
          <a:xfrm>
            <a:off x="3329976" y="6380097"/>
            <a:ext cx="540000" cy="540000"/>
          </a:xfrm>
          <a:prstGeom prst="rect">
            <a:avLst/>
          </a:prstGeom>
          <a:solidFill>
            <a:srgbClr val="3E81C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14BE7B0-9084-DA45-ADAB-8B680232CB16}"/>
              </a:ext>
            </a:extLst>
          </p:cNvPr>
          <p:cNvSpPr>
            <a:spLocks noChangeAspect="1"/>
          </p:cNvSpPr>
          <p:nvPr/>
        </p:nvSpPr>
        <p:spPr bwMode="auto">
          <a:xfrm>
            <a:off x="653291" y="5817254"/>
            <a:ext cx="1246188" cy="1094024"/>
          </a:xfrm>
          <a:prstGeom prst="rect">
            <a:avLst/>
          </a:prstGeom>
          <a:solidFill>
            <a:srgbClr val="A3C7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9500AF9-D70D-B342-9720-24A73783E6EE}"/>
              </a:ext>
            </a:extLst>
          </p:cNvPr>
          <p:cNvSpPr txBox="1"/>
          <p:nvPr/>
        </p:nvSpPr>
        <p:spPr>
          <a:xfrm>
            <a:off x="653291" y="5660674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_blue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FFD37CA-28F9-2743-9A27-4CAAC1A5D21F}"/>
              </a:ext>
            </a:extLst>
          </p:cNvPr>
          <p:cNvSpPr txBox="1"/>
          <p:nvPr/>
        </p:nvSpPr>
        <p:spPr>
          <a:xfrm>
            <a:off x="1889764" y="5998792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_lightblue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ABE923F-B563-2548-B76B-683F28BB7B76}"/>
              </a:ext>
            </a:extLst>
          </p:cNvPr>
          <p:cNvSpPr txBox="1"/>
          <p:nvPr/>
        </p:nvSpPr>
        <p:spPr>
          <a:xfrm>
            <a:off x="1889562" y="6555049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_darkblue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3343109-0473-574B-81B1-FE5AE57F882A}"/>
              </a:ext>
            </a:extLst>
          </p:cNvPr>
          <p:cNvSpPr>
            <a:spLocks noChangeAspect="1"/>
          </p:cNvSpPr>
          <p:nvPr/>
        </p:nvSpPr>
        <p:spPr bwMode="auto">
          <a:xfrm>
            <a:off x="4172110" y="7547992"/>
            <a:ext cx="540000" cy="540000"/>
          </a:xfrm>
          <a:prstGeom prst="rect">
            <a:avLst/>
          </a:prstGeom>
          <a:solidFill>
            <a:srgbClr val="8F8F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EDD72C7D-92ED-A948-92DF-357398B939DE}"/>
              </a:ext>
            </a:extLst>
          </p:cNvPr>
          <p:cNvSpPr>
            <a:spLocks noChangeAspect="1"/>
          </p:cNvSpPr>
          <p:nvPr/>
        </p:nvSpPr>
        <p:spPr bwMode="auto">
          <a:xfrm>
            <a:off x="4172110" y="8109100"/>
            <a:ext cx="540000" cy="540000"/>
          </a:xfrm>
          <a:prstGeom prst="rect">
            <a:avLst/>
          </a:prstGeom>
          <a:solidFill>
            <a:srgbClr val="68686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6377B4A-5D2B-1F43-B548-AE606CC6E519}"/>
              </a:ext>
            </a:extLst>
          </p:cNvPr>
          <p:cNvSpPr>
            <a:spLocks noChangeAspect="1"/>
          </p:cNvSpPr>
          <p:nvPr/>
        </p:nvSpPr>
        <p:spPr bwMode="auto">
          <a:xfrm>
            <a:off x="4731752" y="7546037"/>
            <a:ext cx="540000" cy="540000"/>
          </a:xfrm>
          <a:prstGeom prst="rect">
            <a:avLst/>
          </a:prstGeom>
          <a:solidFill>
            <a:srgbClr val="9B9B9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0E9000E-0B1A-8E44-B85F-CE00597A1DD1}"/>
              </a:ext>
            </a:extLst>
          </p:cNvPr>
          <p:cNvSpPr>
            <a:spLocks noChangeAspect="1"/>
          </p:cNvSpPr>
          <p:nvPr/>
        </p:nvSpPr>
        <p:spPr bwMode="auto">
          <a:xfrm>
            <a:off x="4731752" y="8107145"/>
            <a:ext cx="540000" cy="540000"/>
          </a:xfrm>
          <a:prstGeom prst="rect">
            <a:avLst/>
          </a:prstGeom>
          <a:solidFill>
            <a:srgbClr val="79797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450FF3FD-2171-3046-86EC-EF2AE8A79D85}"/>
              </a:ext>
            </a:extLst>
          </p:cNvPr>
          <p:cNvSpPr>
            <a:spLocks noChangeAspect="1"/>
          </p:cNvSpPr>
          <p:nvPr/>
        </p:nvSpPr>
        <p:spPr bwMode="auto">
          <a:xfrm>
            <a:off x="5290552" y="7547621"/>
            <a:ext cx="540000" cy="540000"/>
          </a:xfrm>
          <a:prstGeom prst="rect">
            <a:avLst/>
          </a:prstGeom>
          <a:solidFill>
            <a:srgbClr val="A8A8A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EB178FE-4027-DC4A-9C31-FCA8F1B24DC6}"/>
              </a:ext>
            </a:extLst>
          </p:cNvPr>
          <p:cNvSpPr>
            <a:spLocks noChangeAspect="1"/>
          </p:cNvSpPr>
          <p:nvPr/>
        </p:nvSpPr>
        <p:spPr bwMode="auto">
          <a:xfrm>
            <a:off x="5290552" y="8108729"/>
            <a:ext cx="540000" cy="540000"/>
          </a:xfrm>
          <a:prstGeom prst="rect">
            <a:avLst/>
          </a:prstGeom>
          <a:solidFill>
            <a:srgbClr val="8989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A42970D1-88AC-604D-85E6-A6C63F5EDBF2}"/>
              </a:ext>
            </a:extLst>
          </p:cNvPr>
          <p:cNvSpPr>
            <a:spLocks noChangeAspect="1"/>
          </p:cNvSpPr>
          <p:nvPr/>
        </p:nvSpPr>
        <p:spPr bwMode="auto">
          <a:xfrm>
            <a:off x="5846824" y="7545666"/>
            <a:ext cx="540000" cy="540000"/>
          </a:xfrm>
          <a:prstGeom prst="rect">
            <a:avLst/>
          </a:prstGeom>
          <a:solidFill>
            <a:srgbClr val="B4B4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43D68F3C-FE06-E942-91F4-686862E7BE16}"/>
              </a:ext>
            </a:extLst>
          </p:cNvPr>
          <p:cNvSpPr>
            <a:spLocks noChangeAspect="1"/>
          </p:cNvSpPr>
          <p:nvPr/>
        </p:nvSpPr>
        <p:spPr bwMode="auto">
          <a:xfrm>
            <a:off x="5846824" y="8106774"/>
            <a:ext cx="540000" cy="540000"/>
          </a:xfrm>
          <a:prstGeom prst="rect">
            <a:avLst/>
          </a:prstGeom>
          <a:solidFill>
            <a:srgbClr val="9A9A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ACE6B9A-599A-7F47-94D2-3D01FCAA47CD}"/>
              </a:ext>
            </a:extLst>
          </p:cNvPr>
          <p:cNvSpPr>
            <a:spLocks noChangeAspect="1"/>
          </p:cNvSpPr>
          <p:nvPr/>
        </p:nvSpPr>
        <p:spPr bwMode="auto">
          <a:xfrm>
            <a:off x="6407211" y="7546037"/>
            <a:ext cx="540000" cy="540000"/>
          </a:xfrm>
          <a:prstGeom prst="rect">
            <a:avLst/>
          </a:prstGeom>
          <a:solidFill>
            <a:srgbClr val="C1C1C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3F594CE-0B40-3E4C-8B8C-2BDC5E0D2E45}"/>
              </a:ext>
            </a:extLst>
          </p:cNvPr>
          <p:cNvSpPr>
            <a:spLocks noChangeAspect="1"/>
          </p:cNvSpPr>
          <p:nvPr/>
        </p:nvSpPr>
        <p:spPr bwMode="auto">
          <a:xfrm>
            <a:off x="6407211" y="8107145"/>
            <a:ext cx="540000" cy="540000"/>
          </a:xfrm>
          <a:prstGeom prst="rect">
            <a:avLst/>
          </a:prstGeom>
          <a:solidFill>
            <a:srgbClr val="ABAB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7E24D2C5-3292-064D-BCC5-1C7163416F01}"/>
              </a:ext>
            </a:extLst>
          </p:cNvPr>
          <p:cNvSpPr>
            <a:spLocks noChangeAspect="1"/>
          </p:cNvSpPr>
          <p:nvPr/>
        </p:nvSpPr>
        <p:spPr bwMode="auto">
          <a:xfrm>
            <a:off x="6966717" y="7549248"/>
            <a:ext cx="540000" cy="540000"/>
          </a:xfrm>
          <a:prstGeom prst="rect">
            <a:avLst/>
          </a:prstGeom>
          <a:solidFill>
            <a:srgbClr val="CDCD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576F08B1-7948-BC43-902E-E159A97893F8}"/>
              </a:ext>
            </a:extLst>
          </p:cNvPr>
          <p:cNvSpPr>
            <a:spLocks noChangeAspect="1"/>
          </p:cNvSpPr>
          <p:nvPr/>
        </p:nvSpPr>
        <p:spPr bwMode="auto">
          <a:xfrm>
            <a:off x="6966717" y="8110356"/>
            <a:ext cx="540000" cy="540000"/>
          </a:xfrm>
          <a:prstGeom prst="rect">
            <a:avLst/>
          </a:prstGeom>
          <a:solidFill>
            <a:srgbClr val="BCBC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E44F5086-6CBF-E441-BFAE-43C23297D05D}"/>
              </a:ext>
            </a:extLst>
          </p:cNvPr>
          <p:cNvSpPr>
            <a:spLocks noChangeAspect="1"/>
          </p:cNvSpPr>
          <p:nvPr/>
        </p:nvSpPr>
        <p:spPr bwMode="auto">
          <a:xfrm>
            <a:off x="7525517" y="7550832"/>
            <a:ext cx="540000" cy="540000"/>
          </a:xfrm>
          <a:prstGeom prst="rect">
            <a:avLst/>
          </a:prstGeom>
          <a:solidFill>
            <a:srgbClr val="DADA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535FDF9-4D1B-3F40-A28C-F9A687DA2D6A}"/>
              </a:ext>
            </a:extLst>
          </p:cNvPr>
          <p:cNvSpPr>
            <a:spLocks noChangeAspect="1"/>
          </p:cNvSpPr>
          <p:nvPr/>
        </p:nvSpPr>
        <p:spPr bwMode="auto">
          <a:xfrm>
            <a:off x="7525517" y="8111940"/>
            <a:ext cx="540000" cy="540000"/>
          </a:xfrm>
          <a:prstGeom prst="rect">
            <a:avLst/>
          </a:prstGeom>
          <a:solidFill>
            <a:srgbClr val="CDCD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A87FFBE-48F5-EC4A-8709-8F77DCD7B279}"/>
              </a:ext>
            </a:extLst>
          </p:cNvPr>
          <p:cNvSpPr>
            <a:spLocks noChangeAspect="1"/>
          </p:cNvSpPr>
          <p:nvPr/>
        </p:nvSpPr>
        <p:spPr bwMode="auto">
          <a:xfrm>
            <a:off x="8079379" y="7548877"/>
            <a:ext cx="540000" cy="540000"/>
          </a:xfrm>
          <a:prstGeom prst="rect">
            <a:avLst/>
          </a:prstGeom>
          <a:solidFill>
            <a:srgbClr val="E6E6E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FA0A205-5B3C-9044-B909-5236445D15C4}"/>
              </a:ext>
            </a:extLst>
          </p:cNvPr>
          <p:cNvSpPr>
            <a:spLocks noChangeAspect="1"/>
          </p:cNvSpPr>
          <p:nvPr/>
        </p:nvSpPr>
        <p:spPr bwMode="auto">
          <a:xfrm>
            <a:off x="8079379" y="8109985"/>
            <a:ext cx="540000" cy="540000"/>
          </a:xfrm>
          <a:prstGeom prst="rect">
            <a:avLst/>
          </a:prstGeom>
          <a:solidFill>
            <a:srgbClr val="DDDD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CBCEA58-9FAB-2A47-B1D9-232FD4EFE232}"/>
              </a:ext>
            </a:extLst>
          </p:cNvPr>
          <p:cNvSpPr>
            <a:spLocks noChangeAspect="1"/>
          </p:cNvSpPr>
          <p:nvPr/>
        </p:nvSpPr>
        <p:spPr bwMode="auto">
          <a:xfrm>
            <a:off x="3324385" y="7543711"/>
            <a:ext cx="540000" cy="540000"/>
          </a:xfrm>
          <a:prstGeom prst="rect">
            <a:avLst/>
          </a:prstGeom>
          <a:solidFill>
            <a:srgbClr val="8282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5812848-D208-CB41-9159-ADE25D3598A1}"/>
              </a:ext>
            </a:extLst>
          </p:cNvPr>
          <p:cNvSpPr>
            <a:spLocks noChangeAspect="1"/>
          </p:cNvSpPr>
          <p:nvPr/>
        </p:nvSpPr>
        <p:spPr bwMode="auto">
          <a:xfrm>
            <a:off x="3324385" y="8104819"/>
            <a:ext cx="540000" cy="540000"/>
          </a:xfrm>
          <a:prstGeom prst="rect">
            <a:avLst/>
          </a:prstGeom>
          <a:solidFill>
            <a:srgbClr val="57575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E533A3DA-0CF8-DA45-8696-BD425A109DFA}"/>
              </a:ext>
            </a:extLst>
          </p:cNvPr>
          <p:cNvSpPr>
            <a:spLocks noChangeAspect="1"/>
          </p:cNvSpPr>
          <p:nvPr/>
        </p:nvSpPr>
        <p:spPr bwMode="auto">
          <a:xfrm>
            <a:off x="647700" y="7541976"/>
            <a:ext cx="1246188" cy="1094024"/>
          </a:xfrm>
          <a:prstGeom prst="rect">
            <a:avLst/>
          </a:prstGeom>
          <a:solidFill>
            <a:srgbClr val="82828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AU" noProof="1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276BF7F9-870F-774B-83CF-820F5712B657}"/>
              </a:ext>
            </a:extLst>
          </p:cNvPr>
          <p:cNvSpPr txBox="1"/>
          <p:nvPr/>
        </p:nvSpPr>
        <p:spPr>
          <a:xfrm>
            <a:off x="647700" y="7385396"/>
            <a:ext cx="204518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_grey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AC13015-6D50-624D-8C32-ACF983C030BA}"/>
              </a:ext>
            </a:extLst>
          </p:cNvPr>
          <p:cNvSpPr txBox="1"/>
          <p:nvPr/>
        </p:nvSpPr>
        <p:spPr>
          <a:xfrm>
            <a:off x="1884173" y="7723514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_lightgrey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830B7D9-6324-5A4C-BD3F-3A807653A8CB}"/>
              </a:ext>
            </a:extLst>
          </p:cNvPr>
          <p:cNvSpPr txBox="1"/>
          <p:nvPr/>
        </p:nvSpPr>
        <p:spPr>
          <a:xfrm>
            <a:off x="1883971" y="8279771"/>
            <a:ext cx="1384691" cy="156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noProof="1">
                <a:latin typeface="Fira Code Light" panose="020B0809050000020004" pitchFamily="49" charset="0"/>
                <a:ea typeface="Fira Code Light" panose="020B0809050000020004" pitchFamily="49" charset="0"/>
              </a:rPr>
              <a:t>_darkblue</a:t>
            </a: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92F87D2D-91B6-1240-9710-A92F923E514E}"/>
              </a:ext>
            </a:extLst>
          </p:cNvPr>
          <p:cNvCxnSpPr/>
          <p:nvPr/>
        </p:nvCxnSpPr>
        <p:spPr bwMode="auto">
          <a:xfrm>
            <a:off x="1781150" y="707341"/>
            <a:ext cx="18358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E0198EBC-87AB-9842-9306-F084DD4FF81E}"/>
              </a:ext>
            </a:extLst>
          </p:cNvPr>
          <p:cNvCxnSpPr/>
          <p:nvPr/>
        </p:nvCxnSpPr>
        <p:spPr bwMode="auto">
          <a:xfrm>
            <a:off x="1645162" y="2477525"/>
            <a:ext cx="18358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A9344DF1-1533-6D4D-A90B-BCDD2787E2AD}"/>
              </a:ext>
            </a:extLst>
          </p:cNvPr>
          <p:cNvCxnSpPr/>
          <p:nvPr/>
        </p:nvCxnSpPr>
        <p:spPr bwMode="auto">
          <a:xfrm>
            <a:off x="1713156" y="5105839"/>
            <a:ext cx="18358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10100A8-9357-7D48-9732-01E88E17697E}"/>
              </a:ext>
            </a:extLst>
          </p:cNvPr>
          <p:cNvCxnSpPr/>
          <p:nvPr/>
        </p:nvCxnSpPr>
        <p:spPr bwMode="auto">
          <a:xfrm>
            <a:off x="1753015" y="5891285"/>
            <a:ext cx="18358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A3C7D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A94185EC-CE55-B94A-AB6A-A68748608346}"/>
              </a:ext>
            </a:extLst>
          </p:cNvPr>
          <p:cNvCxnSpPr/>
          <p:nvPr/>
        </p:nvCxnSpPr>
        <p:spPr bwMode="auto">
          <a:xfrm>
            <a:off x="1680332" y="7668504"/>
            <a:ext cx="183583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2828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1" name="Arc 330">
            <a:extLst>
              <a:ext uri="{FF2B5EF4-FFF2-40B4-BE49-F238E27FC236}">
                <a16:creationId xmlns:a16="http://schemas.microsoft.com/office/drawing/2014/main" id="{9CE66030-14FE-1145-9A7D-627EA6E03F12}"/>
              </a:ext>
            </a:extLst>
          </p:cNvPr>
          <p:cNvSpPr/>
          <p:nvPr/>
        </p:nvSpPr>
        <p:spPr bwMode="auto">
          <a:xfrm>
            <a:off x="5579157" y="3076864"/>
            <a:ext cx="793019" cy="627133"/>
          </a:xfrm>
          <a:custGeom>
            <a:avLst/>
            <a:gdLst>
              <a:gd name="connsiteX0" fmla="*/ 321690 w 793019"/>
              <a:gd name="connsiteY0" fmla="*/ 621500 h 627133"/>
              <a:gd name="connsiteX1" fmla="*/ 4741 w 793019"/>
              <a:gd name="connsiteY1" fmla="*/ 265216 h 627133"/>
              <a:gd name="connsiteX2" fmla="*/ 396510 w 793019"/>
              <a:gd name="connsiteY2" fmla="*/ 313567 h 627133"/>
              <a:gd name="connsiteX3" fmla="*/ 321690 w 793019"/>
              <a:gd name="connsiteY3" fmla="*/ 621500 h 627133"/>
              <a:gd name="connsiteX0" fmla="*/ 321690 w 793019"/>
              <a:gd name="connsiteY0" fmla="*/ 621500 h 627133"/>
              <a:gd name="connsiteX1" fmla="*/ 4741 w 793019"/>
              <a:gd name="connsiteY1" fmla="*/ 265216 h 62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019" h="627133" stroke="0" extrusionOk="0">
                <a:moveTo>
                  <a:pt x="321690" y="621500"/>
                </a:moveTo>
                <a:cubicBezTo>
                  <a:pt x="83529" y="572102"/>
                  <a:pt x="-52133" y="441087"/>
                  <a:pt x="4741" y="265216"/>
                </a:cubicBezTo>
                <a:cubicBezTo>
                  <a:pt x="128800" y="233114"/>
                  <a:pt x="267329" y="343148"/>
                  <a:pt x="396510" y="313567"/>
                </a:cubicBezTo>
                <a:cubicBezTo>
                  <a:pt x="380411" y="433441"/>
                  <a:pt x="343102" y="515577"/>
                  <a:pt x="321690" y="621500"/>
                </a:cubicBezTo>
                <a:close/>
              </a:path>
              <a:path w="793019" h="627133" fill="none" extrusionOk="0">
                <a:moveTo>
                  <a:pt x="321690" y="621500"/>
                </a:moveTo>
                <a:cubicBezTo>
                  <a:pt x="149164" y="607413"/>
                  <a:pt x="-10121" y="434245"/>
                  <a:pt x="4741" y="26521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6219398"/>
                      <a:gd name="adj2" fmla="val 1122213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6D565A7-5F79-AC48-AD74-1C8C5666427A}"/>
              </a:ext>
            </a:extLst>
          </p:cNvPr>
          <p:cNvSpPr txBox="1"/>
          <p:nvPr/>
        </p:nvSpPr>
        <p:spPr>
          <a:xfrm>
            <a:off x="5939414" y="3608672"/>
            <a:ext cx="2496878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grattan_darkorange3</a:t>
            </a:r>
          </a:p>
        </p:txBody>
      </p:sp>
      <p:sp>
        <p:nvSpPr>
          <p:cNvPr id="333" name="Arc 332">
            <a:extLst>
              <a:ext uri="{FF2B5EF4-FFF2-40B4-BE49-F238E27FC236}">
                <a16:creationId xmlns:a16="http://schemas.microsoft.com/office/drawing/2014/main" id="{451F935B-00D8-7643-8CC5-EA9396DE5B4B}"/>
              </a:ext>
            </a:extLst>
          </p:cNvPr>
          <p:cNvSpPr/>
          <p:nvPr/>
        </p:nvSpPr>
        <p:spPr bwMode="auto">
          <a:xfrm>
            <a:off x="3595327" y="2254691"/>
            <a:ext cx="793019" cy="627133"/>
          </a:xfrm>
          <a:prstGeom prst="arc">
            <a:avLst>
              <a:gd name="adj1" fmla="val 11303443"/>
              <a:gd name="adj2" fmla="val 165622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E216394-27D3-614E-B933-0F9A33035C75}"/>
              </a:ext>
            </a:extLst>
          </p:cNvPr>
          <p:cNvSpPr txBox="1"/>
          <p:nvPr/>
        </p:nvSpPr>
        <p:spPr>
          <a:xfrm>
            <a:off x="4056168" y="2180031"/>
            <a:ext cx="398125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grattan_lightorange</a:t>
            </a:r>
            <a:r>
              <a:rPr lang="en-AU" sz="1100" dirty="0">
                <a:latin typeface="Helvetica Light" panose="020B0403020202020204" pitchFamily="34" charset="0"/>
                <a:ea typeface="Fira Code Light" panose="020B0809050000020004" pitchFamily="49" charset="0"/>
              </a:rPr>
              <a:t> or </a:t>
            </a:r>
            <a:r>
              <a:rPr lang="en-AU" sz="1100" dirty="0" err="1">
                <a:latin typeface="Fira Code Light" panose="020B0809050000020004" pitchFamily="49" charset="0"/>
                <a:ea typeface="Fira Code Light" panose="020B0809050000020004" pitchFamily="49" charset="0"/>
              </a:rPr>
              <a:t>grattan_orange</a:t>
            </a:r>
            <a:endParaRPr lang="en-AU" sz="1100" dirty="0">
              <a:latin typeface="Fira Code Light" panose="020B0809050000020004" pitchFamily="49" charset="0"/>
              <a:ea typeface="Fira Code Light" panose="020B0809050000020004" pitchFamily="49" charset="0"/>
            </a:endParaRPr>
          </a:p>
        </p:txBody>
      </p:sp>
      <p:sp>
        <p:nvSpPr>
          <p:cNvPr id="335" name="Arc 334">
            <a:extLst>
              <a:ext uri="{FF2B5EF4-FFF2-40B4-BE49-F238E27FC236}">
                <a16:creationId xmlns:a16="http://schemas.microsoft.com/office/drawing/2014/main" id="{B7DCCAD3-2008-E24B-A8C2-5D1D74ED1CC0}"/>
              </a:ext>
            </a:extLst>
          </p:cNvPr>
          <p:cNvSpPr/>
          <p:nvPr/>
        </p:nvSpPr>
        <p:spPr bwMode="auto">
          <a:xfrm rot="10800000">
            <a:off x="7584627" y="6538522"/>
            <a:ext cx="793019" cy="627133"/>
          </a:xfrm>
          <a:custGeom>
            <a:avLst/>
            <a:gdLst>
              <a:gd name="connsiteX0" fmla="*/ 2133 w 793019"/>
              <a:gd name="connsiteY0" fmla="*/ 346047 h 627133"/>
              <a:gd name="connsiteX1" fmla="*/ 244612 w 793019"/>
              <a:gd name="connsiteY1" fmla="*/ 23921 h 627133"/>
              <a:gd name="connsiteX2" fmla="*/ 396510 w 793019"/>
              <a:gd name="connsiteY2" fmla="*/ 313567 h 627133"/>
              <a:gd name="connsiteX3" fmla="*/ 2133 w 793019"/>
              <a:gd name="connsiteY3" fmla="*/ 346047 h 627133"/>
              <a:gd name="connsiteX0" fmla="*/ 2133 w 793019"/>
              <a:gd name="connsiteY0" fmla="*/ 346047 h 627133"/>
              <a:gd name="connsiteX1" fmla="*/ 244612 w 793019"/>
              <a:gd name="connsiteY1" fmla="*/ 23921 h 62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3019" h="627133" stroke="0" extrusionOk="0">
                <a:moveTo>
                  <a:pt x="2133" y="346047"/>
                </a:moveTo>
                <a:cubicBezTo>
                  <a:pt x="-44350" y="190612"/>
                  <a:pt x="75110" y="79867"/>
                  <a:pt x="244612" y="23921"/>
                </a:cubicBezTo>
                <a:cubicBezTo>
                  <a:pt x="319941" y="137793"/>
                  <a:pt x="326473" y="256595"/>
                  <a:pt x="396510" y="313567"/>
                </a:cubicBezTo>
                <a:cubicBezTo>
                  <a:pt x="243278" y="355769"/>
                  <a:pt x="132577" y="329702"/>
                  <a:pt x="2133" y="346047"/>
                </a:cubicBezTo>
                <a:close/>
              </a:path>
              <a:path w="793019" h="627133" fill="none" extrusionOk="0">
                <a:moveTo>
                  <a:pt x="2133" y="346047"/>
                </a:moveTo>
                <a:cubicBezTo>
                  <a:pt x="-2668" y="214464"/>
                  <a:pt x="123119" y="81871"/>
                  <a:pt x="244612" y="2392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0517510"/>
                      <a:gd name="adj2" fmla="val 1453957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8FDF28AF-1651-9245-B74D-5B9A0D4851D9}"/>
              </a:ext>
            </a:extLst>
          </p:cNvPr>
          <p:cNvSpPr txBox="1"/>
          <p:nvPr/>
        </p:nvSpPr>
        <p:spPr>
          <a:xfrm>
            <a:off x="5638968" y="7087746"/>
            <a:ext cx="2496878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1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grattan_darkblue8</a:t>
            </a:r>
          </a:p>
        </p:txBody>
      </p:sp>
      <p:sp>
        <p:nvSpPr>
          <p:cNvPr id="339" name="Arc 338">
            <a:extLst>
              <a:ext uri="{FF2B5EF4-FFF2-40B4-BE49-F238E27FC236}">
                <a16:creationId xmlns:a16="http://schemas.microsoft.com/office/drawing/2014/main" id="{9471E594-E928-6841-9C7F-1FCE14460EDF}"/>
              </a:ext>
            </a:extLst>
          </p:cNvPr>
          <p:cNvSpPr/>
          <p:nvPr/>
        </p:nvSpPr>
        <p:spPr bwMode="auto">
          <a:xfrm>
            <a:off x="5010469" y="5655388"/>
            <a:ext cx="793019" cy="627133"/>
          </a:xfrm>
          <a:prstGeom prst="arc">
            <a:avLst>
              <a:gd name="adj1" fmla="val 11303443"/>
              <a:gd name="adj2" fmla="val 165622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B99578A4-65C1-C34C-9DC9-CAEF5A6490CF}"/>
              </a:ext>
            </a:extLst>
          </p:cNvPr>
          <p:cNvSpPr txBox="1"/>
          <p:nvPr/>
        </p:nvSpPr>
        <p:spPr>
          <a:xfrm>
            <a:off x="5506145" y="5580729"/>
            <a:ext cx="3981254" cy="156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1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grattan_lightblue2</a:t>
            </a:r>
            <a:r>
              <a:rPr lang="en-AU" sz="1100" dirty="0">
                <a:latin typeface="Helvetica Light" panose="020B0403020202020204" pitchFamily="34" charset="0"/>
                <a:ea typeface="Fira Code Light" panose="020B0809050000020004" pitchFamily="49" charset="0"/>
              </a:rPr>
              <a:t> or </a:t>
            </a:r>
            <a:r>
              <a:rPr lang="en-AU" sz="1100" dirty="0">
                <a:latin typeface="Fira Code Light" panose="020B0809050000020004" pitchFamily="49" charset="0"/>
                <a:ea typeface="Fira Code Light" panose="020B0809050000020004" pitchFamily="49" charset="0"/>
              </a:rPr>
              <a:t>grattan_blue2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3D24DB2D-1597-9E46-974D-E8832520610D}"/>
              </a:ext>
            </a:extLst>
          </p:cNvPr>
          <p:cNvSpPr txBox="1"/>
          <p:nvPr/>
        </p:nvSpPr>
        <p:spPr>
          <a:xfrm>
            <a:off x="4198940" y="269111"/>
            <a:ext cx="2358887" cy="194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400" dirty="0">
                <a:latin typeface="Helvetica Light" panose="020B0403020202020204" pitchFamily="34" charset="0"/>
              </a:rPr>
              <a:t>Tints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55CF9CA-DFC5-0A4C-9BCA-1E0534FD4A0D}"/>
              </a:ext>
            </a:extLst>
          </p:cNvPr>
          <p:cNvCxnSpPr>
            <a:cxnSpLocks/>
          </p:cNvCxnSpPr>
          <p:nvPr/>
        </p:nvCxnSpPr>
        <p:spPr bwMode="auto">
          <a:xfrm>
            <a:off x="4591875" y="360700"/>
            <a:ext cx="4114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6148159"/>
      </p:ext>
    </p:extLst>
  </p:cSld>
  <p:clrMapOvr>
    <a:masterClrMapping/>
  </p:clrMapOvr>
</p:sld>
</file>

<file path=ppt/theme/theme1.xml><?xml version="1.0" encoding="utf-8"?>
<a:theme xmlns:a="http://schemas.openxmlformats.org/drawingml/2006/main" name="Grattan2017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attan2017" id="{9F42418F-768C-E549-8890-173C09E9FFE9}" vid="{9F4A25DA-898E-2347-A701-D3F2BE41DB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Grattan2017</Template>
  <TotalTime>1376</TotalTime>
  <Words>59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Fira Code Light</vt:lpstr>
      <vt:lpstr>Helvetica Light</vt:lpstr>
      <vt:lpstr>Grattan2017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13</cp:revision>
  <dcterms:created xsi:type="dcterms:W3CDTF">2021-09-20T21:17:34Z</dcterms:created>
  <dcterms:modified xsi:type="dcterms:W3CDTF">2021-09-21T20:13:50Z</dcterms:modified>
</cp:coreProperties>
</file>