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400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29" d="100"/>
          <a:sy n="129" d="100"/>
        </p:scale>
        <p:origin x="864" y="200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56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0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  <p:sldLayoutId id="2147483665" r:id="rId6"/>
    <p:sldLayoutId id="2147483666" r:id="rId7"/>
    <p:sldLayoutId id="214748366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20406" y="3960935"/>
            <a:ext cx="6780335" cy="340923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31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presentations</dc:title>
  <dc:creator>Matt Cowgill</dc:creator>
  <cp:lastModifiedBy>William Mackey</cp:lastModifiedBy>
  <cp:revision>18</cp:revision>
  <dcterms:created xsi:type="dcterms:W3CDTF">2019-03-08T00:44:34Z</dcterms:created>
  <dcterms:modified xsi:type="dcterms:W3CDTF">2022-04-01T04:22:03Z</dcterms:modified>
</cp:coreProperties>
</file>