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70" d="100"/>
          <a:sy n="170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91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57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6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94" y="303213"/>
            <a:ext cx="77724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13" y="2854807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William Mackey</cp:lastModifiedBy>
  <cp:revision>36</cp:revision>
  <dcterms:created xsi:type="dcterms:W3CDTF">2019-02-12T04:35:04Z</dcterms:created>
  <dcterms:modified xsi:type="dcterms:W3CDTF">2022-04-01T04:11:11Z</dcterms:modified>
</cp:coreProperties>
</file>