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4919" y="367395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Matt Cowgill</cp:lastModifiedBy>
  <cp:revision>31</cp:revision>
  <dcterms:created xsi:type="dcterms:W3CDTF">2019-02-12T04:35:04Z</dcterms:created>
  <dcterms:modified xsi:type="dcterms:W3CDTF">2020-06-12T01:03:05Z</dcterms:modified>
</cp:coreProperties>
</file>