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accelerating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Melbourne,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modest</a:t>
            </a:r>
            <a:r>
              <a:rPr/>
              <a:t> </a:t>
            </a:r>
            <a:r>
              <a:rPr/>
              <a:t>elsewhere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Corelogic</a:t>
            </a:r>
            <a:r>
              <a:rPr/>
              <a:t> </a:t>
            </a:r>
            <a:r>
              <a:rPr/>
              <a:t>daily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22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Corelogic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Institute)/Macro</a:t>
            </a:r>
            <a:r>
              <a:rPr/>
              <a:t> </a:t>
            </a:r>
            <a:r>
              <a:rPr/>
              <a:t>policy/Data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analysis/Macro/dashboard/macrodashboard/inst/save_corelogic_shutdown.R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House price falls are accelerating in Melbourne, but remain modest elsewhere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Cumulative change in Corelogic daily home value index since 22 March 2020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81028" y="1322639"/>
              <a:ext cx="8859643" cy="255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6"/>
            <p:cNvSpPr/>
            <p:nvPr/>
          </p:nvSpPr>
          <p:spPr>
            <a:xfrm>
              <a:off x="649811" y="1414079"/>
              <a:ext cx="3976266" cy="19880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49811" y="3330028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49811" y="2849611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49811" y="2369194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49811" y="1888777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649811" y="1888777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883824" y="1414079"/>
              <a:ext cx="0" cy="1988009"/>
            </a:xfrm>
            <a:custGeom>
              <a:avLst/>
              <a:pathLst>
                <a:path w="0" h="1988009">
                  <a:moveTo>
                    <a:pt x="0" y="1988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649811" y="1846211"/>
              <a:ext cx="3823919" cy="985096"/>
            </a:xfrm>
            <a:custGeom>
              <a:avLst/>
              <a:pathLst>
                <a:path w="3823919" h="985096">
                  <a:moveTo>
                    <a:pt x="0" y="583760"/>
                  </a:moveTo>
                  <a:lnTo>
                    <a:pt x="15234" y="577680"/>
                  </a:lnTo>
                  <a:lnTo>
                    <a:pt x="30469" y="566734"/>
                  </a:lnTo>
                  <a:lnTo>
                    <a:pt x="45704" y="553356"/>
                  </a:lnTo>
                  <a:lnTo>
                    <a:pt x="60938" y="543627"/>
                  </a:lnTo>
                  <a:lnTo>
                    <a:pt x="76173" y="537546"/>
                  </a:lnTo>
                  <a:lnTo>
                    <a:pt x="91408" y="530249"/>
                  </a:lnTo>
                  <a:lnTo>
                    <a:pt x="106643" y="525384"/>
                  </a:lnTo>
                  <a:lnTo>
                    <a:pt x="121877" y="519303"/>
                  </a:lnTo>
                  <a:lnTo>
                    <a:pt x="137112" y="510790"/>
                  </a:lnTo>
                  <a:lnTo>
                    <a:pt x="152347" y="504709"/>
                  </a:lnTo>
                  <a:lnTo>
                    <a:pt x="167582" y="499845"/>
                  </a:lnTo>
                  <a:lnTo>
                    <a:pt x="182816" y="492548"/>
                  </a:lnTo>
                  <a:lnTo>
                    <a:pt x="198051" y="481602"/>
                  </a:lnTo>
                  <a:lnTo>
                    <a:pt x="213286" y="477954"/>
                  </a:lnTo>
                  <a:lnTo>
                    <a:pt x="228521" y="470657"/>
                  </a:lnTo>
                  <a:lnTo>
                    <a:pt x="243755" y="464576"/>
                  </a:lnTo>
                  <a:lnTo>
                    <a:pt x="258990" y="460927"/>
                  </a:lnTo>
                  <a:lnTo>
                    <a:pt x="274225" y="456063"/>
                  </a:lnTo>
                  <a:lnTo>
                    <a:pt x="289460" y="445117"/>
                  </a:lnTo>
                  <a:lnTo>
                    <a:pt x="304694" y="440253"/>
                  </a:lnTo>
                  <a:lnTo>
                    <a:pt x="319929" y="434172"/>
                  </a:lnTo>
                  <a:lnTo>
                    <a:pt x="335164" y="426875"/>
                  </a:lnTo>
                  <a:lnTo>
                    <a:pt x="350398" y="419578"/>
                  </a:lnTo>
                  <a:lnTo>
                    <a:pt x="365633" y="417145"/>
                  </a:lnTo>
                  <a:lnTo>
                    <a:pt x="380868" y="402551"/>
                  </a:lnTo>
                  <a:lnTo>
                    <a:pt x="396103" y="397687"/>
                  </a:lnTo>
                  <a:lnTo>
                    <a:pt x="411337" y="386741"/>
                  </a:lnTo>
                  <a:lnTo>
                    <a:pt x="426572" y="385525"/>
                  </a:lnTo>
                  <a:lnTo>
                    <a:pt x="441807" y="378228"/>
                  </a:lnTo>
                  <a:lnTo>
                    <a:pt x="457042" y="370931"/>
                  </a:lnTo>
                  <a:lnTo>
                    <a:pt x="472276" y="359985"/>
                  </a:lnTo>
                  <a:lnTo>
                    <a:pt x="487511" y="349040"/>
                  </a:lnTo>
                  <a:lnTo>
                    <a:pt x="502746" y="336878"/>
                  </a:lnTo>
                  <a:lnTo>
                    <a:pt x="517981" y="334446"/>
                  </a:lnTo>
                  <a:lnTo>
                    <a:pt x="533215" y="324717"/>
                  </a:lnTo>
                  <a:lnTo>
                    <a:pt x="548450" y="316203"/>
                  </a:lnTo>
                  <a:lnTo>
                    <a:pt x="563685" y="301609"/>
                  </a:lnTo>
                  <a:lnTo>
                    <a:pt x="578920" y="295528"/>
                  </a:lnTo>
                  <a:lnTo>
                    <a:pt x="594154" y="289448"/>
                  </a:lnTo>
                  <a:lnTo>
                    <a:pt x="609389" y="283367"/>
                  </a:lnTo>
                  <a:lnTo>
                    <a:pt x="624624" y="282151"/>
                  </a:lnTo>
                  <a:lnTo>
                    <a:pt x="639858" y="273637"/>
                  </a:lnTo>
                  <a:lnTo>
                    <a:pt x="655093" y="266340"/>
                  </a:lnTo>
                  <a:lnTo>
                    <a:pt x="670328" y="246882"/>
                  </a:lnTo>
                  <a:lnTo>
                    <a:pt x="685563" y="245666"/>
                  </a:lnTo>
                  <a:lnTo>
                    <a:pt x="700797" y="245666"/>
                  </a:lnTo>
                  <a:lnTo>
                    <a:pt x="716032" y="234720"/>
                  </a:lnTo>
                  <a:lnTo>
                    <a:pt x="731267" y="235936"/>
                  </a:lnTo>
                  <a:lnTo>
                    <a:pt x="746502" y="218910"/>
                  </a:lnTo>
                  <a:lnTo>
                    <a:pt x="761736" y="205532"/>
                  </a:lnTo>
                  <a:lnTo>
                    <a:pt x="776971" y="204316"/>
                  </a:lnTo>
                  <a:lnTo>
                    <a:pt x="792206" y="195803"/>
                  </a:lnTo>
                  <a:lnTo>
                    <a:pt x="807441" y="193370"/>
                  </a:lnTo>
                  <a:lnTo>
                    <a:pt x="822675" y="182425"/>
                  </a:lnTo>
                  <a:lnTo>
                    <a:pt x="837910" y="177560"/>
                  </a:lnTo>
                  <a:lnTo>
                    <a:pt x="853145" y="161750"/>
                  </a:lnTo>
                  <a:lnTo>
                    <a:pt x="868380" y="152021"/>
                  </a:lnTo>
                  <a:lnTo>
                    <a:pt x="883614" y="141075"/>
                  </a:lnTo>
                  <a:lnTo>
                    <a:pt x="898849" y="137427"/>
                  </a:lnTo>
                  <a:lnTo>
                    <a:pt x="914084" y="127697"/>
                  </a:lnTo>
                  <a:lnTo>
                    <a:pt x="929318" y="116752"/>
                  </a:lnTo>
                  <a:lnTo>
                    <a:pt x="944553" y="113103"/>
                  </a:lnTo>
                  <a:lnTo>
                    <a:pt x="959788" y="103374"/>
                  </a:lnTo>
                  <a:lnTo>
                    <a:pt x="975023" y="94861"/>
                  </a:lnTo>
                  <a:lnTo>
                    <a:pt x="990257" y="97293"/>
                  </a:lnTo>
                  <a:lnTo>
                    <a:pt x="1005492" y="91212"/>
                  </a:lnTo>
                  <a:lnTo>
                    <a:pt x="1020727" y="87564"/>
                  </a:lnTo>
                  <a:lnTo>
                    <a:pt x="1035962" y="81483"/>
                  </a:lnTo>
                  <a:lnTo>
                    <a:pt x="1051196" y="85131"/>
                  </a:lnTo>
                  <a:lnTo>
                    <a:pt x="1066431" y="74186"/>
                  </a:lnTo>
                  <a:lnTo>
                    <a:pt x="1081666" y="68105"/>
                  </a:lnTo>
                  <a:lnTo>
                    <a:pt x="1096901" y="58376"/>
                  </a:lnTo>
                  <a:lnTo>
                    <a:pt x="1112135" y="55943"/>
                  </a:lnTo>
                  <a:lnTo>
                    <a:pt x="1127370" y="51079"/>
                  </a:lnTo>
                  <a:lnTo>
                    <a:pt x="1142605" y="41349"/>
                  </a:lnTo>
                  <a:lnTo>
                    <a:pt x="1157840" y="51079"/>
                  </a:lnTo>
                  <a:lnTo>
                    <a:pt x="1173074" y="43782"/>
                  </a:lnTo>
                  <a:lnTo>
                    <a:pt x="1188309" y="47430"/>
                  </a:lnTo>
                  <a:lnTo>
                    <a:pt x="1203544" y="54727"/>
                  </a:lnTo>
                  <a:lnTo>
                    <a:pt x="1218778" y="49862"/>
                  </a:lnTo>
                  <a:lnTo>
                    <a:pt x="1234013" y="42565"/>
                  </a:lnTo>
                  <a:lnTo>
                    <a:pt x="1249248" y="35268"/>
                  </a:lnTo>
                  <a:lnTo>
                    <a:pt x="1264483" y="29188"/>
                  </a:lnTo>
                  <a:lnTo>
                    <a:pt x="1279717" y="24323"/>
                  </a:lnTo>
                  <a:lnTo>
                    <a:pt x="1294952" y="27971"/>
                  </a:lnTo>
                  <a:lnTo>
                    <a:pt x="1310187" y="42565"/>
                  </a:lnTo>
                  <a:lnTo>
                    <a:pt x="1325422" y="27971"/>
                  </a:lnTo>
                  <a:lnTo>
                    <a:pt x="1340656" y="20674"/>
                  </a:lnTo>
                  <a:lnTo>
                    <a:pt x="1355891" y="17026"/>
                  </a:lnTo>
                  <a:lnTo>
                    <a:pt x="1371126" y="57159"/>
                  </a:lnTo>
                  <a:lnTo>
                    <a:pt x="1386361" y="46214"/>
                  </a:lnTo>
                  <a:lnTo>
                    <a:pt x="1401595" y="38917"/>
                  </a:lnTo>
                  <a:lnTo>
                    <a:pt x="1416830" y="27971"/>
                  </a:lnTo>
                  <a:lnTo>
                    <a:pt x="1432065" y="18242"/>
                  </a:lnTo>
                  <a:lnTo>
                    <a:pt x="1447300" y="7297"/>
                  </a:lnTo>
                  <a:lnTo>
                    <a:pt x="1462534" y="0"/>
                  </a:lnTo>
                  <a:lnTo>
                    <a:pt x="1477769" y="10945"/>
                  </a:lnTo>
                  <a:lnTo>
                    <a:pt x="1493004" y="2432"/>
                  </a:lnTo>
                  <a:lnTo>
                    <a:pt x="1508239" y="19458"/>
                  </a:lnTo>
                  <a:lnTo>
                    <a:pt x="1523473" y="18242"/>
                  </a:lnTo>
                  <a:lnTo>
                    <a:pt x="1538708" y="21891"/>
                  </a:lnTo>
                  <a:lnTo>
                    <a:pt x="1553943" y="30404"/>
                  </a:lnTo>
                  <a:lnTo>
                    <a:pt x="1569177" y="38917"/>
                  </a:lnTo>
                  <a:lnTo>
                    <a:pt x="1584412" y="52295"/>
                  </a:lnTo>
                  <a:lnTo>
                    <a:pt x="1599647" y="48646"/>
                  </a:lnTo>
                  <a:lnTo>
                    <a:pt x="1614882" y="43782"/>
                  </a:lnTo>
                  <a:lnTo>
                    <a:pt x="1630116" y="41349"/>
                  </a:lnTo>
                  <a:lnTo>
                    <a:pt x="1645351" y="40133"/>
                  </a:lnTo>
                  <a:lnTo>
                    <a:pt x="1660586" y="37701"/>
                  </a:lnTo>
                  <a:lnTo>
                    <a:pt x="1675821" y="35268"/>
                  </a:lnTo>
                  <a:lnTo>
                    <a:pt x="1691055" y="32836"/>
                  </a:lnTo>
                  <a:lnTo>
                    <a:pt x="1706290" y="35268"/>
                  </a:lnTo>
                  <a:lnTo>
                    <a:pt x="1721525" y="29188"/>
                  </a:lnTo>
                  <a:lnTo>
                    <a:pt x="1736760" y="30404"/>
                  </a:lnTo>
                  <a:lnTo>
                    <a:pt x="1751994" y="65673"/>
                  </a:lnTo>
                  <a:lnTo>
                    <a:pt x="1767229" y="65673"/>
                  </a:lnTo>
                  <a:lnTo>
                    <a:pt x="1782464" y="88780"/>
                  </a:lnTo>
                  <a:lnTo>
                    <a:pt x="1797699" y="103374"/>
                  </a:lnTo>
                  <a:lnTo>
                    <a:pt x="1812933" y="114319"/>
                  </a:lnTo>
                  <a:lnTo>
                    <a:pt x="1828168" y="111887"/>
                  </a:lnTo>
                  <a:lnTo>
                    <a:pt x="1843403" y="109455"/>
                  </a:lnTo>
                  <a:lnTo>
                    <a:pt x="1858637" y="107022"/>
                  </a:lnTo>
                  <a:lnTo>
                    <a:pt x="1873872" y="100941"/>
                  </a:lnTo>
                  <a:lnTo>
                    <a:pt x="1889107" y="99725"/>
                  </a:lnTo>
                  <a:lnTo>
                    <a:pt x="1904342" y="100941"/>
                  </a:lnTo>
                  <a:lnTo>
                    <a:pt x="1919576" y="105806"/>
                  </a:lnTo>
                  <a:lnTo>
                    <a:pt x="1934811" y="109455"/>
                  </a:lnTo>
                  <a:lnTo>
                    <a:pt x="1950046" y="108239"/>
                  </a:lnTo>
                  <a:lnTo>
                    <a:pt x="1965281" y="113103"/>
                  </a:lnTo>
                  <a:lnTo>
                    <a:pt x="1980515" y="127697"/>
                  </a:lnTo>
                  <a:lnTo>
                    <a:pt x="1995750" y="137427"/>
                  </a:lnTo>
                  <a:lnTo>
                    <a:pt x="2010985" y="141075"/>
                  </a:lnTo>
                  <a:lnTo>
                    <a:pt x="2026220" y="145940"/>
                  </a:lnTo>
                  <a:lnTo>
                    <a:pt x="2041454" y="144724"/>
                  </a:lnTo>
                  <a:lnTo>
                    <a:pt x="2056689" y="150804"/>
                  </a:lnTo>
                  <a:lnTo>
                    <a:pt x="2071924" y="154453"/>
                  </a:lnTo>
                  <a:lnTo>
                    <a:pt x="2087159" y="177560"/>
                  </a:lnTo>
                  <a:lnTo>
                    <a:pt x="2102393" y="181209"/>
                  </a:lnTo>
                  <a:lnTo>
                    <a:pt x="2117628" y="199451"/>
                  </a:lnTo>
                  <a:lnTo>
                    <a:pt x="2132863" y="222558"/>
                  </a:lnTo>
                  <a:lnTo>
                    <a:pt x="2148097" y="217694"/>
                  </a:lnTo>
                  <a:lnTo>
                    <a:pt x="2163332" y="221342"/>
                  </a:lnTo>
                  <a:lnTo>
                    <a:pt x="2178567" y="217694"/>
                  </a:lnTo>
                  <a:lnTo>
                    <a:pt x="2193802" y="235936"/>
                  </a:lnTo>
                  <a:lnTo>
                    <a:pt x="2209036" y="249314"/>
                  </a:lnTo>
                  <a:lnTo>
                    <a:pt x="2224271" y="260260"/>
                  </a:lnTo>
                  <a:lnTo>
                    <a:pt x="2239506" y="269989"/>
                  </a:lnTo>
                  <a:lnTo>
                    <a:pt x="2254741" y="280934"/>
                  </a:lnTo>
                  <a:lnTo>
                    <a:pt x="2269975" y="287015"/>
                  </a:lnTo>
                  <a:lnTo>
                    <a:pt x="2285210" y="290664"/>
                  </a:lnTo>
                  <a:lnTo>
                    <a:pt x="2300445" y="287015"/>
                  </a:lnTo>
                  <a:lnTo>
                    <a:pt x="2315680" y="291880"/>
                  </a:lnTo>
                  <a:lnTo>
                    <a:pt x="2330914" y="297961"/>
                  </a:lnTo>
                  <a:lnTo>
                    <a:pt x="2346149" y="294312"/>
                  </a:lnTo>
                  <a:lnTo>
                    <a:pt x="2361384" y="293096"/>
                  </a:lnTo>
                  <a:lnTo>
                    <a:pt x="2376619" y="293096"/>
                  </a:lnTo>
                  <a:lnTo>
                    <a:pt x="2391853" y="302825"/>
                  </a:lnTo>
                  <a:lnTo>
                    <a:pt x="2407088" y="307690"/>
                  </a:lnTo>
                  <a:lnTo>
                    <a:pt x="2422323" y="313771"/>
                  </a:lnTo>
                  <a:lnTo>
                    <a:pt x="2437557" y="316203"/>
                  </a:lnTo>
                  <a:lnTo>
                    <a:pt x="2452792" y="325933"/>
                  </a:lnTo>
                  <a:lnTo>
                    <a:pt x="2468027" y="344175"/>
                  </a:lnTo>
                  <a:lnTo>
                    <a:pt x="2483262" y="345391"/>
                  </a:lnTo>
                  <a:lnTo>
                    <a:pt x="2498496" y="352688"/>
                  </a:lnTo>
                  <a:lnTo>
                    <a:pt x="2513731" y="357553"/>
                  </a:lnTo>
                  <a:lnTo>
                    <a:pt x="2528966" y="367282"/>
                  </a:lnTo>
                  <a:lnTo>
                    <a:pt x="2544201" y="372147"/>
                  </a:lnTo>
                  <a:lnTo>
                    <a:pt x="2559435" y="386741"/>
                  </a:lnTo>
                  <a:lnTo>
                    <a:pt x="2574670" y="396470"/>
                  </a:lnTo>
                  <a:lnTo>
                    <a:pt x="2589905" y="395254"/>
                  </a:lnTo>
                  <a:lnTo>
                    <a:pt x="2605140" y="407416"/>
                  </a:lnTo>
                  <a:lnTo>
                    <a:pt x="2620374" y="425659"/>
                  </a:lnTo>
                  <a:lnTo>
                    <a:pt x="2635609" y="429307"/>
                  </a:lnTo>
                  <a:lnTo>
                    <a:pt x="2650844" y="442685"/>
                  </a:lnTo>
                  <a:lnTo>
                    <a:pt x="2666079" y="445117"/>
                  </a:lnTo>
                  <a:lnTo>
                    <a:pt x="2681313" y="451198"/>
                  </a:lnTo>
                  <a:lnTo>
                    <a:pt x="2696548" y="462144"/>
                  </a:lnTo>
                  <a:lnTo>
                    <a:pt x="2711783" y="474305"/>
                  </a:lnTo>
                  <a:lnTo>
                    <a:pt x="2727018" y="476738"/>
                  </a:lnTo>
                  <a:lnTo>
                    <a:pt x="2742252" y="490115"/>
                  </a:lnTo>
                  <a:lnTo>
                    <a:pt x="2757487" y="496196"/>
                  </a:lnTo>
                  <a:lnTo>
                    <a:pt x="2772722" y="499845"/>
                  </a:lnTo>
                  <a:lnTo>
                    <a:pt x="2787956" y="501061"/>
                  </a:lnTo>
                  <a:lnTo>
                    <a:pt x="2803191" y="505926"/>
                  </a:lnTo>
                  <a:lnTo>
                    <a:pt x="2818426" y="510790"/>
                  </a:lnTo>
                  <a:lnTo>
                    <a:pt x="2833661" y="516871"/>
                  </a:lnTo>
                  <a:lnTo>
                    <a:pt x="2848895" y="525384"/>
                  </a:lnTo>
                  <a:lnTo>
                    <a:pt x="2864130" y="539978"/>
                  </a:lnTo>
                  <a:lnTo>
                    <a:pt x="2879365" y="560653"/>
                  </a:lnTo>
                  <a:lnTo>
                    <a:pt x="2894600" y="559437"/>
                  </a:lnTo>
                  <a:lnTo>
                    <a:pt x="2909834" y="575247"/>
                  </a:lnTo>
                  <a:lnTo>
                    <a:pt x="2925069" y="583760"/>
                  </a:lnTo>
                  <a:lnTo>
                    <a:pt x="2940304" y="592274"/>
                  </a:lnTo>
                  <a:lnTo>
                    <a:pt x="2955539" y="599571"/>
                  </a:lnTo>
                  <a:lnTo>
                    <a:pt x="2970773" y="599571"/>
                  </a:lnTo>
                  <a:lnTo>
                    <a:pt x="2986008" y="622678"/>
                  </a:lnTo>
                  <a:lnTo>
                    <a:pt x="3001243" y="625110"/>
                  </a:lnTo>
                  <a:lnTo>
                    <a:pt x="3016478" y="626326"/>
                  </a:lnTo>
                  <a:lnTo>
                    <a:pt x="3031712" y="628759"/>
                  </a:lnTo>
                  <a:lnTo>
                    <a:pt x="3046947" y="636056"/>
                  </a:lnTo>
                  <a:lnTo>
                    <a:pt x="3062182" y="636056"/>
                  </a:lnTo>
                  <a:lnTo>
                    <a:pt x="3077416" y="643353"/>
                  </a:lnTo>
                  <a:lnTo>
                    <a:pt x="3092651" y="649434"/>
                  </a:lnTo>
                  <a:lnTo>
                    <a:pt x="3107886" y="648217"/>
                  </a:lnTo>
                  <a:lnTo>
                    <a:pt x="3123121" y="656731"/>
                  </a:lnTo>
                  <a:lnTo>
                    <a:pt x="3138355" y="667676"/>
                  </a:lnTo>
                  <a:lnTo>
                    <a:pt x="3153590" y="670108"/>
                  </a:lnTo>
                  <a:lnTo>
                    <a:pt x="3168825" y="690783"/>
                  </a:lnTo>
                  <a:lnTo>
                    <a:pt x="3184060" y="695648"/>
                  </a:lnTo>
                  <a:lnTo>
                    <a:pt x="3199294" y="706593"/>
                  </a:lnTo>
                  <a:lnTo>
                    <a:pt x="3214529" y="705377"/>
                  </a:lnTo>
                  <a:lnTo>
                    <a:pt x="3229764" y="719971"/>
                  </a:lnTo>
                  <a:lnTo>
                    <a:pt x="3244999" y="723620"/>
                  </a:lnTo>
                  <a:lnTo>
                    <a:pt x="3260233" y="723620"/>
                  </a:lnTo>
                  <a:lnTo>
                    <a:pt x="3275468" y="726052"/>
                  </a:lnTo>
                  <a:lnTo>
                    <a:pt x="3290703" y="732133"/>
                  </a:lnTo>
                  <a:lnTo>
                    <a:pt x="3305938" y="740646"/>
                  </a:lnTo>
                  <a:lnTo>
                    <a:pt x="3321172" y="743079"/>
                  </a:lnTo>
                  <a:lnTo>
                    <a:pt x="3336407" y="745511"/>
                  </a:lnTo>
                  <a:lnTo>
                    <a:pt x="3351642" y="752808"/>
                  </a:lnTo>
                  <a:lnTo>
                    <a:pt x="3366876" y="767402"/>
                  </a:lnTo>
                  <a:lnTo>
                    <a:pt x="3382111" y="777131"/>
                  </a:lnTo>
                  <a:lnTo>
                    <a:pt x="3397346" y="785644"/>
                  </a:lnTo>
                  <a:lnTo>
                    <a:pt x="3412581" y="811184"/>
                  </a:lnTo>
                  <a:lnTo>
                    <a:pt x="3427815" y="818481"/>
                  </a:lnTo>
                  <a:lnTo>
                    <a:pt x="3443050" y="829426"/>
                  </a:lnTo>
                  <a:lnTo>
                    <a:pt x="3458285" y="842804"/>
                  </a:lnTo>
                  <a:lnTo>
                    <a:pt x="3473520" y="848885"/>
                  </a:lnTo>
                  <a:lnTo>
                    <a:pt x="3488754" y="852534"/>
                  </a:lnTo>
                  <a:lnTo>
                    <a:pt x="3503989" y="856182"/>
                  </a:lnTo>
                  <a:lnTo>
                    <a:pt x="3519224" y="871992"/>
                  </a:lnTo>
                  <a:lnTo>
                    <a:pt x="3534459" y="874425"/>
                  </a:lnTo>
                  <a:lnTo>
                    <a:pt x="3549693" y="878073"/>
                  </a:lnTo>
                  <a:lnTo>
                    <a:pt x="3564928" y="886586"/>
                  </a:lnTo>
                  <a:lnTo>
                    <a:pt x="3580163" y="896316"/>
                  </a:lnTo>
                  <a:lnTo>
                    <a:pt x="3595398" y="901180"/>
                  </a:lnTo>
                  <a:lnTo>
                    <a:pt x="3610632" y="904829"/>
                  </a:lnTo>
                  <a:lnTo>
                    <a:pt x="3625867" y="929152"/>
                  </a:lnTo>
                  <a:lnTo>
                    <a:pt x="3641102" y="926720"/>
                  </a:lnTo>
                  <a:lnTo>
                    <a:pt x="3656336" y="927936"/>
                  </a:lnTo>
                  <a:lnTo>
                    <a:pt x="3671571" y="938882"/>
                  </a:lnTo>
                  <a:lnTo>
                    <a:pt x="3686806" y="941314"/>
                  </a:lnTo>
                  <a:lnTo>
                    <a:pt x="3702041" y="942530"/>
                  </a:lnTo>
                  <a:lnTo>
                    <a:pt x="3717275" y="949827"/>
                  </a:lnTo>
                  <a:lnTo>
                    <a:pt x="3732510" y="954692"/>
                  </a:lnTo>
                  <a:lnTo>
                    <a:pt x="3747745" y="955908"/>
                  </a:lnTo>
                  <a:lnTo>
                    <a:pt x="3762980" y="963205"/>
                  </a:lnTo>
                  <a:lnTo>
                    <a:pt x="3778214" y="966854"/>
                  </a:lnTo>
                  <a:lnTo>
                    <a:pt x="3793449" y="983880"/>
                  </a:lnTo>
                  <a:lnTo>
                    <a:pt x="3808684" y="983880"/>
                  </a:lnTo>
                  <a:lnTo>
                    <a:pt x="3823919" y="985096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4"/>
            <p:cNvSpPr/>
            <p:nvPr/>
          </p:nvSpPr>
          <p:spPr>
            <a:xfrm>
              <a:off x="4435378" y="2792957"/>
              <a:ext cx="76702" cy="767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25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097947" y="3037503"/>
              <a:ext cx="501043" cy="164109"/>
            </a:xfrm>
            <a:custGeom>
              <a:avLst/>
              <a:pathLst>
                <a:path w="501043" h="164109">
                  <a:moveTo>
                    <a:pt x="27432" y="164109"/>
                  </a:moveTo>
                  <a:lnTo>
                    <a:pt x="473611" y="164109"/>
                  </a:lnTo>
                  <a:lnTo>
                    <a:pt x="472507" y="164087"/>
                  </a:lnTo>
                  <a:lnTo>
                    <a:pt x="476918" y="163909"/>
                  </a:lnTo>
                  <a:lnTo>
                    <a:pt x="481243" y="163026"/>
                  </a:lnTo>
                  <a:lnTo>
                    <a:pt x="485371" y="161460"/>
                  </a:lnTo>
                  <a:lnTo>
                    <a:pt x="489194" y="159253"/>
                  </a:lnTo>
                  <a:lnTo>
                    <a:pt x="492614" y="156461"/>
                  </a:lnTo>
                  <a:lnTo>
                    <a:pt x="495542" y="153156"/>
                  </a:lnTo>
                  <a:lnTo>
                    <a:pt x="497901" y="149425"/>
                  </a:lnTo>
                  <a:lnTo>
                    <a:pt x="499632" y="145364"/>
                  </a:lnTo>
                  <a:lnTo>
                    <a:pt x="500688" y="141077"/>
                  </a:lnTo>
                  <a:lnTo>
                    <a:pt x="501043" y="136677"/>
                  </a:lnTo>
                  <a:lnTo>
                    <a:pt x="501043" y="27432"/>
                  </a:lnTo>
                  <a:lnTo>
                    <a:pt x="500688" y="23031"/>
                  </a:lnTo>
                  <a:lnTo>
                    <a:pt x="499632" y="18745"/>
                  </a:lnTo>
                  <a:lnTo>
                    <a:pt x="497901" y="14683"/>
                  </a:lnTo>
                  <a:lnTo>
                    <a:pt x="495542" y="10952"/>
                  </a:lnTo>
                  <a:lnTo>
                    <a:pt x="492614" y="7647"/>
                  </a:lnTo>
                  <a:lnTo>
                    <a:pt x="489194" y="4855"/>
                  </a:lnTo>
                  <a:lnTo>
                    <a:pt x="485371" y="2648"/>
                  </a:lnTo>
                  <a:lnTo>
                    <a:pt x="481243" y="1083"/>
                  </a:lnTo>
                  <a:lnTo>
                    <a:pt x="476918" y="200"/>
                  </a:lnTo>
                  <a:lnTo>
                    <a:pt x="4736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6677"/>
                  </a:lnTo>
                  <a:lnTo>
                    <a:pt x="88" y="134469"/>
                  </a:lnTo>
                  <a:lnTo>
                    <a:pt x="88" y="138884"/>
                  </a:lnTo>
                  <a:lnTo>
                    <a:pt x="797" y="143242"/>
                  </a:lnTo>
                  <a:lnTo>
                    <a:pt x="2195" y="147429"/>
                  </a:lnTo>
                  <a:lnTo>
                    <a:pt x="4246" y="151338"/>
                  </a:lnTo>
                  <a:lnTo>
                    <a:pt x="6898" y="154868"/>
                  </a:lnTo>
                  <a:lnTo>
                    <a:pt x="10082" y="157926"/>
                  </a:lnTo>
                  <a:lnTo>
                    <a:pt x="13715" y="160434"/>
                  </a:lnTo>
                  <a:lnTo>
                    <a:pt x="17704" y="162326"/>
                  </a:lnTo>
                  <a:lnTo>
                    <a:pt x="21944" y="163554"/>
                  </a:lnTo>
                  <a:lnTo>
                    <a:pt x="26327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118267" y="3055184"/>
              <a:ext cx="464467" cy="128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-4.9%</a:t>
              </a:r>
            </a:p>
          </p:txBody>
        </p:sp>
        <p:sp>
          <p:nvSpPr>
            <p:cNvPr id="19" name="pg17"/>
            <p:cNvSpPr/>
            <p:nvPr/>
          </p:nvSpPr>
          <p:spPr>
            <a:xfrm>
              <a:off x="649811" y="1523660"/>
              <a:ext cx="1116733" cy="200547"/>
            </a:xfrm>
            <a:custGeom>
              <a:avLst/>
              <a:pathLst>
                <a:path w="1116733" h="200547">
                  <a:moveTo>
                    <a:pt x="27431" y="200547"/>
                  </a:moveTo>
                  <a:lnTo>
                    <a:pt x="1089301" y="200547"/>
                  </a:lnTo>
                  <a:lnTo>
                    <a:pt x="1088196" y="200525"/>
                  </a:lnTo>
                  <a:lnTo>
                    <a:pt x="1092607" y="200347"/>
                  </a:lnTo>
                  <a:lnTo>
                    <a:pt x="1096933" y="199464"/>
                  </a:lnTo>
                  <a:lnTo>
                    <a:pt x="1101061" y="197898"/>
                  </a:lnTo>
                  <a:lnTo>
                    <a:pt x="1104884" y="195691"/>
                  </a:lnTo>
                  <a:lnTo>
                    <a:pt x="1108304" y="192899"/>
                  </a:lnTo>
                  <a:lnTo>
                    <a:pt x="1111231" y="189594"/>
                  </a:lnTo>
                  <a:lnTo>
                    <a:pt x="1113591" y="185863"/>
                  </a:lnTo>
                  <a:lnTo>
                    <a:pt x="1115321" y="181802"/>
                  </a:lnTo>
                  <a:lnTo>
                    <a:pt x="1116378" y="177515"/>
                  </a:lnTo>
                  <a:lnTo>
                    <a:pt x="1116733" y="173115"/>
                  </a:lnTo>
                  <a:lnTo>
                    <a:pt x="1116733" y="27432"/>
                  </a:lnTo>
                  <a:lnTo>
                    <a:pt x="1116378" y="23031"/>
                  </a:lnTo>
                  <a:lnTo>
                    <a:pt x="1115321" y="18745"/>
                  </a:lnTo>
                  <a:lnTo>
                    <a:pt x="1113591" y="14683"/>
                  </a:lnTo>
                  <a:lnTo>
                    <a:pt x="1111231" y="10952"/>
                  </a:lnTo>
                  <a:lnTo>
                    <a:pt x="1108304" y="7647"/>
                  </a:lnTo>
                  <a:lnTo>
                    <a:pt x="1104884" y="4855"/>
                  </a:lnTo>
                  <a:lnTo>
                    <a:pt x="1101061" y="2648"/>
                  </a:lnTo>
                  <a:lnTo>
                    <a:pt x="1096933" y="1083"/>
                  </a:lnTo>
                  <a:lnTo>
                    <a:pt x="1092607" y="200"/>
                  </a:lnTo>
                  <a:lnTo>
                    <a:pt x="10893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8"/>
            <p:cNvSpPr/>
            <p:nvPr/>
          </p:nvSpPr>
          <p:spPr>
            <a:xfrm>
              <a:off x="668099" y="1537037"/>
              <a:ext cx="1080157" cy="16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Melbourne</a:t>
              </a:r>
            </a:p>
          </p:txBody>
        </p:sp>
        <p:sp>
          <p:nvSpPr>
            <p:cNvPr id="21" name="rc19"/>
            <p:cNvSpPr/>
            <p:nvPr/>
          </p:nvSpPr>
          <p:spPr>
            <a:xfrm>
              <a:off x="4854677" y="1414079"/>
              <a:ext cx="3976266" cy="19880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4854677" y="3330028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4854677" y="2849611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854677" y="2369194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854677" y="1888777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854677" y="1888777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  <a:lnTo>
                    <a:pt x="39762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6088691" y="1414079"/>
              <a:ext cx="0" cy="1988009"/>
            </a:xfrm>
            <a:custGeom>
              <a:avLst/>
              <a:pathLst>
                <a:path w="0" h="1988009">
                  <a:moveTo>
                    <a:pt x="0" y="1988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4854677" y="1764412"/>
              <a:ext cx="3823919" cy="825031"/>
            </a:xfrm>
            <a:custGeom>
              <a:avLst/>
              <a:pathLst>
                <a:path w="3823919" h="825031">
                  <a:moveTo>
                    <a:pt x="0" y="825031"/>
                  </a:moveTo>
                  <a:lnTo>
                    <a:pt x="15234" y="818368"/>
                  </a:lnTo>
                  <a:lnTo>
                    <a:pt x="30469" y="811706"/>
                  </a:lnTo>
                  <a:lnTo>
                    <a:pt x="45704" y="805044"/>
                  </a:lnTo>
                  <a:lnTo>
                    <a:pt x="60938" y="800602"/>
                  </a:lnTo>
                  <a:lnTo>
                    <a:pt x="76173" y="792829"/>
                  </a:lnTo>
                  <a:lnTo>
                    <a:pt x="91408" y="789498"/>
                  </a:lnTo>
                  <a:lnTo>
                    <a:pt x="106643" y="781725"/>
                  </a:lnTo>
                  <a:lnTo>
                    <a:pt x="121877" y="777283"/>
                  </a:lnTo>
                  <a:lnTo>
                    <a:pt x="137112" y="767290"/>
                  </a:lnTo>
                  <a:lnTo>
                    <a:pt x="152347" y="761738"/>
                  </a:lnTo>
                  <a:lnTo>
                    <a:pt x="167582" y="752855"/>
                  </a:lnTo>
                  <a:lnTo>
                    <a:pt x="182816" y="746192"/>
                  </a:lnTo>
                  <a:lnTo>
                    <a:pt x="198051" y="741750"/>
                  </a:lnTo>
                  <a:lnTo>
                    <a:pt x="213286" y="737309"/>
                  </a:lnTo>
                  <a:lnTo>
                    <a:pt x="228521" y="749523"/>
                  </a:lnTo>
                  <a:lnTo>
                    <a:pt x="243755" y="740640"/>
                  </a:lnTo>
                  <a:lnTo>
                    <a:pt x="258990" y="731757"/>
                  </a:lnTo>
                  <a:lnTo>
                    <a:pt x="274225" y="720653"/>
                  </a:lnTo>
                  <a:lnTo>
                    <a:pt x="289460" y="712880"/>
                  </a:lnTo>
                  <a:lnTo>
                    <a:pt x="304694" y="698445"/>
                  </a:lnTo>
                  <a:lnTo>
                    <a:pt x="319929" y="692893"/>
                  </a:lnTo>
                  <a:lnTo>
                    <a:pt x="335164" y="694003"/>
                  </a:lnTo>
                  <a:lnTo>
                    <a:pt x="350398" y="689561"/>
                  </a:lnTo>
                  <a:lnTo>
                    <a:pt x="365633" y="682899"/>
                  </a:lnTo>
                  <a:lnTo>
                    <a:pt x="380868" y="670685"/>
                  </a:lnTo>
                  <a:lnTo>
                    <a:pt x="396103" y="660691"/>
                  </a:lnTo>
                  <a:lnTo>
                    <a:pt x="411337" y="650697"/>
                  </a:lnTo>
                  <a:lnTo>
                    <a:pt x="426572" y="641814"/>
                  </a:lnTo>
                  <a:lnTo>
                    <a:pt x="441807" y="635152"/>
                  </a:lnTo>
                  <a:lnTo>
                    <a:pt x="457042" y="622937"/>
                  </a:lnTo>
                  <a:lnTo>
                    <a:pt x="472276" y="616275"/>
                  </a:lnTo>
                  <a:lnTo>
                    <a:pt x="487511" y="612943"/>
                  </a:lnTo>
                  <a:lnTo>
                    <a:pt x="502746" y="599619"/>
                  </a:lnTo>
                  <a:lnTo>
                    <a:pt x="517981" y="585183"/>
                  </a:lnTo>
                  <a:lnTo>
                    <a:pt x="533215" y="579631"/>
                  </a:lnTo>
                  <a:lnTo>
                    <a:pt x="548450" y="569638"/>
                  </a:lnTo>
                  <a:lnTo>
                    <a:pt x="563685" y="561865"/>
                  </a:lnTo>
                  <a:lnTo>
                    <a:pt x="578920" y="549650"/>
                  </a:lnTo>
                  <a:lnTo>
                    <a:pt x="594154" y="544098"/>
                  </a:lnTo>
                  <a:lnTo>
                    <a:pt x="609389" y="523001"/>
                  </a:lnTo>
                  <a:lnTo>
                    <a:pt x="624624" y="515228"/>
                  </a:lnTo>
                  <a:lnTo>
                    <a:pt x="639858" y="507455"/>
                  </a:lnTo>
                  <a:lnTo>
                    <a:pt x="655093" y="505234"/>
                  </a:lnTo>
                  <a:lnTo>
                    <a:pt x="670328" y="494130"/>
                  </a:lnTo>
                  <a:lnTo>
                    <a:pt x="685563" y="477474"/>
                  </a:lnTo>
                  <a:lnTo>
                    <a:pt x="700797" y="473032"/>
                  </a:lnTo>
                  <a:lnTo>
                    <a:pt x="716032" y="466370"/>
                  </a:lnTo>
                  <a:lnTo>
                    <a:pt x="731267" y="456376"/>
                  </a:lnTo>
                  <a:lnTo>
                    <a:pt x="746502" y="446383"/>
                  </a:lnTo>
                  <a:lnTo>
                    <a:pt x="761736" y="440831"/>
                  </a:lnTo>
                  <a:lnTo>
                    <a:pt x="776971" y="426395"/>
                  </a:lnTo>
                  <a:lnTo>
                    <a:pt x="792206" y="423064"/>
                  </a:lnTo>
                  <a:lnTo>
                    <a:pt x="807441" y="411960"/>
                  </a:lnTo>
                  <a:lnTo>
                    <a:pt x="822675" y="390862"/>
                  </a:lnTo>
                  <a:lnTo>
                    <a:pt x="837910" y="371985"/>
                  </a:lnTo>
                  <a:lnTo>
                    <a:pt x="853145" y="348667"/>
                  </a:lnTo>
                  <a:lnTo>
                    <a:pt x="868380" y="338673"/>
                  </a:lnTo>
                  <a:lnTo>
                    <a:pt x="883614" y="320907"/>
                  </a:lnTo>
                  <a:lnTo>
                    <a:pt x="898849" y="302030"/>
                  </a:lnTo>
                  <a:lnTo>
                    <a:pt x="914084" y="296478"/>
                  </a:lnTo>
                  <a:lnTo>
                    <a:pt x="929318" y="284263"/>
                  </a:lnTo>
                  <a:lnTo>
                    <a:pt x="944553" y="277601"/>
                  </a:lnTo>
                  <a:lnTo>
                    <a:pt x="959788" y="270938"/>
                  </a:lnTo>
                  <a:lnTo>
                    <a:pt x="975023" y="262055"/>
                  </a:lnTo>
                  <a:lnTo>
                    <a:pt x="990257" y="258724"/>
                  </a:lnTo>
                  <a:lnTo>
                    <a:pt x="1005492" y="248730"/>
                  </a:lnTo>
                  <a:lnTo>
                    <a:pt x="1020727" y="234295"/>
                  </a:lnTo>
                  <a:lnTo>
                    <a:pt x="1035962" y="225412"/>
                  </a:lnTo>
                  <a:lnTo>
                    <a:pt x="1051196" y="217639"/>
                  </a:lnTo>
                  <a:lnTo>
                    <a:pt x="1066431" y="213197"/>
                  </a:lnTo>
                  <a:lnTo>
                    <a:pt x="1081666" y="210977"/>
                  </a:lnTo>
                  <a:lnTo>
                    <a:pt x="1096901" y="200983"/>
                  </a:lnTo>
                  <a:lnTo>
                    <a:pt x="1112135" y="190989"/>
                  </a:lnTo>
                  <a:lnTo>
                    <a:pt x="1127370" y="176554"/>
                  </a:lnTo>
                  <a:lnTo>
                    <a:pt x="1142605" y="165450"/>
                  </a:lnTo>
                  <a:lnTo>
                    <a:pt x="1157840" y="157677"/>
                  </a:lnTo>
                  <a:lnTo>
                    <a:pt x="1173074" y="151015"/>
                  </a:lnTo>
                  <a:lnTo>
                    <a:pt x="1188309" y="148794"/>
                  </a:lnTo>
                  <a:lnTo>
                    <a:pt x="1203544" y="141021"/>
                  </a:lnTo>
                  <a:lnTo>
                    <a:pt x="1218778" y="136579"/>
                  </a:lnTo>
                  <a:lnTo>
                    <a:pt x="1234013" y="124365"/>
                  </a:lnTo>
                  <a:lnTo>
                    <a:pt x="1249248" y="128807"/>
                  </a:lnTo>
                  <a:lnTo>
                    <a:pt x="1264483" y="119923"/>
                  </a:lnTo>
                  <a:lnTo>
                    <a:pt x="1279717" y="114371"/>
                  </a:lnTo>
                  <a:lnTo>
                    <a:pt x="1294952" y="111040"/>
                  </a:lnTo>
                  <a:lnTo>
                    <a:pt x="1310187" y="108819"/>
                  </a:lnTo>
                  <a:lnTo>
                    <a:pt x="1325422" y="121034"/>
                  </a:lnTo>
                  <a:lnTo>
                    <a:pt x="1340656" y="103267"/>
                  </a:lnTo>
                  <a:lnTo>
                    <a:pt x="1355891" y="99936"/>
                  </a:lnTo>
                  <a:lnTo>
                    <a:pt x="1371126" y="101046"/>
                  </a:lnTo>
                  <a:lnTo>
                    <a:pt x="1386361" y="92163"/>
                  </a:lnTo>
                  <a:lnTo>
                    <a:pt x="1401595" y="82170"/>
                  </a:lnTo>
                  <a:lnTo>
                    <a:pt x="1416830" y="75507"/>
                  </a:lnTo>
                  <a:lnTo>
                    <a:pt x="1432065" y="64403"/>
                  </a:lnTo>
                  <a:lnTo>
                    <a:pt x="1447300" y="57741"/>
                  </a:lnTo>
                  <a:lnTo>
                    <a:pt x="1462534" y="44416"/>
                  </a:lnTo>
                  <a:lnTo>
                    <a:pt x="1477769" y="45526"/>
                  </a:lnTo>
                  <a:lnTo>
                    <a:pt x="1493004" y="32201"/>
                  </a:lnTo>
                  <a:lnTo>
                    <a:pt x="1508239" y="33312"/>
                  </a:lnTo>
                  <a:lnTo>
                    <a:pt x="1523473" y="36643"/>
                  </a:lnTo>
                  <a:lnTo>
                    <a:pt x="1538708" y="29980"/>
                  </a:lnTo>
                  <a:lnTo>
                    <a:pt x="1553943" y="27760"/>
                  </a:lnTo>
                  <a:lnTo>
                    <a:pt x="1569177" y="29980"/>
                  </a:lnTo>
                  <a:lnTo>
                    <a:pt x="1584412" y="29980"/>
                  </a:lnTo>
                  <a:lnTo>
                    <a:pt x="1599647" y="35532"/>
                  </a:lnTo>
                  <a:lnTo>
                    <a:pt x="1614882" y="25539"/>
                  </a:lnTo>
                  <a:lnTo>
                    <a:pt x="1630116" y="19987"/>
                  </a:lnTo>
                  <a:lnTo>
                    <a:pt x="1645351" y="12214"/>
                  </a:lnTo>
                  <a:lnTo>
                    <a:pt x="1660586" y="15545"/>
                  </a:lnTo>
                  <a:lnTo>
                    <a:pt x="1675821" y="8883"/>
                  </a:lnTo>
                  <a:lnTo>
                    <a:pt x="1691055" y="7772"/>
                  </a:lnTo>
                  <a:lnTo>
                    <a:pt x="1706290" y="5552"/>
                  </a:lnTo>
                  <a:lnTo>
                    <a:pt x="1721525" y="17766"/>
                  </a:lnTo>
                  <a:lnTo>
                    <a:pt x="1736760" y="22208"/>
                  </a:lnTo>
                  <a:lnTo>
                    <a:pt x="1751994" y="17766"/>
                  </a:lnTo>
                  <a:lnTo>
                    <a:pt x="1767229" y="7772"/>
                  </a:lnTo>
                  <a:lnTo>
                    <a:pt x="1782464" y="8883"/>
                  </a:lnTo>
                  <a:lnTo>
                    <a:pt x="1797699" y="23318"/>
                  </a:lnTo>
                  <a:lnTo>
                    <a:pt x="1812933" y="27760"/>
                  </a:lnTo>
                  <a:lnTo>
                    <a:pt x="1828168" y="19987"/>
                  </a:lnTo>
                  <a:lnTo>
                    <a:pt x="1843403" y="15545"/>
                  </a:lnTo>
                  <a:lnTo>
                    <a:pt x="1858637" y="8883"/>
                  </a:lnTo>
                  <a:lnTo>
                    <a:pt x="1873872" y="3331"/>
                  </a:lnTo>
                  <a:lnTo>
                    <a:pt x="1889107" y="3331"/>
                  </a:lnTo>
                  <a:lnTo>
                    <a:pt x="1904342" y="0"/>
                  </a:lnTo>
                  <a:lnTo>
                    <a:pt x="1919576" y="2220"/>
                  </a:lnTo>
                  <a:lnTo>
                    <a:pt x="1934811" y="8883"/>
                  </a:lnTo>
                  <a:lnTo>
                    <a:pt x="1950046" y="5552"/>
                  </a:lnTo>
                  <a:lnTo>
                    <a:pt x="1965281" y="8883"/>
                  </a:lnTo>
                  <a:lnTo>
                    <a:pt x="1980515" y="12214"/>
                  </a:lnTo>
                  <a:lnTo>
                    <a:pt x="1995750" y="22208"/>
                  </a:lnTo>
                  <a:lnTo>
                    <a:pt x="2010985" y="15545"/>
                  </a:lnTo>
                  <a:lnTo>
                    <a:pt x="2026220" y="13324"/>
                  </a:lnTo>
                  <a:lnTo>
                    <a:pt x="2041454" y="5552"/>
                  </a:lnTo>
                  <a:lnTo>
                    <a:pt x="2056689" y="42195"/>
                  </a:lnTo>
                  <a:lnTo>
                    <a:pt x="2071924" y="28870"/>
                  </a:lnTo>
                  <a:lnTo>
                    <a:pt x="2087159" y="18876"/>
                  </a:lnTo>
                  <a:lnTo>
                    <a:pt x="2102393" y="15545"/>
                  </a:lnTo>
                  <a:lnTo>
                    <a:pt x="2117628" y="26649"/>
                  </a:lnTo>
                  <a:lnTo>
                    <a:pt x="2132863" y="25539"/>
                  </a:lnTo>
                  <a:lnTo>
                    <a:pt x="2148097" y="28870"/>
                  </a:lnTo>
                  <a:lnTo>
                    <a:pt x="2163332" y="34422"/>
                  </a:lnTo>
                  <a:lnTo>
                    <a:pt x="2178567" y="52189"/>
                  </a:lnTo>
                  <a:lnTo>
                    <a:pt x="2193802" y="52189"/>
                  </a:lnTo>
                  <a:lnTo>
                    <a:pt x="2209036" y="59961"/>
                  </a:lnTo>
                  <a:lnTo>
                    <a:pt x="2224271" y="68845"/>
                  </a:lnTo>
                  <a:lnTo>
                    <a:pt x="2239506" y="73286"/>
                  </a:lnTo>
                  <a:lnTo>
                    <a:pt x="2254741" y="94384"/>
                  </a:lnTo>
                  <a:lnTo>
                    <a:pt x="2269975" y="96605"/>
                  </a:lnTo>
                  <a:lnTo>
                    <a:pt x="2285210" y="99936"/>
                  </a:lnTo>
                  <a:lnTo>
                    <a:pt x="2300445" y="101046"/>
                  </a:lnTo>
                  <a:lnTo>
                    <a:pt x="2315680" y="103267"/>
                  </a:lnTo>
                  <a:lnTo>
                    <a:pt x="2330914" y="112150"/>
                  </a:lnTo>
                  <a:lnTo>
                    <a:pt x="2346149" y="106598"/>
                  </a:lnTo>
                  <a:lnTo>
                    <a:pt x="2361384" y="103267"/>
                  </a:lnTo>
                  <a:lnTo>
                    <a:pt x="2376619" y="99936"/>
                  </a:lnTo>
                  <a:lnTo>
                    <a:pt x="2391853" y="105488"/>
                  </a:lnTo>
                  <a:lnTo>
                    <a:pt x="2407088" y="102157"/>
                  </a:lnTo>
                  <a:lnTo>
                    <a:pt x="2422323" y="108819"/>
                  </a:lnTo>
                  <a:lnTo>
                    <a:pt x="2437557" y="122144"/>
                  </a:lnTo>
                  <a:lnTo>
                    <a:pt x="2452792" y="124365"/>
                  </a:lnTo>
                  <a:lnTo>
                    <a:pt x="2468027" y="133248"/>
                  </a:lnTo>
                  <a:lnTo>
                    <a:pt x="2483262" y="117702"/>
                  </a:lnTo>
                  <a:lnTo>
                    <a:pt x="2498496" y="135469"/>
                  </a:lnTo>
                  <a:lnTo>
                    <a:pt x="2513731" y="143242"/>
                  </a:lnTo>
                  <a:lnTo>
                    <a:pt x="2528966" y="155456"/>
                  </a:lnTo>
                  <a:lnTo>
                    <a:pt x="2544201" y="154346"/>
                  </a:lnTo>
                  <a:lnTo>
                    <a:pt x="2559435" y="158788"/>
                  </a:lnTo>
                  <a:lnTo>
                    <a:pt x="2574670" y="166560"/>
                  </a:lnTo>
                  <a:lnTo>
                    <a:pt x="2589905" y="168781"/>
                  </a:lnTo>
                  <a:lnTo>
                    <a:pt x="2605140" y="175444"/>
                  </a:lnTo>
                  <a:lnTo>
                    <a:pt x="2620374" y="203204"/>
                  </a:lnTo>
                  <a:lnTo>
                    <a:pt x="2635609" y="210977"/>
                  </a:lnTo>
                  <a:lnTo>
                    <a:pt x="2650844" y="222081"/>
                  </a:lnTo>
                  <a:lnTo>
                    <a:pt x="2666079" y="227633"/>
                  </a:lnTo>
                  <a:lnTo>
                    <a:pt x="2681313" y="238737"/>
                  </a:lnTo>
                  <a:lnTo>
                    <a:pt x="2696548" y="239847"/>
                  </a:lnTo>
                  <a:lnTo>
                    <a:pt x="2711783" y="242068"/>
                  </a:lnTo>
                  <a:lnTo>
                    <a:pt x="2727018" y="245399"/>
                  </a:lnTo>
                  <a:lnTo>
                    <a:pt x="2742252" y="248730"/>
                  </a:lnTo>
                  <a:lnTo>
                    <a:pt x="2757487" y="259834"/>
                  </a:lnTo>
                  <a:lnTo>
                    <a:pt x="2772722" y="259834"/>
                  </a:lnTo>
                  <a:lnTo>
                    <a:pt x="2787956" y="257614"/>
                  </a:lnTo>
                  <a:lnTo>
                    <a:pt x="2803191" y="260945"/>
                  </a:lnTo>
                  <a:lnTo>
                    <a:pt x="2818426" y="263166"/>
                  </a:lnTo>
                  <a:lnTo>
                    <a:pt x="2833661" y="267607"/>
                  </a:lnTo>
                  <a:lnTo>
                    <a:pt x="2848895" y="267607"/>
                  </a:lnTo>
                  <a:lnTo>
                    <a:pt x="2864130" y="272049"/>
                  </a:lnTo>
                  <a:lnTo>
                    <a:pt x="2879365" y="270938"/>
                  </a:lnTo>
                  <a:lnTo>
                    <a:pt x="2894600" y="273159"/>
                  </a:lnTo>
                  <a:lnTo>
                    <a:pt x="2909834" y="273159"/>
                  </a:lnTo>
                  <a:lnTo>
                    <a:pt x="2925069" y="303140"/>
                  </a:lnTo>
                  <a:lnTo>
                    <a:pt x="2940304" y="314244"/>
                  </a:lnTo>
                  <a:lnTo>
                    <a:pt x="2955539" y="316465"/>
                  </a:lnTo>
                  <a:lnTo>
                    <a:pt x="2970773" y="326459"/>
                  </a:lnTo>
                  <a:lnTo>
                    <a:pt x="2986008" y="329790"/>
                  </a:lnTo>
                  <a:lnTo>
                    <a:pt x="3001243" y="338673"/>
                  </a:lnTo>
                  <a:lnTo>
                    <a:pt x="3016478" y="340894"/>
                  </a:lnTo>
                  <a:lnTo>
                    <a:pt x="3031712" y="348667"/>
                  </a:lnTo>
                  <a:lnTo>
                    <a:pt x="3046947" y="363102"/>
                  </a:lnTo>
                  <a:lnTo>
                    <a:pt x="3062182" y="363102"/>
                  </a:lnTo>
                  <a:lnTo>
                    <a:pt x="3077416" y="370875"/>
                  </a:lnTo>
                  <a:lnTo>
                    <a:pt x="3092651" y="377537"/>
                  </a:lnTo>
                  <a:lnTo>
                    <a:pt x="3107886" y="381979"/>
                  </a:lnTo>
                  <a:lnTo>
                    <a:pt x="3123121" y="388641"/>
                  </a:lnTo>
                  <a:lnTo>
                    <a:pt x="3138355" y="395304"/>
                  </a:lnTo>
                  <a:lnTo>
                    <a:pt x="3153590" y="397525"/>
                  </a:lnTo>
                  <a:lnTo>
                    <a:pt x="3168825" y="411960"/>
                  </a:lnTo>
                  <a:lnTo>
                    <a:pt x="3184060" y="419733"/>
                  </a:lnTo>
                  <a:lnTo>
                    <a:pt x="3199294" y="421954"/>
                  </a:lnTo>
                  <a:lnTo>
                    <a:pt x="3214529" y="419733"/>
                  </a:lnTo>
                  <a:lnTo>
                    <a:pt x="3229764" y="426395"/>
                  </a:lnTo>
                  <a:lnTo>
                    <a:pt x="3244999" y="429726"/>
                  </a:lnTo>
                  <a:lnTo>
                    <a:pt x="3260233" y="433058"/>
                  </a:lnTo>
                  <a:lnTo>
                    <a:pt x="3275468" y="441941"/>
                  </a:lnTo>
                  <a:lnTo>
                    <a:pt x="3290703" y="450824"/>
                  </a:lnTo>
                  <a:lnTo>
                    <a:pt x="3305938" y="455266"/>
                  </a:lnTo>
                  <a:lnTo>
                    <a:pt x="3321172" y="454155"/>
                  </a:lnTo>
                  <a:lnTo>
                    <a:pt x="3336407" y="450824"/>
                  </a:lnTo>
                  <a:lnTo>
                    <a:pt x="3351642" y="453045"/>
                  </a:lnTo>
                  <a:lnTo>
                    <a:pt x="3366876" y="463039"/>
                  </a:lnTo>
                  <a:lnTo>
                    <a:pt x="3382111" y="466370"/>
                  </a:lnTo>
                  <a:lnTo>
                    <a:pt x="3397346" y="469701"/>
                  </a:lnTo>
                  <a:lnTo>
                    <a:pt x="3412581" y="471922"/>
                  </a:lnTo>
                  <a:lnTo>
                    <a:pt x="3427815" y="471922"/>
                  </a:lnTo>
                  <a:lnTo>
                    <a:pt x="3443050" y="471922"/>
                  </a:lnTo>
                  <a:lnTo>
                    <a:pt x="3458285" y="483026"/>
                  </a:lnTo>
                  <a:lnTo>
                    <a:pt x="3473520" y="487468"/>
                  </a:lnTo>
                  <a:lnTo>
                    <a:pt x="3488754" y="490799"/>
                  </a:lnTo>
                  <a:lnTo>
                    <a:pt x="3503989" y="494130"/>
                  </a:lnTo>
                  <a:lnTo>
                    <a:pt x="3519224" y="486357"/>
                  </a:lnTo>
                  <a:lnTo>
                    <a:pt x="3534459" y="485247"/>
                  </a:lnTo>
                  <a:lnTo>
                    <a:pt x="3549693" y="497461"/>
                  </a:lnTo>
                  <a:lnTo>
                    <a:pt x="3564928" y="491909"/>
                  </a:lnTo>
                  <a:lnTo>
                    <a:pt x="3580163" y="493020"/>
                  </a:lnTo>
                  <a:lnTo>
                    <a:pt x="3595398" y="499682"/>
                  </a:lnTo>
                  <a:lnTo>
                    <a:pt x="3610632" y="501903"/>
                  </a:lnTo>
                  <a:lnTo>
                    <a:pt x="3625867" y="506344"/>
                  </a:lnTo>
                  <a:lnTo>
                    <a:pt x="3641102" y="511896"/>
                  </a:lnTo>
                  <a:lnTo>
                    <a:pt x="3656336" y="514117"/>
                  </a:lnTo>
                  <a:lnTo>
                    <a:pt x="3671571" y="504124"/>
                  </a:lnTo>
                  <a:lnTo>
                    <a:pt x="3686806" y="504124"/>
                  </a:lnTo>
                  <a:lnTo>
                    <a:pt x="3702041" y="513007"/>
                  </a:lnTo>
                  <a:lnTo>
                    <a:pt x="3717275" y="519669"/>
                  </a:lnTo>
                  <a:lnTo>
                    <a:pt x="3732510" y="521890"/>
                  </a:lnTo>
                  <a:lnTo>
                    <a:pt x="3747745" y="521890"/>
                  </a:lnTo>
                  <a:lnTo>
                    <a:pt x="3762980" y="525221"/>
                  </a:lnTo>
                  <a:lnTo>
                    <a:pt x="3778214" y="526332"/>
                  </a:lnTo>
                  <a:lnTo>
                    <a:pt x="3793449" y="528553"/>
                  </a:lnTo>
                  <a:lnTo>
                    <a:pt x="3808684" y="530773"/>
                  </a:lnTo>
                  <a:lnTo>
                    <a:pt x="3823919" y="537436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8640245" y="2263497"/>
              <a:ext cx="76702" cy="767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25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8"/>
            <p:cNvSpPr/>
            <p:nvPr/>
          </p:nvSpPr>
          <p:spPr>
            <a:xfrm>
              <a:off x="8302813" y="2508044"/>
              <a:ext cx="501043" cy="164109"/>
            </a:xfrm>
            <a:custGeom>
              <a:avLst/>
              <a:pathLst>
                <a:path w="501043" h="164109">
                  <a:moveTo>
                    <a:pt x="27431" y="164109"/>
                  </a:moveTo>
                  <a:lnTo>
                    <a:pt x="473611" y="164109"/>
                  </a:lnTo>
                  <a:lnTo>
                    <a:pt x="472507" y="164087"/>
                  </a:lnTo>
                  <a:lnTo>
                    <a:pt x="476918" y="163909"/>
                  </a:lnTo>
                  <a:lnTo>
                    <a:pt x="481243" y="163026"/>
                  </a:lnTo>
                  <a:lnTo>
                    <a:pt x="485371" y="161460"/>
                  </a:lnTo>
                  <a:lnTo>
                    <a:pt x="489194" y="159253"/>
                  </a:lnTo>
                  <a:lnTo>
                    <a:pt x="492614" y="156461"/>
                  </a:lnTo>
                  <a:lnTo>
                    <a:pt x="495542" y="153156"/>
                  </a:lnTo>
                  <a:lnTo>
                    <a:pt x="497901" y="149425"/>
                  </a:lnTo>
                  <a:lnTo>
                    <a:pt x="499632" y="145364"/>
                  </a:lnTo>
                  <a:lnTo>
                    <a:pt x="500688" y="141077"/>
                  </a:lnTo>
                  <a:lnTo>
                    <a:pt x="501043" y="136677"/>
                  </a:lnTo>
                  <a:lnTo>
                    <a:pt x="501043" y="27432"/>
                  </a:lnTo>
                  <a:lnTo>
                    <a:pt x="500688" y="23031"/>
                  </a:lnTo>
                  <a:lnTo>
                    <a:pt x="499632" y="18745"/>
                  </a:lnTo>
                  <a:lnTo>
                    <a:pt x="497901" y="14683"/>
                  </a:lnTo>
                  <a:lnTo>
                    <a:pt x="495542" y="10952"/>
                  </a:lnTo>
                  <a:lnTo>
                    <a:pt x="492614" y="7647"/>
                  </a:lnTo>
                  <a:lnTo>
                    <a:pt x="489194" y="4855"/>
                  </a:lnTo>
                  <a:lnTo>
                    <a:pt x="485371" y="2648"/>
                  </a:lnTo>
                  <a:lnTo>
                    <a:pt x="481243" y="1083"/>
                  </a:lnTo>
                  <a:lnTo>
                    <a:pt x="476918" y="200"/>
                  </a:lnTo>
                  <a:lnTo>
                    <a:pt x="4736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6677"/>
                  </a:lnTo>
                  <a:lnTo>
                    <a:pt x="88" y="134469"/>
                  </a:lnTo>
                  <a:lnTo>
                    <a:pt x="88" y="138884"/>
                  </a:lnTo>
                  <a:lnTo>
                    <a:pt x="797" y="143242"/>
                  </a:lnTo>
                  <a:lnTo>
                    <a:pt x="2195" y="147429"/>
                  </a:lnTo>
                  <a:lnTo>
                    <a:pt x="4246" y="151338"/>
                  </a:lnTo>
                  <a:lnTo>
                    <a:pt x="6898" y="154868"/>
                  </a:lnTo>
                  <a:lnTo>
                    <a:pt x="10082" y="157926"/>
                  </a:lnTo>
                  <a:lnTo>
                    <a:pt x="13716" y="160434"/>
                  </a:lnTo>
                  <a:lnTo>
                    <a:pt x="17704" y="162326"/>
                  </a:lnTo>
                  <a:lnTo>
                    <a:pt x="21944" y="163554"/>
                  </a:lnTo>
                  <a:lnTo>
                    <a:pt x="26327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8323133" y="2525811"/>
              <a:ext cx="464467" cy="128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-2.1%</a:t>
              </a:r>
            </a:p>
          </p:txBody>
        </p:sp>
        <p:sp>
          <p:nvSpPr>
            <p:cNvPr id="32" name="pg30"/>
            <p:cNvSpPr/>
            <p:nvPr/>
          </p:nvSpPr>
          <p:spPr>
            <a:xfrm>
              <a:off x="4854677" y="1523660"/>
              <a:ext cx="799059" cy="200547"/>
            </a:xfrm>
            <a:custGeom>
              <a:avLst/>
              <a:pathLst>
                <a:path w="799059" h="200547">
                  <a:moveTo>
                    <a:pt x="27432" y="200547"/>
                  </a:moveTo>
                  <a:lnTo>
                    <a:pt x="771627" y="200547"/>
                  </a:lnTo>
                  <a:lnTo>
                    <a:pt x="770523" y="200525"/>
                  </a:lnTo>
                  <a:lnTo>
                    <a:pt x="774934" y="200347"/>
                  </a:lnTo>
                  <a:lnTo>
                    <a:pt x="779259" y="199464"/>
                  </a:lnTo>
                  <a:lnTo>
                    <a:pt x="783387" y="197898"/>
                  </a:lnTo>
                  <a:lnTo>
                    <a:pt x="787210" y="195691"/>
                  </a:lnTo>
                  <a:lnTo>
                    <a:pt x="790630" y="192899"/>
                  </a:lnTo>
                  <a:lnTo>
                    <a:pt x="793558" y="189594"/>
                  </a:lnTo>
                  <a:lnTo>
                    <a:pt x="795917" y="185863"/>
                  </a:lnTo>
                  <a:lnTo>
                    <a:pt x="797647" y="181802"/>
                  </a:lnTo>
                  <a:lnTo>
                    <a:pt x="798704" y="177515"/>
                  </a:lnTo>
                  <a:lnTo>
                    <a:pt x="799059" y="173115"/>
                  </a:lnTo>
                  <a:lnTo>
                    <a:pt x="799059" y="27432"/>
                  </a:lnTo>
                  <a:lnTo>
                    <a:pt x="798704" y="23031"/>
                  </a:lnTo>
                  <a:lnTo>
                    <a:pt x="797647" y="18745"/>
                  </a:lnTo>
                  <a:lnTo>
                    <a:pt x="795917" y="14683"/>
                  </a:lnTo>
                  <a:lnTo>
                    <a:pt x="793558" y="10952"/>
                  </a:lnTo>
                  <a:lnTo>
                    <a:pt x="790630" y="7647"/>
                  </a:lnTo>
                  <a:lnTo>
                    <a:pt x="787210" y="4855"/>
                  </a:lnTo>
                  <a:lnTo>
                    <a:pt x="783387" y="2648"/>
                  </a:lnTo>
                  <a:lnTo>
                    <a:pt x="779259" y="1083"/>
                  </a:lnTo>
                  <a:lnTo>
                    <a:pt x="774934" y="200"/>
                  </a:lnTo>
                  <a:lnTo>
                    <a:pt x="7716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4872965" y="1488482"/>
              <a:ext cx="762483" cy="217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Sydney</a:t>
              </a:r>
            </a:p>
          </p:txBody>
        </p:sp>
        <p:sp>
          <p:nvSpPr>
            <p:cNvPr id="34" name="pl32"/>
            <p:cNvSpPr/>
            <p:nvPr/>
          </p:nvSpPr>
          <p:spPr>
            <a:xfrm>
              <a:off x="649811" y="3402089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49811" y="340208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1883824" y="340208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4473730" y="340208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575669" y="3508308"/>
              <a:ext cx="148282" cy="123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1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06477" y="3693213"/>
              <a:ext cx="286667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Jan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784940" y="3507353"/>
              <a:ext cx="197767" cy="1247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730724" y="3693473"/>
              <a:ext cx="306201" cy="130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Mar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4399588" y="3503880"/>
              <a:ext cx="148282" cy="128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4315550" y="3656055"/>
              <a:ext cx="316358" cy="168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</a:t>
              </a:r>
            </a:p>
          </p:txBody>
        </p:sp>
        <p:sp>
          <p:nvSpPr>
            <p:cNvPr id="44" name="pl42"/>
            <p:cNvSpPr/>
            <p:nvPr/>
          </p:nvSpPr>
          <p:spPr>
            <a:xfrm>
              <a:off x="4854677" y="3402089"/>
              <a:ext cx="3976266" cy="0"/>
            </a:xfrm>
            <a:custGeom>
              <a:avLst/>
              <a:pathLst>
                <a:path w="3976266" h="0">
                  <a:moveTo>
                    <a:pt x="0" y="0"/>
                  </a:moveTo>
                  <a:lnTo>
                    <a:pt x="397626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4854677" y="340208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6088691" y="340208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8678596" y="340208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6"/>
            <p:cNvSpPr/>
            <p:nvPr/>
          </p:nvSpPr>
          <p:spPr>
            <a:xfrm>
              <a:off x="4780536" y="3508308"/>
              <a:ext cx="148282" cy="123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1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4711343" y="3693213"/>
              <a:ext cx="286667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Jan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989807" y="3507353"/>
              <a:ext cx="197767" cy="1247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935590" y="3693473"/>
              <a:ext cx="306201" cy="130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Mar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604455" y="3503880"/>
              <a:ext cx="148282" cy="128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8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20417" y="3656055"/>
              <a:ext cx="316358" cy="168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2857" y="3266696"/>
              <a:ext cx="464467" cy="127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-7.5%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231140" y="2786279"/>
              <a:ext cx="316185" cy="127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-5%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2857" y="2304907"/>
              <a:ext cx="464467" cy="128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-2.5%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290348" y="1824837"/>
              <a:ext cx="256976" cy="127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81028" y="3881748"/>
              <a:ext cx="8859643" cy="255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649811" y="3973188"/>
              <a:ext cx="2574644" cy="19880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649811" y="5889136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49811" y="5408719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49811" y="4928302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49811" y="4447885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49811" y="4447885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448838" y="3973188"/>
              <a:ext cx="0" cy="1988009"/>
            </a:xfrm>
            <a:custGeom>
              <a:avLst/>
              <a:pathLst>
                <a:path w="0" h="1988009">
                  <a:moveTo>
                    <a:pt x="0" y="1988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649811" y="4261649"/>
              <a:ext cx="2475998" cy="313661"/>
            </a:xfrm>
            <a:custGeom>
              <a:avLst/>
              <a:pathLst>
                <a:path w="2475998" h="313661">
                  <a:moveTo>
                    <a:pt x="0" y="313661"/>
                  </a:moveTo>
                  <a:lnTo>
                    <a:pt x="9864" y="313661"/>
                  </a:lnTo>
                  <a:lnTo>
                    <a:pt x="19729" y="312028"/>
                  </a:lnTo>
                  <a:lnTo>
                    <a:pt x="29593" y="308760"/>
                  </a:lnTo>
                  <a:lnTo>
                    <a:pt x="39458" y="312028"/>
                  </a:lnTo>
                  <a:lnTo>
                    <a:pt x="49322" y="307127"/>
                  </a:lnTo>
                  <a:lnTo>
                    <a:pt x="59187" y="297325"/>
                  </a:lnTo>
                  <a:lnTo>
                    <a:pt x="69051" y="290790"/>
                  </a:lnTo>
                  <a:lnTo>
                    <a:pt x="78916" y="289156"/>
                  </a:lnTo>
                  <a:lnTo>
                    <a:pt x="88780" y="284255"/>
                  </a:lnTo>
                  <a:lnTo>
                    <a:pt x="98645" y="287523"/>
                  </a:lnTo>
                  <a:lnTo>
                    <a:pt x="108509" y="280988"/>
                  </a:lnTo>
                  <a:lnTo>
                    <a:pt x="118374" y="277721"/>
                  </a:lnTo>
                  <a:lnTo>
                    <a:pt x="128238" y="279354"/>
                  </a:lnTo>
                  <a:lnTo>
                    <a:pt x="138103" y="285889"/>
                  </a:lnTo>
                  <a:lnTo>
                    <a:pt x="147968" y="287523"/>
                  </a:lnTo>
                  <a:lnTo>
                    <a:pt x="157832" y="280988"/>
                  </a:lnTo>
                  <a:lnTo>
                    <a:pt x="167697" y="277721"/>
                  </a:lnTo>
                  <a:lnTo>
                    <a:pt x="177561" y="274453"/>
                  </a:lnTo>
                  <a:lnTo>
                    <a:pt x="187426" y="274453"/>
                  </a:lnTo>
                  <a:lnTo>
                    <a:pt x="197290" y="276087"/>
                  </a:lnTo>
                  <a:lnTo>
                    <a:pt x="207155" y="274453"/>
                  </a:lnTo>
                  <a:lnTo>
                    <a:pt x="217019" y="279354"/>
                  </a:lnTo>
                  <a:lnTo>
                    <a:pt x="226884" y="279354"/>
                  </a:lnTo>
                  <a:lnTo>
                    <a:pt x="236748" y="277721"/>
                  </a:lnTo>
                  <a:lnTo>
                    <a:pt x="246613" y="277721"/>
                  </a:lnTo>
                  <a:lnTo>
                    <a:pt x="256477" y="271186"/>
                  </a:lnTo>
                  <a:lnTo>
                    <a:pt x="266342" y="272820"/>
                  </a:lnTo>
                  <a:lnTo>
                    <a:pt x="276207" y="271186"/>
                  </a:lnTo>
                  <a:lnTo>
                    <a:pt x="286071" y="269553"/>
                  </a:lnTo>
                  <a:lnTo>
                    <a:pt x="295936" y="267919"/>
                  </a:lnTo>
                  <a:lnTo>
                    <a:pt x="305800" y="263018"/>
                  </a:lnTo>
                  <a:lnTo>
                    <a:pt x="315665" y="258117"/>
                  </a:lnTo>
                  <a:lnTo>
                    <a:pt x="325529" y="256483"/>
                  </a:lnTo>
                  <a:lnTo>
                    <a:pt x="335394" y="254850"/>
                  </a:lnTo>
                  <a:lnTo>
                    <a:pt x="345258" y="256483"/>
                  </a:lnTo>
                  <a:lnTo>
                    <a:pt x="355123" y="256483"/>
                  </a:lnTo>
                  <a:lnTo>
                    <a:pt x="364987" y="253216"/>
                  </a:lnTo>
                  <a:lnTo>
                    <a:pt x="374852" y="248315"/>
                  </a:lnTo>
                  <a:lnTo>
                    <a:pt x="384716" y="246681"/>
                  </a:lnTo>
                  <a:lnTo>
                    <a:pt x="394581" y="238513"/>
                  </a:lnTo>
                  <a:lnTo>
                    <a:pt x="404446" y="243414"/>
                  </a:lnTo>
                  <a:lnTo>
                    <a:pt x="414310" y="238513"/>
                  </a:lnTo>
                  <a:lnTo>
                    <a:pt x="424175" y="238513"/>
                  </a:lnTo>
                  <a:lnTo>
                    <a:pt x="434039" y="236879"/>
                  </a:lnTo>
                  <a:lnTo>
                    <a:pt x="443904" y="240147"/>
                  </a:lnTo>
                  <a:lnTo>
                    <a:pt x="453768" y="241780"/>
                  </a:lnTo>
                  <a:lnTo>
                    <a:pt x="463633" y="249949"/>
                  </a:lnTo>
                  <a:lnTo>
                    <a:pt x="473497" y="249949"/>
                  </a:lnTo>
                  <a:lnTo>
                    <a:pt x="483362" y="248315"/>
                  </a:lnTo>
                  <a:lnTo>
                    <a:pt x="493226" y="256483"/>
                  </a:lnTo>
                  <a:lnTo>
                    <a:pt x="503091" y="263018"/>
                  </a:lnTo>
                  <a:lnTo>
                    <a:pt x="512955" y="259751"/>
                  </a:lnTo>
                  <a:lnTo>
                    <a:pt x="522820" y="266285"/>
                  </a:lnTo>
                  <a:lnTo>
                    <a:pt x="532685" y="264652"/>
                  </a:lnTo>
                  <a:lnTo>
                    <a:pt x="542549" y="269553"/>
                  </a:lnTo>
                  <a:lnTo>
                    <a:pt x="552414" y="277721"/>
                  </a:lnTo>
                  <a:lnTo>
                    <a:pt x="562278" y="274453"/>
                  </a:lnTo>
                  <a:lnTo>
                    <a:pt x="572143" y="254850"/>
                  </a:lnTo>
                  <a:lnTo>
                    <a:pt x="582007" y="256483"/>
                  </a:lnTo>
                  <a:lnTo>
                    <a:pt x="591872" y="259751"/>
                  </a:lnTo>
                  <a:lnTo>
                    <a:pt x="601736" y="256483"/>
                  </a:lnTo>
                  <a:lnTo>
                    <a:pt x="611601" y="253216"/>
                  </a:lnTo>
                  <a:lnTo>
                    <a:pt x="621465" y="251582"/>
                  </a:lnTo>
                  <a:lnTo>
                    <a:pt x="631330" y="251582"/>
                  </a:lnTo>
                  <a:lnTo>
                    <a:pt x="641194" y="256483"/>
                  </a:lnTo>
                  <a:lnTo>
                    <a:pt x="651059" y="245048"/>
                  </a:lnTo>
                  <a:lnTo>
                    <a:pt x="660924" y="241780"/>
                  </a:lnTo>
                  <a:lnTo>
                    <a:pt x="670788" y="241780"/>
                  </a:lnTo>
                  <a:lnTo>
                    <a:pt x="680653" y="233612"/>
                  </a:lnTo>
                  <a:lnTo>
                    <a:pt x="690517" y="233612"/>
                  </a:lnTo>
                  <a:lnTo>
                    <a:pt x="700382" y="231978"/>
                  </a:lnTo>
                  <a:lnTo>
                    <a:pt x="710246" y="231978"/>
                  </a:lnTo>
                  <a:lnTo>
                    <a:pt x="720111" y="222177"/>
                  </a:lnTo>
                  <a:lnTo>
                    <a:pt x="729975" y="217276"/>
                  </a:lnTo>
                  <a:lnTo>
                    <a:pt x="739840" y="220543"/>
                  </a:lnTo>
                  <a:lnTo>
                    <a:pt x="749704" y="214008"/>
                  </a:lnTo>
                  <a:lnTo>
                    <a:pt x="759569" y="205840"/>
                  </a:lnTo>
                  <a:lnTo>
                    <a:pt x="769433" y="214008"/>
                  </a:lnTo>
                  <a:lnTo>
                    <a:pt x="779298" y="191137"/>
                  </a:lnTo>
                  <a:lnTo>
                    <a:pt x="789163" y="191137"/>
                  </a:lnTo>
                  <a:lnTo>
                    <a:pt x="799027" y="186236"/>
                  </a:lnTo>
                  <a:lnTo>
                    <a:pt x="808892" y="192771"/>
                  </a:lnTo>
                  <a:lnTo>
                    <a:pt x="818756" y="196038"/>
                  </a:lnTo>
                  <a:lnTo>
                    <a:pt x="828621" y="187870"/>
                  </a:lnTo>
                  <a:lnTo>
                    <a:pt x="838485" y="189503"/>
                  </a:lnTo>
                  <a:lnTo>
                    <a:pt x="848350" y="178068"/>
                  </a:lnTo>
                  <a:lnTo>
                    <a:pt x="858214" y="181335"/>
                  </a:lnTo>
                  <a:lnTo>
                    <a:pt x="868079" y="179702"/>
                  </a:lnTo>
                  <a:lnTo>
                    <a:pt x="877943" y="178068"/>
                  </a:lnTo>
                  <a:lnTo>
                    <a:pt x="887808" y="199305"/>
                  </a:lnTo>
                  <a:lnTo>
                    <a:pt x="897672" y="197672"/>
                  </a:lnTo>
                  <a:lnTo>
                    <a:pt x="907537" y="197672"/>
                  </a:lnTo>
                  <a:lnTo>
                    <a:pt x="917401" y="199305"/>
                  </a:lnTo>
                  <a:lnTo>
                    <a:pt x="927266" y="192771"/>
                  </a:lnTo>
                  <a:lnTo>
                    <a:pt x="937131" y="191137"/>
                  </a:lnTo>
                  <a:lnTo>
                    <a:pt x="946995" y="181335"/>
                  </a:lnTo>
                  <a:lnTo>
                    <a:pt x="956860" y="174801"/>
                  </a:lnTo>
                  <a:lnTo>
                    <a:pt x="966724" y="178068"/>
                  </a:lnTo>
                  <a:lnTo>
                    <a:pt x="976589" y="176434"/>
                  </a:lnTo>
                  <a:lnTo>
                    <a:pt x="986453" y="178068"/>
                  </a:lnTo>
                  <a:lnTo>
                    <a:pt x="996318" y="176434"/>
                  </a:lnTo>
                  <a:lnTo>
                    <a:pt x="1006182" y="181335"/>
                  </a:lnTo>
                  <a:lnTo>
                    <a:pt x="1016047" y="186236"/>
                  </a:lnTo>
                  <a:lnTo>
                    <a:pt x="1025911" y="189503"/>
                  </a:lnTo>
                  <a:lnTo>
                    <a:pt x="1035776" y="196038"/>
                  </a:lnTo>
                  <a:lnTo>
                    <a:pt x="1045640" y="196038"/>
                  </a:lnTo>
                  <a:lnTo>
                    <a:pt x="1055505" y="192771"/>
                  </a:lnTo>
                  <a:lnTo>
                    <a:pt x="1065370" y="168266"/>
                  </a:lnTo>
                  <a:lnTo>
                    <a:pt x="1075234" y="155197"/>
                  </a:lnTo>
                  <a:lnTo>
                    <a:pt x="1085099" y="155197"/>
                  </a:lnTo>
                  <a:lnTo>
                    <a:pt x="1094963" y="150296"/>
                  </a:lnTo>
                  <a:lnTo>
                    <a:pt x="1104828" y="145395"/>
                  </a:lnTo>
                  <a:lnTo>
                    <a:pt x="1114692" y="150296"/>
                  </a:lnTo>
                  <a:lnTo>
                    <a:pt x="1124557" y="143761"/>
                  </a:lnTo>
                  <a:lnTo>
                    <a:pt x="1134421" y="138860"/>
                  </a:lnTo>
                  <a:lnTo>
                    <a:pt x="1144286" y="135593"/>
                  </a:lnTo>
                  <a:lnTo>
                    <a:pt x="1154150" y="137226"/>
                  </a:lnTo>
                  <a:lnTo>
                    <a:pt x="1164015" y="132326"/>
                  </a:lnTo>
                  <a:lnTo>
                    <a:pt x="1173879" y="129058"/>
                  </a:lnTo>
                  <a:lnTo>
                    <a:pt x="1183744" y="124157"/>
                  </a:lnTo>
                  <a:lnTo>
                    <a:pt x="1193609" y="132326"/>
                  </a:lnTo>
                  <a:lnTo>
                    <a:pt x="1203473" y="133959"/>
                  </a:lnTo>
                  <a:lnTo>
                    <a:pt x="1213338" y="137226"/>
                  </a:lnTo>
                  <a:lnTo>
                    <a:pt x="1223202" y="135593"/>
                  </a:lnTo>
                  <a:lnTo>
                    <a:pt x="1233067" y="122524"/>
                  </a:lnTo>
                  <a:lnTo>
                    <a:pt x="1242931" y="120890"/>
                  </a:lnTo>
                  <a:lnTo>
                    <a:pt x="1252796" y="117623"/>
                  </a:lnTo>
                  <a:lnTo>
                    <a:pt x="1262660" y="104553"/>
                  </a:lnTo>
                  <a:lnTo>
                    <a:pt x="1272525" y="106187"/>
                  </a:lnTo>
                  <a:lnTo>
                    <a:pt x="1282389" y="96385"/>
                  </a:lnTo>
                  <a:lnTo>
                    <a:pt x="1292254" y="83316"/>
                  </a:lnTo>
                  <a:lnTo>
                    <a:pt x="1302118" y="81682"/>
                  </a:lnTo>
                  <a:lnTo>
                    <a:pt x="1311983" y="81682"/>
                  </a:lnTo>
                  <a:lnTo>
                    <a:pt x="1321848" y="80049"/>
                  </a:lnTo>
                  <a:lnTo>
                    <a:pt x="1331712" y="68613"/>
                  </a:lnTo>
                  <a:lnTo>
                    <a:pt x="1341577" y="68613"/>
                  </a:lnTo>
                  <a:lnTo>
                    <a:pt x="1351441" y="70247"/>
                  </a:lnTo>
                  <a:lnTo>
                    <a:pt x="1361306" y="76781"/>
                  </a:lnTo>
                  <a:lnTo>
                    <a:pt x="1371170" y="81682"/>
                  </a:lnTo>
                  <a:lnTo>
                    <a:pt x="1381035" y="76781"/>
                  </a:lnTo>
                  <a:lnTo>
                    <a:pt x="1390899" y="73514"/>
                  </a:lnTo>
                  <a:lnTo>
                    <a:pt x="1400764" y="70247"/>
                  </a:lnTo>
                  <a:lnTo>
                    <a:pt x="1410628" y="65346"/>
                  </a:lnTo>
                  <a:lnTo>
                    <a:pt x="1420493" y="29405"/>
                  </a:lnTo>
                  <a:lnTo>
                    <a:pt x="1430357" y="27772"/>
                  </a:lnTo>
                  <a:lnTo>
                    <a:pt x="1440222" y="31039"/>
                  </a:lnTo>
                  <a:lnTo>
                    <a:pt x="1450087" y="35940"/>
                  </a:lnTo>
                  <a:lnTo>
                    <a:pt x="1459951" y="37574"/>
                  </a:lnTo>
                  <a:lnTo>
                    <a:pt x="1469816" y="37574"/>
                  </a:lnTo>
                  <a:lnTo>
                    <a:pt x="1479680" y="37574"/>
                  </a:lnTo>
                  <a:lnTo>
                    <a:pt x="1489545" y="37574"/>
                  </a:lnTo>
                  <a:lnTo>
                    <a:pt x="1499409" y="35940"/>
                  </a:lnTo>
                  <a:lnTo>
                    <a:pt x="1509274" y="29405"/>
                  </a:lnTo>
                  <a:lnTo>
                    <a:pt x="1519138" y="27772"/>
                  </a:lnTo>
                  <a:lnTo>
                    <a:pt x="1529003" y="24504"/>
                  </a:lnTo>
                  <a:lnTo>
                    <a:pt x="1538867" y="22871"/>
                  </a:lnTo>
                  <a:lnTo>
                    <a:pt x="1548732" y="17970"/>
                  </a:lnTo>
                  <a:lnTo>
                    <a:pt x="1558596" y="13069"/>
                  </a:lnTo>
                  <a:lnTo>
                    <a:pt x="1568461" y="8168"/>
                  </a:lnTo>
                  <a:lnTo>
                    <a:pt x="1578326" y="0"/>
                  </a:lnTo>
                  <a:lnTo>
                    <a:pt x="1588190" y="4900"/>
                  </a:lnTo>
                  <a:lnTo>
                    <a:pt x="1598055" y="4900"/>
                  </a:lnTo>
                  <a:lnTo>
                    <a:pt x="1607919" y="3267"/>
                  </a:lnTo>
                  <a:lnTo>
                    <a:pt x="1617784" y="0"/>
                  </a:lnTo>
                  <a:lnTo>
                    <a:pt x="1627648" y="8168"/>
                  </a:lnTo>
                  <a:lnTo>
                    <a:pt x="1637513" y="11435"/>
                  </a:lnTo>
                  <a:lnTo>
                    <a:pt x="1647377" y="27772"/>
                  </a:lnTo>
                  <a:lnTo>
                    <a:pt x="1657242" y="31039"/>
                  </a:lnTo>
                  <a:lnTo>
                    <a:pt x="1667106" y="24504"/>
                  </a:lnTo>
                  <a:lnTo>
                    <a:pt x="1676971" y="34306"/>
                  </a:lnTo>
                  <a:lnTo>
                    <a:pt x="1686835" y="40841"/>
                  </a:lnTo>
                  <a:lnTo>
                    <a:pt x="1696700" y="39207"/>
                  </a:lnTo>
                  <a:lnTo>
                    <a:pt x="1706565" y="58811"/>
                  </a:lnTo>
                  <a:lnTo>
                    <a:pt x="1716429" y="62078"/>
                  </a:lnTo>
                  <a:lnTo>
                    <a:pt x="1726294" y="57177"/>
                  </a:lnTo>
                  <a:lnTo>
                    <a:pt x="1736158" y="58811"/>
                  </a:lnTo>
                  <a:lnTo>
                    <a:pt x="1746023" y="68613"/>
                  </a:lnTo>
                  <a:lnTo>
                    <a:pt x="1755887" y="66979"/>
                  </a:lnTo>
                  <a:lnTo>
                    <a:pt x="1765752" y="76781"/>
                  </a:lnTo>
                  <a:lnTo>
                    <a:pt x="1775616" y="70247"/>
                  </a:lnTo>
                  <a:lnTo>
                    <a:pt x="1785481" y="73514"/>
                  </a:lnTo>
                  <a:lnTo>
                    <a:pt x="1795345" y="73514"/>
                  </a:lnTo>
                  <a:lnTo>
                    <a:pt x="1805210" y="71880"/>
                  </a:lnTo>
                  <a:lnTo>
                    <a:pt x="1815074" y="75148"/>
                  </a:lnTo>
                  <a:lnTo>
                    <a:pt x="1824939" y="76781"/>
                  </a:lnTo>
                  <a:lnTo>
                    <a:pt x="1834803" y="71880"/>
                  </a:lnTo>
                  <a:lnTo>
                    <a:pt x="1844668" y="63712"/>
                  </a:lnTo>
                  <a:lnTo>
                    <a:pt x="1854533" y="76781"/>
                  </a:lnTo>
                  <a:lnTo>
                    <a:pt x="1864397" y="73514"/>
                  </a:lnTo>
                  <a:lnTo>
                    <a:pt x="1874262" y="71880"/>
                  </a:lnTo>
                  <a:lnTo>
                    <a:pt x="1884126" y="65346"/>
                  </a:lnTo>
                  <a:lnTo>
                    <a:pt x="1893991" y="49009"/>
                  </a:lnTo>
                  <a:lnTo>
                    <a:pt x="1903855" y="47375"/>
                  </a:lnTo>
                  <a:lnTo>
                    <a:pt x="1913720" y="52276"/>
                  </a:lnTo>
                  <a:lnTo>
                    <a:pt x="1923584" y="57177"/>
                  </a:lnTo>
                  <a:lnTo>
                    <a:pt x="1933449" y="47375"/>
                  </a:lnTo>
                  <a:lnTo>
                    <a:pt x="1943313" y="44108"/>
                  </a:lnTo>
                  <a:lnTo>
                    <a:pt x="1953178" y="45742"/>
                  </a:lnTo>
                  <a:lnTo>
                    <a:pt x="1963042" y="65346"/>
                  </a:lnTo>
                  <a:lnTo>
                    <a:pt x="1972907" y="80049"/>
                  </a:lnTo>
                  <a:lnTo>
                    <a:pt x="1982772" y="80049"/>
                  </a:lnTo>
                  <a:lnTo>
                    <a:pt x="1992636" y="94751"/>
                  </a:lnTo>
                  <a:lnTo>
                    <a:pt x="2002501" y="94751"/>
                  </a:lnTo>
                  <a:lnTo>
                    <a:pt x="2012365" y="78415"/>
                  </a:lnTo>
                  <a:lnTo>
                    <a:pt x="2022230" y="88217"/>
                  </a:lnTo>
                  <a:lnTo>
                    <a:pt x="2032094" y="84950"/>
                  </a:lnTo>
                  <a:lnTo>
                    <a:pt x="2041959" y="78415"/>
                  </a:lnTo>
                  <a:lnTo>
                    <a:pt x="2051823" y="76781"/>
                  </a:lnTo>
                  <a:lnTo>
                    <a:pt x="2061688" y="71880"/>
                  </a:lnTo>
                  <a:lnTo>
                    <a:pt x="2071552" y="73514"/>
                  </a:lnTo>
                  <a:lnTo>
                    <a:pt x="2081417" y="76781"/>
                  </a:lnTo>
                  <a:lnTo>
                    <a:pt x="2091281" y="63712"/>
                  </a:lnTo>
                  <a:lnTo>
                    <a:pt x="2101146" y="55544"/>
                  </a:lnTo>
                  <a:lnTo>
                    <a:pt x="2111011" y="55544"/>
                  </a:lnTo>
                  <a:lnTo>
                    <a:pt x="2120875" y="55544"/>
                  </a:lnTo>
                  <a:lnTo>
                    <a:pt x="2130740" y="55544"/>
                  </a:lnTo>
                  <a:lnTo>
                    <a:pt x="2140604" y="55544"/>
                  </a:lnTo>
                  <a:lnTo>
                    <a:pt x="2150469" y="44108"/>
                  </a:lnTo>
                  <a:lnTo>
                    <a:pt x="2160333" y="40841"/>
                  </a:lnTo>
                  <a:lnTo>
                    <a:pt x="2170198" y="42475"/>
                  </a:lnTo>
                  <a:lnTo>
                    <a:pt x="2180062" y="52276"/>
                  </a:lnTo>
                  <a:lnTo>
                    <a:pt x="2189927" y="60445"/>
                  </a:lnTo>
                  <a:lnTo>
                    <a:pt x="2199791" y="55544"/>
                  </a:lnTo>
                  <a:lnTo>
                    <a:pt x="2209656" y="50643"/>
                  </a:lnTo>
                  <a:lnTo>
                    <a:pt x="2219520" y="47375"/>
                  </a:lnTo>
                  <a:lnTo>
                    <a:pt x="2229385" y="42475"/>
                  </a:lnTo>
                  <a:lnTo>
                    <a:pt x="2239250" y="35940"/>
                  </a:lnTo>
                  <a:lnTo>
                    <a:pt x="2249114" y="44108"/>
                  </a:lnTo>
                  <a:lnTo>
                    <a:pt x="2258979" y="50643"/>
                  </a:lnTo>
                  <a:lnTo>
                    <a:pt x="2268843" y="58811"/>
                  </a:lnTo>
                  <a:lnTo>
                    <a:pt x="2278708" y="49009"/>
                  </a:lnTo>
                  <a:lnTo>
                    <a:pt x="2288572" y="49009"/>
                  </a:lnTo>
                  <a:lnTo>
                    <a:pt x="2298437" y="49009"/>
                  </a:lnTo>
                  <a:lnTo>
                    <a:pt x="2308301" y="60445"/>
                  </a:lnTo>
                  <a:lnTo>
                    <a:pt x="2318166" y="70247"/>
                  </a:lnTo>
                  <a:lnTo>
                    <a:pt x="2328030" y="66979"/>
                  </a:lnTo>
                  <a:lnTo>
                    <a:pt x="2337895" y="66979"/>
                  </a:lnTo>
                  <a:lnTo>
                    <a:pt x="2347759" y="68613"/>
                  </a:lnTo>
                  <a:lnTo>
                    <a:pt x="2357624" y="62078"/>
                  </a:lnTo>
                  <a:lnTo>
                    <a:pt x="2367489" y="68613"/>
                  </a:lnTo>
                  <a:lnTo>
                    <a:pt x="2377353" y="60445"/>
                  </a:lnTo>
                  <a:lnTo>
                    <a:pt x="2387218" y="68613"/>
                  </a:lnTo>
                  <a:lnTo>
                    <a:pt x="2397082" y="60445"/>
                  </a:lnTo>
                  <a:lnTo>
                    <a:pt x="2406947" y="58811"/>
                  </a:lnTo>
                  <a:lnTo>
                    <a:pt x="2416811" y="57177"/>
                  </a:lnTo>
                  <a:lnTo>
                    <a:pt x="2426676" y="57177"/>
                  </a:lnTo>
                  <a:lnTo>
                    <a:pt x="2436540" y="52276"/>
                  </a:lnTo>
                  <a:lnTo>
                    <a:pt x="2446405" y="53910"/>
                  </a:lnTo>
                  <a:lnTo>
                    <a:pt x="2456269" y="19603"/>
                  </a:lnTo>
                  <a:lnTo>
                    <a:pt x="2466134" y="19603"/>
                  </a:lnTo>
                  <a:lnTo>
                    <a:pt x="2475998" y="24504"/>
                  </a:lnTo>
                </a:path>
              </a:pathLst>
            </a:custGeom>
            <a:ln w="28575" cap="flat">
              <a:solidFill>
                <a:srgbClr val="6212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3087458" y="4247802"/>
              <a:ext cx="76702" cy="767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2500" cap="rnd">
              <a:solidFill>
                <a:srgbClr val="6212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6"/>
            <p:cNvSpPr/>
            <p:nvPr/>
          </p:nvSpPr>
          <p:spPr>
            <a:xfrm>
              <a:off x="2716559" y="4492349"/>
              <a:ext cx="507895" cy="164109"/>
            </a:xfrm>
            <a:custGeom>
              <a:avLst/>
              <a:pathLst>
                <a:path w="507895" h="164109">
                  <a:moveTo>
                    <a:pt x="27431" y="164109"/>
                  </a:moveTo>
                  <a:lnTo>
                    <a:pt x="507895" y="164109"/>
                  </a:lnTo>
                  <a:lnTo>
                    <a:pt x="5078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6677"/>
                  </a:lnTo>
                  <a:lnTo>
                    <a:pt x="88" y="134469"/>
                  </a:lnTo>
                  <a:lnTo>
                    <a:pt x="88" y="138884"/>
                  </a:lnTo>
                  <a:lnTo>
                    <a:pt x="797" y="143242"/>
                  </a:lnTo>
                  <a:lnTo>
                    <a:pt x="2195" y="147429"/>
                  </a:lnTo>
                  <a:lnTo>
                    <a:pt x="4246" y="151338"/>
                  </a:lnTo>
                  <a:lnTo>
                    <a:pt x="6898" y="154868"/>
                  </a:lnTo>
                  <a:lnTo>
                    <a:pt x="10082" y="157926"/>
                  </a:lnTo>
                  <a:lnTo>
                    <a:pt x="13716" y="160434"/>
                  </a:lnTo>
                  <a:lnTo>
                    <a:pt x="17704" y="162326"/>
                  </a:lnTo>
                  <a:lnTo>
                    <a:pt x="21944" y="163554"/>
                  </a:lnTo>
                  <a:lnTo>
                    <a:pt x="26327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7"/>
            <p:cNvSpPr/>
            <p:nvPr/>
          </p:nvSpPr>
          <p:spPr>
            <a:xfrm>
              <a:off x="2736879" y="4509943"/>
              <a:ext cx="509091" cy="128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+0.8%</a:t>
              </a:r>
            </a:p>
          </p:txBody>
        </p:sp>
        <p:sp>
          <p:nvSpPr>
            <p:cNvPr id="70" name="pg68"/>
            <p:cNvSpPr/>
            <p:nvPr/>
          </p:nvSpPr>
          <p:spPr>
            <a:xfrm>
              <a:off x="649811" y="4082768"/>
              <a:ext cx="926307" cy="200547"/>
            </a:xfrm>
            <a:custGeom>
              <a:avLst/>
              <a:pathLst>
                <a:path w="926307" h="200547">
                  <a:moveTo>
                    <a:pt x="27431" y="200547"/>
                  </a:moveTo>
                  <a:lnTo>
                    <a:pt x="898875" y="200547"/>
                  </a:lnTo>
                  <a:lnTo>
                    <a:pt x="897771" y="200525"/>
                  </a:lnTo>
                  <a:lnTo>
                    <a:pt x="902182" y="200347"/>
                  </a:lnTo>
                  <a:lnTo>
                    <a:pt x="906507" y="199464"/>
                  </a:lnTo>
                  <a:lnTo>
                    <a:pt x="910635" y="197898"/>
                  </a:lnTo>
                  <a:lnTo>
                    <a:pt x="914458" y="195691"/>
                  </a:lnTo>
                  <a:lnTo>
                    <a:pt x="917878" y="192899"/>
                  </a:lnTo>
                  <a:lnTo>
                    <a:pt x="920806" y="189594"/>
                  </a:lnTo>
                  <a:lnTo>
                    <a:pt x="923165" y="185863"/>
                  </a:lnTo>
                  <a:lnTo>
                    <a:pt x="924895" y="181802"/>
                  </a:lnTo>
                  <a:lnTo>
                    <a:pt x="925952" y="177515"/>
                  </a:lnTo>
                  <a:lnTo>
                    <a:pt x="926307" y="173115"/>
                  </a:lnTo>
                  <a:lnTo>
                    <a:pt x="926307" y="27432"/>
                  </a:lnTo>
                  <a:lnTo>
                    <a:pt x="925952" y="23031"/>
                  </a:lnTo>
                  <a:lnTo>
                    <a:pt x="924895" y="18745"/>
                  </a:lnTo>
                  <a:lnTo>
                    <a:pt x="923165" y="14683"/>
                  </a:lnTo>
                  <a:lnTo>
                    <a:pt x="920806" y="10952"/>
                  </a:lnTo>
                  <a:lnTo>
                    <a:pt x="917878" y="7647"/>
                  </a:lnTo>
                  <a:lnTo>
                    <a:pt x="914458" y="4855"/>
                  </a:lnTo>
                  <a:lnTo>
                    <a:pt x="910635" y="2648"/>
                  </a:lnTo>
                  <a:lnTo>
                    <a:pt x="906507" y="1083"/>
                  </a:lnTo>
                  <a:lnTo>
                    <a:pt x="902182" y="200"/>
                  </a:lnTo>
                  <a:lnTo>
                    <a:pt x="8988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69"/>
            <p:cNvSpPr/>
            <p:nvPr/>
          </p:nvSpPr>
          <p:spPr>
            <a:xfrm>
              <a:off x="668099" y="4096257"/>
              <a:ext cx="889731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Adelaide</a:t>
              </a:r>
            </a:p>
          </p:txBody>
        </p:sp>
        <p:sp>
          <p:nvSpPr>
            <p:cNvPr id="72" name="rc70"/>
            <p:cNvSpPr/>
            <p:nvPr/>
          </p:nvSpPr>
          <p:spPr>
            <a:xfrm>
              <a:off x="3453055" y="3973188"/>
              <a:ext cx="2574644" cy="19880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3453055" y="5889136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3453055" y="5408719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3453055" y="4928302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3453055" y="4447885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3453055" y="4447885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4252082" y="3973188"/>
              <a:ext cx="0" cy="1988009"/>
            </a:xfrm>
            <a:custGeom>
              <a:avLst/>
              <a:pathLst>
                <a:path w="0" h="1988009">
                  <a:moveTo>
                    <a:pt x="0" y="1988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3453055" y="4319612"/>
              <a:ext cx="2475998" cy="457622"/>
            </a:xfrm>
            <a:custGeom>
              <a:avLst/>
              <a:pathLst>
                <a:path w="2475998" h="457622">
                  <a:moveTo>
                    <a:pt x="0" y="457622"/>
                  </a:moveTo>
                  <a:lnTo>
                    <a:pt x="9864" y="454155"/>
                  </a:lnTo>
                  <a:lnTo>
                    <a:pt x="19729" y="452422"/>
                  </a:lnTo>
                  <a:lnTo>
                    <a:pt x="29593" y="452422"/>
                  </a:lnTo>
                  <a:lnTo>
                    <a:pt x="39458" y="455889"/>
                  </a:lnTo>
                  <a:lnTo>
                    <a:pt x="49322" y="457622"/>
                  </a:lnTo>
                  <a:lnTo>
                    <a:pt x="59187" y="455889"/>
                  </a:lnTo>
                  <a:lnTo>
                    <a:pt x="69051" y="426421"/>
                  </a:lnTo>
                  <a:lnTo>
                    <a:pt x="78916" y="429887"/>
                  </a:lnTo>
                  <a:lnTo>
                    <a:pt x="88780" y="428154"/>
                  </a:lnTo>
                  <a:lnTo>
                    <a:pt x="98645" y="419487"/>
                  </a:lnTo>
                  <a:lnTo>
                    <a:pt x="108509" y="422954"/>
                  </a:lnTo>
                  <a:lnTo>
                    <a:pt x="118374" y="412553"/>
                  </a:lnTo>
                  <a:lnTo>
                    <a:pt x="128238" y="412553"/>
                  </a:lnTo>
                  <a:lnTo>
                    <a:pt x="138103" y="412553"/>
                  </a:lnTo>
                  <a:lnTo>
                    <a:pt x="147968" y="419487"/>
                  </a:lnTo>
                  <a:lnTo>
                    <a:pt x="157832" y="421220"/>
                  </a:lnTo>
                  <a:lnTo>
                    <a:pt x="167697" y="417753"/>
                  </a:lnTo>
                  <a:lnTo>
                    <a:pt x="177561" y="416020"/>
                  </a:lnTo>
                  <a:lnTo>
                    <a:pt x="187426" y="410820"/>
                  </a:lnTo>
                  <a:lnTo>
                    <a:pt x="197290" y="405619"/>
                  </a:lnTo>
                  <a:lnTo>
                    <a:pt x="207155" y="409086"/>
                  </a:lnTo>
                  <a:lnTo>
                    <a:pt x="217019" y="377885"/>
                  </a:lnTo>
                  <a:lnTo>
                    <a:pt x="226884" y="372685"/>
                  </a:lnTo>
                  <a:lnTo>
                    <a:pt x="236748" y="369218"/>
                  </a:lnTo>
                  <a:lnTo>
                    <a:pt x="246613" y="364017"/>
                  </a:lnTo>
                  <a:lnTo>
                    <a:pt x="256477" y="358817"/>
                  </a:lnTo>
                  <a:lnTo>
                    <a:pt x="266342" y="358817"/>
                  </a:lnTo>
                  <a:lnTo>
                    <a:pt x="276207" y="357084"/>
                  </a:lnTo>
                  <a:lnTo>
                    <a:pt x="286071" y="351883"/>
                  </a:lnTo>
                  <a:lnTo>
                    <a:pt x="295936" y="338016"/>
                  </a:lnTo>
                  <a:lnTo>
                    <a:pt x="305800" y="338016"/>
                  </a:lnTo>
                  <a:lnTo>
                    <a:pt x="315665" y="336283"/>
                  </a:lnTo>
                  <a:lnTo>
                    <a:pt x="325529" y="336283"/>
                  </a:lnTo>
                  <a:lnTo>
                    <a:pt x="335394" y="331082"/>
                  </a:lnTo>
                  <a:lnTo>
                    <a:pt x="345258" y="329349"/>
                  </a:lnTo>
                  <a:lnTo>
                    <a:pt x="355123" y="324149"/>
                  </a:lnTo>
                  <a:lnTo>
                    <a:pt x="364987" y="320682"/>
                  </a:lnTo>
                  <a:lnTo>
                    <a:pt x="374852" y="305081"/>
                  </a:lnTo>
                  <a:lnTo>
                    <a:pt x="384716" y="308548"/>
                  </a:lnTo>
                  <a:lnTo>
                    <a:pt x="394581" y="305081"/>
                  </a:lnTo>
                  <a:lnTo>
                    <a:pt x="404446" y="301614"/>
                  </a:lnTo>
                  <a:lnTo>
                    <a:pt x="414310" y="292947"/>
                  </a:lnTo>
                  <a:lnTo>
                    <a:pt x="424175" y="291214"/>
                  </a:lnTo>
                  <a:lnTo>
                    <a:pt x="434039" y="282547"/>
                  </a:lnTo>
                  <a:lnTo>
                    <a:pt x="443904" y="279080"/>
                  </a:lnTo>
                  <a:lnTo>
                    <a:pt x="453768" y="272146"/>
                  </a:lnTo>
                  <a:lnTo>
                    <a:pt x="463633" y="277346"/>
                  </a:lnTo>
                  <a:lnTo>
                    <a:pt x="473497" y="277346"/>
                  </a:lnTo>
                  <a:lnTo>
                    <a:pt x="483362" y="275613"/>
                  </a:lnTo>
                  <a:lnTo>
                    <a:pt x="493226" y="272146"/>
                  </a:lnTo>
                  <a:lnTo>
                    <a:pt x="503091" y="270413"/>
                  </a:lnTo>
                  <a:lnTo>
                    <a:pt x="512955" y="266946"/>
                  </a:lnTo>
                  <a:lnTo>
                    <a:pt x="522820" y="239211"/>
                  </a:lnTo>
                  <a:lnTo>
                    <a:pt x="532685" y="239211"/>
                  </a:lnTo>
                  <a:lnTo>
                    <a:pt x="542549" y="242678"/>
                  </a:lnTo>
                  <a:lnTo>
                    <a:pt x="552414" y="230544"/>
                  </a:lnTo>
                  <a:lnTo>
                    <a:pt x="562278" y="225344"/>
                  </a:lnTo>
                  <a:lnTo>
                    <a:pt x="572143" y="225344"/>
                  </a:lnTo>
                  <a:lnTo>
                    <a:pt x="582007" y="225344"/>
                  </a:lnTo>
                  <a:lnTo>
                    <a:pt x="591872" y="220144"/>
                  </a:lnTo>
                  <a:lnTo>
                    <a:pt x="601736" y="221877"/>
                  </a:lnTo>
                  <a:lnTo>
                    <a:pt x="611601" y="220144"/>
                  </a:lnTo>
                  <a:lnTo>
                    <a:pt x="621465" y="214943"/>
                  </a:lnTo>
                  <a:lnTo>
                    <a:pt x="631330" y="213210"/>
                  </a:lnTo>
                  <a:lnTo>
                    <a:pt x="641194" y="211477"/>
                  </a:lnTo>
                  <a:lnTo>
                    <a:pt x="651059" y="183742"/>
                  </a:lnTo>
                  <a:lnTo>
                    <a:pt x="660924" y="176808"/>
                  </a:lnTo>
                  <a:lnTo>
                    <a:pt x="670788" y="175075"/>
                  </a:lnTo>
                  <a:lnTo>
                    <a:pt x="680653" y="164674"/>
                  </a:lnTo>
                  <a:lnTo>
                    <a:pt x="690517" y="162941"/>
                  </a:lnTo>
                  <a:lnTo>
                    <a:pt x="700382" y="150807"/>
                  </a:lnTo>
                  <a:lnTo>
                    <a:pt x="710246" y="154274"/>
                  </a:lnTo>
                  <a:lnTo>
                    <a:pt x="720111" y="150807"/>
                  </a:lnTo>
                  <a:lnTo>
                    <a:pt x="729975" y="135206"/>
                  </a:lnTo>
                  <a:lnTo>
                    <a:pt x="739840" y="130006"/>
                  </a:lnTo>
                  <a:lnTo>
                    <a:pt x="749704" y="133473"/>
                  </a:lnTo>
                  <a:lnTo>
                    <a:pt x="759569" y="136940"/>
                  </a:lnTo>
                  <a:lnTo>
                    <a:pt x="769433" y="130006"/>
                  </a:lnTo>
                  <a:lnTo>
                    <a:pt x="779298" y="131739"/>
                  </a:lnTo>
                  <a:lnTo>
                    <a:pt x="789163" y="123072"/>
                  </a:lnTo>
                  <a:lnTo>
                    <a:pt x="799027" y="128272"/>
                  </a:lnTo>
                  <a:lnTo>
                    <a:pt x="808892" y="121339"/>
                  </a:lnTo>
                  <a:lnTo>
                    <a:pt x="818756" y="119605"/>
                  </a:lnTo>
                  <a:lnTo>
                    <a:pt x="828621" y="119605"/>
                  </a:lnTo>
                  <a:lnTo>
                    <a:pt x="838485" y="117872"/>
                  </a:lnTo>
                  <a:lnTo>
                    <a:pt x="848350" y="109205"/>
                  </a:lnTo>
                  <a:lnTo>
                    <a:pt x="858214" y="98804"/>
                  </a:lnTo>
                  <a:lnTo>
                    <a:pt x="868079" y="104005"/>
                  </a:lnTo>
                  <a:lnTo>
                    <a:pt x="877943" y="97071"/>
                  </a:lnTo>
                  <a:lnTo>
                    <a:pt x="887808" y="105738"/>
                  </a:lnTo>
                  <a:lnTo>
                    <a:pt x="897672" y="112672"/>
                  </a:lnTo>
                  <a:lnTo>
                    <a:pt x="907537" y="112672"/>
                  </a:lnTo>
                  <a:lnTo>
                    <a:pt x="917401" y="112672"/>
                  </a:lnTo>
                  <a:lnTo>
                    <a:pt x="927266" y="107471"/>
                  </a:lnTo>
                  <a:lnTo>
                    <a:pt x="937131" y="104005"/>
                  </a:lnTo>
                  <a:lnTo>
                    <a:pt x="946995" y="104005"/>
                  </a:lnTo>
                  <a:lnTo>
                    <a:pt x="956860" y="105738"/>
                  </a:lnTo>
                  <a:lnTo>
                    <a:pt x="966724" y="83204"/>
                  </a:lnTo>
                  <a:lnTo>
                    <a:pt x="976589" y="79737"/>
                  </a:lnTo>
                  <a:lnTo>
                    <a:pt x="986453" y="72803"/>
                  </a:lnTo>
                  <a:lnTo>
                    <a:pt x="996318" y="67603"/>
                  </a:lnTo>
                  <a:lnTo>
                    <a:pt x="1006182" y="76270"/>
                  </a:lnTo>
                  <a:lnTo>
                    <a:pt x="1016047" y="76270"/>
                  </a:lnTo>
                  <a:lnTo>
                    <a:pt x="1025911" y="65869"/>
                  </a:lnTo>
                  <a:lnTo>
                    <a:pt x="1035776" y="67603"/>
                  </a:lnTo>
                  <a:lnTo>
                    <a:pt x="1045640" y="64136"/>
                  </a:lnTo>
                  <a:lnTo>
                    <a:pt x="1055505" y="60669"/>
                  </a:lnTo>
                  <a:lnTo>
                    <a:pt x="1065370" y="55469"/>
                  </a:lnTo>
                  <a:lnTo>
                    <a:pt x="1075234" y="62403"/>
                  </a:lnTo>
                  <a:lnTo>
                    <a:pt x="1085099" y="50269"/>
                  </a:lnTo>
                  <a:lnTo>
                    <a:pt x="1094963" y="53735"/>
                  </a:lnTo>
                  <a:lnTo>
                    <a:pt x="1104828" y="45068"/>
                  </a:lnTo>
                  <a:lnTo>
                    <a:pt x="1114692" y="31201"/>
                  </a:lnTo>
                  <a:lnTo>
                    <a:pt x="1124557" y="27734"/>
                  </a:lnTo>
                  <a:lnTo>
                    <a:pt x="1134421" y="41602"/>
                  </a:lnTo>
                  <a:lnTo>
                    <a:pt x="1144286" y="41602"/>
                  </a:lnTo>
                  <a:lnTo>
                    <a:pt x="1154150" y="43335"/>
                  </a:lnTo>
                  <a:lnTo>
                    <a:pt x="1164015" y="45068"/>
                  </a:lnTo>
                  <a:lnTo>
                    <a:pt x="1173879" y="46802"/>
                  </a:lnTo>
                  <a:lnTo>
                    <a:pt x="1183744" y="46802"/>
                  </a:lnTo>
                  <a:lnTo>
                    <a:pt x="1193609" y="43335"/>
                  </a:lnTo>
                  <a:lnTo>
                    <a:pt x="1203473" y="38135"/>
                  </a:lnTo>
                  <a:lnTo>
                    <a:pt x="1213338" y="39868"/>
                  </a:lnTo>
                  <a:lnTo>
                    <a:pt x="1223202" y="34668"/>
                  </a:lnTo>
                  <a:lnTo>
                    <a:pt x="1233067" y="32934"/>
                  </a:lnTo>
                  <a:lnTo>
                    <a:pt x="1242931" y="32934"/>
                  </a:lnTo>
                  <a:lnTo>
                    <a:pt x="1252796" y="31201"/>
                  </a:lnTo>
                  <a:lnTo>
                    <a:pt x="1262660" y="29468"/>
                  </a:lnTo>
                  <a:lnTo>
                    <a:pt x="1272525" y="29468"/>
                  </a:lnTo>
                  <a:lnTo>
                    <a:pt x="1282389" y="22534"/>
                  </a:lnTo>
                  <a:lnTo>
                    <a:pt x="1292254" y="22534"/>
                  </a:lnTo>
                  <a:lnTo>
                    <a:pt x="1302118" y="17334"/>
                  </a:lnTo>
                  <a:lnTo>
                    <a:pt x="1311983" y="12133"/>
                  </a:lnTo>
                  <a:lnTo>
                    <a:pt x="1321848" y="10400"/>
                  </a:lnTo>
                  <a:lnTo>
                    <a:pt x="1331712" y="0"/>
                  </a:lnTo>
                  <a:lnTo>
                    <a:pt x="1341577" y="8667"/>
                  </a:lnTo>
                  <a:lnTo>
                    <a:pt x="1351441" y="15600"/>
                  </a:lnTo>
                  <a:lnTo>
                    <a:pt x="1361306" y="24267"/>
                  </a:lnTo>
                  <a:lnTo>
                    <a:pt x="1371170" y="26001"/>
                  </a:lnTo>
                  <a:lnTo>
                    <a:pt x="1381035" y="32934"/>
                  </a:lnTo>
                  <a:lnTo>
                    <a:pt x="1390899" y="31201"/>
                  </a:lnTo>
                  <a:lnTo>
                    <a:pt x="1400764" y="29468"/>
                  </a:lnTo>
                  <a:lnTo>
                    <a:pt x="1410628" y="29468"/>
                  </a:lnTo>
                  <a:lnTo>
                    <a:pt x="1420493" y="29468"/>
                  </a:lnTo>
                  <a:lnTo>
                    <a:pt x="1430357" y="24267"/>
                  </a:lnTo>
                  <a:lnTo>
                    <a:pt x="1440222" y="20801"/>
                  </a:lnTo>
                  <a:lnTo>
                    <a:pt x="1450087" y="20801"/>
                  </a:lnTo>
                  <a:lnTo>
                    <a:pt x="1459951" y="24267"/>
                  </a:lnTo>
                  <a:lnTo>
                    <a:pt x="1469816" y="24267"/>
                  </a:lnTo>
                  <a:lnTo>
                    <a:pt x="1479680" y="32934"/>
                  </a:lnTo>
                  <a:lnTo>
                    <a:pt x="1489545" y="38135"/>
                  </a:lnTo>
                  <a:lnTo>
                    <a:pt x="1499409" y="34668"/>
                  </a:lnTo>
                  <a:lnTo>
                    <a:pt x="1509274" y="38135"/>
                  </a:lnTo>
                  <a:lnTo>
                    <a:pt x="1519138" y="34668"/>
                  </a:lnTo>
                  <a:lnTo>
                    <a:pt x="1529003" y="32934"/>
                  </a:lnTo>
                  <a:lnTo>
                    <a:pt x="1538867" y="29468"/>
                  </a:lnTo>
                  <a:lnTo>
                    <a:pt x="1548732" y="31201"/>
                  </a:lnTo>
                  <a:lnTo>
                    <a:pt x="1558596" y="34668"/>
                  </a:lnTo>
                  <a:lnTo>
                    <a:pt x="1568461" y="38135"/>
                  </a:lnTo>
                  <a:lnTo>
                    <a:pt x="1578326" y="34668"/>
                  </a:lnTo>
                  <a:lnTo>
                    <a:pt x="1588190" y="38135"/>
                  </a:lnTo>
                  <a:lnTo>
                    <a:pt x="1598055" y="31201"/>
                  </a:lnTo>
                  <a:lnTo>
                    <a:pt x="1607919" y="32934"/>
                  </a:lnTo>
                  <a:lnTo>
                    <a:pt x="1617784" y="27734"/>
                  </a:lnTo>
                  <a:lnTo>
                    <a:pt x="1627648" y="29468"/>
                  </a:lnTo>
                  <a:lnTo>
                    <a:pt x="1637513" y="34668"/>
                  </a:lnTo>
                  <a:lnTo>
                    <a:pt x="1647377" y="31201"/>
                  </a:lnTo>
                  <a:lnTo>
                    <a:pt x="1657242" y="34668"/>
                  </a:lnTo>
                  <a:lnTo>
                    <a:pt x="1667106" y="26001"/>
                  </a:lnTo>
                  <a:lnTo>
                    <a:pt x="1676971" y="27734"/>
                  </a:lnTo>
                  <a:lnTo>
                    <a:pt x="1686835" y="32934"/>
                  </a:lnTo>
                  <a:lnTo>
                    <a:pt x="1696700" y="39868"/>
                  </a:lnTo>
                  <a:lnTo>
                    <a:pt x="1706565" y="45068"/>
                  </a:lnTo>
                  <a:lnTo>
                    <a:pt x="1716429" y="67603"/>
                  </a:lnTo>
                  <a:lnTo>
                    <a:pt x="1726294" y="81470"/>
                  </a:lnTo>
                  <a:lnTo>
                    <a:pt x="1736158" y="83204"/>
                  </a:lnTo>
                  <a:lnTo>
                    <a:pt x="1746023" y="81470"/>
                  </a:lnTo>
                  <a:lnTo>
                    <a:pt x="1755887" y="84937"/>
                  </a:lnTo>
                  <a:lnTo>
                    <a:pt x="1765752" y="93604"/>
                  </a:lnTo>
                  <a:lnTo>
                    <a:pt x="1775616" y="91871"/>
                  </a:lnTo>
                  <a:lnTo>
                    <a:pt x="1785481" y="104005"/>
                  </a:lnTo>
                  <a:lnTo>
                    <a:pt x="1795345" y="102271"/>
                  </a:lnTo>
                  <a:lnTo>
                    <a:pt x="1805210" y="102271"/>
                  </a:lnTo>
                  <a:lnTo>
                    <a:pt x="1815074" y="102271"/>
                  </a:lnTo>
                  <a:lnTo>
                    <a:pt x="1824939" y="104005"/>
                  </a:lnTo>
                  <a:lnTo>
                    <a:pt x="1834803" y="110938"/>
                  </a:lnTo>
                  <a:lnTo>
                    <a:pt x="1844668" y="117872"/>
                  </a:lnTo>
                  <a:lnTo>
                    <a:pt x="1854533" y="114405"/>
                  </a:lnTo>
                  <a:lnTo>
                    <a:pt x="1864397" y="123072"/>
                  </a:lnTo>
                  <a:lnTo>
                    <a:pt x="1874262" y="124806"/>
                  </a:lnTo>
                  <a:lnTo>
                    <a:pt x="1884126" y="123072"/>
                  </a:lnTo>
                  <a:lnTo>
                    <a:pt x="1893991" y="121339"/>
                  </a:lnTo>
                  <a:lnTo>
                    <a:pt x="1903855" y="124806"/>
                  </a:lnTo>
                  <a:lnTo>
                    <a:pt x="1913720" y="124806"/>
                  </a:lnTo>
                  <a:lnTo>
                    <a:pt x="1923584" y="123072"/>
                  </a:lnTo>
                  <a:lnTo>
                    <a:pt x="1933449" y="128272"/>
                  </a:lnTo>
                  <a:lnTo>
                    <a:pt x="1943313" y="126539"/>
                  </a:lnTo>
                  <a:lnTo>
                    <a:pt x="1953178" y="130006"/>
                  </a:lnTo>
                  <a:lnTo>
                    <a:pt x="1963042" y="123072"/>
                  </a:lnTo>
                  <a:lnTo>
                    <a:pt x="1972907" y="130006"/>
                  </a:lnTo>
                  <a:lnTo>
                    <a:pt x="1982772" y="130006"/>
                  </a:lnTo>
                  <a:lnTo>
                    <a:pt x="1992636" y="149074"/>
                  </a:lnTo>
                  <a:lnTo>
                    <a:pt x="2002501" y="143873"/>
                  </a:lnTo>
                  <a:lnTo>
                    <a:pt x="2012365" y="140406"/>
                  </a:lnTo>
                  <a:lnTo>
                    <a:pt x="2022230" y="143873"/>
                  </a:lnTo>
                  <a:lnTo>
                    <a:pt x="2032094" y="138673"/>
                  </a:lnTo>
                  <a:lnTo>
                    <a:pt x="2041959" y="133473"/>
                  </a:lnTo>
                  <a:lnTo>
                    <a:pt x="2051823" y="126539"/>
                  </a:lnTo>
                  <a:lnTo>
                    <a:pt x="2061688" y="143873"/>
                  </a:lnTo>
                  <a:lnTo>
                    <a:pt x="2071552" y="140406"/>
                  </a:lnTo>
                  <a:lnTo>
                    <a:pt x="2081417" y="130006"/>
                  </a:lnTo>
                  <a:lnTo>
                    <a:pt x="2091281" y="150807"/>
                  </a:lnTo>
                  <a:lnTo>
                    <a:pt x="2101146" y="149074"/>
                  </a:lnTo>
                  <a:lnTo>
                    <a:pt x="2111011" y="154274"/>
                  </a:lnTo>
                  <a:lnTo>
                    <a:pt x="2120875" y="159474"/>
                  </a:lnTo>
                  <a:lnTo>
                    <a:pt x="2130740" y="162941"/>
                  </a:lnTo>
                  <a:lnTo>
                    <a:pt x="2140604" y="164674"/>
                  </a:lnTo>
                  <a:lnTo>
                    <a:pt x="2150469" y="166408"/>
                  </a:lnTo>
                  <a:lnTo>
                    <a:pt x="2160333" y="171608"/>
                  </a:lnTo>
                  <a:lnTo>
                    <a:pt x="2170198" y="171608"/>
                  </a:lnTo>
                  <a:lnTo>
                    <a:pt x="2180062" y="180275"/>
                  </a:lnTo>
                  <a:lnTo>
                    <a:pt x="2189927" y="182008"/>
                  </a:lnTo>
                  <a:lnTo>
                    <a:pt x="2199791" y="182008"/>
                  </a:lnTo>
                  <a:lnTo>
                    <a:pt x="2209656" y="185475"/>
                  </a:lnTo>
                  <a:lnTo>
                    <a:pt x="2219520" y="187209"/>
                  </a:lnTo>
                  <a:lnTo>
                    <a:pt x="2229385" y="188942"/>
                  </a:lnTo>
                  <a:lnTo>
                    <a:pt x="2239250" y="190676"/>
                  </a:lnTo>
                  <a:lnTo>
                    <a:pt x="2249114" y="188942"/>
                  </a:lnTo>
                  <a:lnTo>
                    <a:pt x="2258979" y="199343"/>
                  </a:lnTo>
                  <a:lnTo>
                    <a:pt x="2268843" y="195876"/>
                  </a:lnTo>
                  <a:lnTo>
                    <a:pt x="2278708" y="192409"/>
                  </a:lnTo>
                  <a:lnTo>
                    <a:pt x="2288572" y="192409"/>
                  </a:lnTo>
                  <a:lnTo>
                    <a:pt x="2298437" y="185475"/>
                  </a:lnTo>
                  <a:lnTo>
                    <a:pt x="2308301" y="178542"/>
                  </a:lnTo>
                  <a:lnTo>
                    <a:pt x="2318166" y="159474"/>
                  </a:lnTo>
                  <a:lnTo>
                    <a:pt x="2328030" y="159474"/>
                  </a:lnTo>
                  <a:lnTo>
                    <a:pt x="2337895" y="164674"/>
                  </a:lnTo>
                  <a:lnTo>
                    <a:pt x="2347759" y="156007"/>
                  </a:lnTo>
                  <a:lnTo>
                    <a:pt x="2357624" y="161207"/>
                  </a:lnTo>
                  <a:lnTo>
                    <a:pt x="2367489" y="161207"/>
                  </a:lnTo>
                  <a:lnTo>
                    <a:pt x="2377353" y="161207"/>
                  </a:lnTo>
                  <a:lnTo>
                    <a:pt x="2387218" y="154274"/>
                  </a:lnTo>
                  <a:lnTo>
                    <a:pt x="2397082" y="156007"/>
                  </a:lnTo>
                  <a:lnTo>
                    <a:pt x="2406947" y="154274"/>
                  </a:lnTo>
                  <a:lnTo>
                    <a:pt x="2416811" y="149074"/>
                  </a:lnTo>
                  <a:lnTo>
                    <a:pt x="2426676" y="149074"/>
                  </a:lnTo>
                  <a:lnTo>
                    <a:pt x="2436540" y="150807"/>
                  </a:lnTo>
                  <a:lnTo>
                    <a:pt x="2446405" y="150807"/>
                  </a:lnTo>
                  <a:lnTo>
                    <a:pt x="2456269" y="149074"/>
                  </a:lnTo>
                  <a:lnTo>
                    <a:pt x="2466134" y="152540"/>
                  </a:lnTo>
                  <a:lnTo>
                    <a:pt x="2475998" y="117872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5890703" y="4399134"/>
              <a:ext cx="76702" cy="767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25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79"/>
            <p:cNvSpPr/>
            <p:nvPr/>
          </p:nvSpPr>
          <p:spPr>
            <a:xfrm>
              <a:off x="5519803" y="4643680"/>
              <a:ext cx="507895" cy="164109"/>
            </a:xfrm>
            <a:custGeom>
              <a:avLst/>
              <a:pathLst>
                <a:path w="507895" h="164109">
                  <a:moveTo>
                    <a:pt x="27431" y="164109"/>
                  </a:moveTo>
                  <a:lnTo>
                    <a:pt x="507895" y="164109"/>
                  </a:lnTo>
                  <a:lnTo>
                    <a:pt x="5078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6677"/>
                  </a:lnTo>
                  <a:lnTo>
                    <a:pt x="88" y="134469"/>
                  </a:lnTo>
                  <a:lnTo>
                    <a:pt x="88" y="138884"/>
                  </a:lnTo>
                  <a:lnTo>
                    <a:pt x="797" y="143242"/>
                  </a:lnTo>
                  <a:lnTo>
                    <a:pt x="2195" y="147429"/>
                  </a:lnTo>
                  <a:lnTo>
                    <a:pt x="4246" y="151338"/>
                  </a:lnTo>
                  <a:lnTo>
                    <a:pt x="6898" y="154868"/>
                  </a:lnTo>
                  <a:lnTo>
                    <a:pt x="10082" y="157926"/>
                  </a:lnTo>
                  <a:lnTo>
                    <a:pt x="13715" y="160434"/>
                  </a:lnTo>
                  <a:lnTo>
                    <a:pt x="17704" y="162326"/>
                  </a:lnTo>
                  <a:lnTo>
                    <a:pt x="21944" y="163554"/>
                  </a:lnTo>
                  <a:lnTo>
                    <a:pt x="26327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0"/>
            <p:cNvSpPr/>
            <p:nvPr/>
          </p:nvSpPr>
          <p:spPr>
            <a:xfrm>
              <a:off x="5540123" y="4661795"/>
              <a:ext cx="509091" cy="127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+0.1%</a:t>
              </a:r>
            </a:p>
          </p:txBody>
        </p:sp>
        <p:sp>
          <p:nvSpPr>
            <p:cNvPr id="83" name="pg81"/>
            <p:cNvSpPr/>
            <p:nvPr/>
          </p:nvSpPr>
          <p:spPr>
            <a:xfrm>
              <a:off x="3453055" y="4082768"/>
              <a:ext cx="938809" cy="200547"/>
            </a:xfrm>
            <a:custGeom>
              <a:avLst/>
              <a:pathLst>
                <a:path w="938809" h="200547">
                  <a:moveTo>
                    <a:pt x="27431" y="200547"/>
                  </a:moveTo>
                  <a:lnTo>
                    <a:pt x="911377" y="200547"/>
                  </a:lnTo>
                  <a:lnTo>
                    <a:pt x="910272" y="200525"/>
                  </a:lnTo>
                  <a:lnTo>
                    <a:pt x="914683" y="200347"/>
                  </a:lnTo>
                  <a:lnTo>
                    <a:pt x="919009" y="199464"/>
                  </a:lnTo>
                  <a:lnTo>
                    <a:pt x="923137" y="197898"/>
                  </a:lnTo>
                  <a:lnTo>
                    <a:pt x="926960" y="195691"/>
                  </a:lnTo>
                  <a:lnTo>
                    <a:pt x="930380" y="192899"/>
                  </a:lnTo>
                  <a:lnTo>
                    <a:pt x="933307" y="189594"/>
                  </a:lnTo>
                  <a:lnTo>
                    <a:pt x="935667" y="185863"/>
                  </a:lnTo>
                  <a:lnTo>
                    <a:pt x="937397" y="181802"/>
                  </a:lnTo>
                  <a:lnTo>
                    <a:pt x="938454" y="177515"/>
                  </a:lnTo>
                  <a:lnTo>
                    <a:pt x="938809" y="173115"/>
                  </a:lnTo>
                  <a:lnTo>
                    <a:pt x="938809" y="27432"/>
                  </a:lnTo>
                  <a:lnTo>
                    <a:pt x="938454" y="23031"/>
                  </a:lnTo>
                  <a:lnTo>
                    <a:pt x="937397" y="18745"/>
                  </a:lnTo>
                  <a:lnTo>
                    <a:pt x="935667" y="14683"/>
                  </a:lnTo>
                  <a:lnTo>
                    <a:pt x="933307" y="10952"/>
                  </a:lnTo>
                  <a:lnTo>
                    <a:pt x="930380" y="7647"/>
                  </a:lnTo>
                  <a:lnTo>
                    <a:pt x="926960" y="4855"/>
                  </a:lnTo>
                  <a:lnTo>
                    <a:pt x="923137" y="2648"/>
                  </a:lnTo>
                  <a:lnTo>
                    <a:pt x="919009" y="1083"/>
                  </a:lnTo>
                  <a:lnTo>
                    <a:pt x="914683" y="200"/>
                  </a:lnTo>
                  <a:lnTo>
                    <a:pt x="9113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>
              <a:off x="3471343" y="4095922"/>
              <a:ext cx="902233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Brisbane</a:t>
              </a:r>
            </a:p>
          </p:txBody>
        </p:sp>
        <p:sp>
          <p:nvSpPr>
            <p:cNvPr id="85" name="rc83"/>
            <p:cNvSpPr/>
            <p:nvPr/>
          </p:nvSpPr>
          <p:spPr>
            <a:xfrm>
              <a:off x="6256299" y="3973188"/>
              <a:ext cx="2574644" cy="19880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6256299" y="5889136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6256299" y="5408719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256299" y="4928302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256299" y="4447885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256299" y="4447885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  <a:lnTo>
                    <a:pt x="25746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055327" y="3973188"/>
              <a:ext cx="0" cy="1988009"/>
            </a:xfrm>
            <a:custGeom>
              <a:avLst/>
              <a:pathLst>
                <a:path w="0" h="1988009">
                  <a:moveTo>
                    <a:pt x="0" y="1988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6256299" y="4356811"/>
              <a:ext cx="2475998" cy="513126"/>
            </a:xfrm>
            <a:custGeom>
              <a:avLst/>
              <a:pathLst>
                <a:path w="2475998" h="513126">
                  <a:moveTo>
                    <a:pt x="0" y="235460"/>
                  </a:moveTo>
                  <a:lnTo>
                    <a:pt x="9864" y="233239"/>
                  </a:lnTo>
                  <a:lnTo>
                    <a:pt x="19729" y="233239"/>
                  </a:lnTo>
                  <a:lnTo>
                    <a:pt x="29593" y="228796"/>
                  </a:lnTo>
                  <a:lnTo>
                    <a:pt x="39458" y="228796"/>
                  </a:lnTo>
                  <a:lnTo>
                    <a:pt x="49322" y="235460"/>
                  </a:lnTo>
                  <a:lnTo>
                    <a:pt x="59187" y="248788"/>
                  </a:lnTo>
                  <a:lnTo>
                    <a:pt x="69051" y="251009"/>
                  </a:lnTo>
                  <a:lnTo>
                    <a:pt x="78916" y="255452"/>
                  </a:lnTo>
                  <a:lnTo>
                    <a:pt x="88780" y="257673"/>
                  </a:lnTo>
                  <a:lnTo>
                    <a:pt x="98645" y="266558"/>
                  </a:lnTo>
                  <a:lnTo>
                    <a:pt x="108509" y="262116"/>
                  </a:lnTo>
                  <a:lnTo>
                    <a:pt x="118374" y="262116"/>
                  </a:lnTo>
                  <a:lnTo>
                    <a:pt x="128238" y="251009"/>
                  </a:lnTo>
                  <a:lnTo>
                    <a:pt x="138103" y="255452"/>
                  </a:lnTo>
                  <a:lnTo>
                    <a:pt x="147968" y="259894"/>
                  </a:lnTo>
                  <a:lnTo>
                    <a:pt x="157832" y="259894"/>
                  </a:lnTo>
                  <a:lnTo>
                    <a:pt x="167697" y="226575"/>
                  </a:lnTo>
                  <a:lnTo>
                    <a:pt x="177561" y="233239"/>
                  </a:lnTo>
                  <a:lnTo>
                    <a:pt x="187426" y="222132"/>
                  </a:lnTo>
                  <a:lnTo>
                    <a:pt x="197290" y="208804"/>
                  </a:lnTo>
                  <a:lnTo>
                    <a:pt x="207155" y="208804"/>
                  </a:lnTo>
                  <a:lnTo>
                    <a:pt x="217019" y="213247"/>
                  </a:lnTo>
                  <a:lnTo>
                    <a:pt x="226884" y="204361"/>
                  </a:lnTo>
                  <a:lnTo>
                    <a:pt x="236748" y="213247"/>
                  </a:lnTo>
                  <a:lnTo>
                    <a:pt x="246613" y="228796"/>
                  </a:lnTo>
                  <a:lnTo>
                    <a:pt x="256477" y="226575"/>
                  </a:lnTo>
                  <a:lnTo>
                    <a:pt x="266342" y="226575"/>
                  </a:lnTo>
                  <a:lnTo>
                    <a:pt x="276207" y="226575"/>
                  </a:lnTo>
                  <a:lnTo>
                    <a:pt x="286071" y="222132"/>
                  </a:lnTo>
                  <a:lnTo>
                    <a:pt x="295936" y="213247"/>
                  </a:lnTo>
                  <a:lnTo>
                    <a:pt x="305800" y="215468"/>
                  </a:lnTo>
                  <a:lnTo>
                    <a:pt x="315665" y="215468"/>
                  </a:lnTo>
                  <a:lnTo>
                    <a:pt x="325529" y="213247"/>
                  </a:lnTo>
                  <a:lnTo>
                    <a:pt x="335394" y="213247"/>
                  </a:lnTo>
                  <a:lnTo>
                    <a:pt x="345258" y="206583"/>
                  </a:lnTo>
                  <a:lnTo>
                    <a:pt x="355123" y="211025"/>
                  </a:lnTo>
                  <a:lnTo>
                    <a:pt x="364987" y="204361"/>
                  </a:lnTo>
                  <a:lnTo>
                    <a:pt x="374852" y="208804"/>
                  </a:lnTo>
                  <a:lnTo>
                    <a:pt x="384716" y="231017"/>
                  </a:lnTo>
                  <a:lnTo>
                    <a:pt x="394581" y="228796"/>
                  </a:lnTo>
                  <a:lnTo>
                    <a:pt x="404446" y="222132"/>
                  </a:lnTo>
                  <a:lnTo>
                    <a:pt x="414310" y="222132"/>
                  </a:lnTo>
                  <a:lnTo>
                    <a:pt x="424175" y="224353"/>
                  </a:lnTo>
                  <a:lnTo>
                    <a:pt x="434039" y="226575"/>
                  </a:lnTo>
                  <a:lnTo>
                    <a:pt x="443904" y="224353"/>
                  </a:lnTo>
                  <a:lnTo>
                    <a:pt x="453768" y="224353"/>
                  </a:lnTo>
                  <a:lnTo>
                    <a:pt x="463633" y="219911"/>
                  </a:lnTo>
                  <a:lnTo>
                    <a:pt x="473497" y="219911"/>
                  </a:lnTo>
                  <a:lnTo>
                    <a:pt x="483362" y="206583"/>
                  </a:lnTo>
                  <a:lnTo>
                    <a:pt x="493226" y="211025"/>
                  </a:lnTo>
                  <a:lnTo>
                    <a:pt x="503091" y="215468"/>
                  </a:lnTo>
                  <a:lnTo>
                    <a:pt x="512955" y="228796"/>
                  </a:lnTo>
                  <a:lnTo>
                    <a:pt x="522820" y="217689"/>
                  </a:lnTo>
                  <a:lnTo>
                    <a:pt x="532685" y="179927"/>
                  </a:lnTo>
                  <a:lnTo>
                    <a:pt x="542549" y="179927"/>
                  </a:lnTo>
                  <a:lnTo>
                    <a:pt x="552414" y="162156"/>
                  </a:lnTo>
                  <a:lnTo>
                    <a:pt x="562278" y="155492"/>
                  </a:lnTo>
                  <a:lnTo>
                    <a:pt x="572143" y="157714"/>
                  </a:lnTo>
                  <a:lnTo>
                    <a:pt x="582007" y="155492"/>
                  </a:lnTo>
                  <a:lnTo>
                    <a:pt x="591872" y="153271"/>
                  </a:lnTo>
                  <a:lnTo>
                    <a:pt x="601736" y="148828"/>
                  </a:lnTo>
                  <a:lnTo>
                    <a:pt x="611601" y="146607"/>
                  </a:lnTo>
                  <a:lnTo>
                    <a:pt x="621465" y="148828"/>
                  </a:lnTo>
                  <a:lnTo>
                    <a:pt x="631330" y="139943"/>
                  </a:lnTo>
                  <a:lnTo>
                    <a:pt x="641194" y="137722"/>
                  </a:lnTo>
                  <a:lnTo>
                    <a:pt x="651059" y="175484"/>
                  </a:lnTo>
                  <a:lnTo>
                    <a:pt x="660924" y="173263"/>
                  </a:lnTo>
                  <a:lnTo>
                    <a:pt x="670788" y="162156"/>
                  </a:lnTo>
                  <a:lnTo>
                    <a:pt x="680653" y="159935"/>
                  </a:lnTo>
                  <a:lnTo>
                    <a:pt x="690517" y="166599"/>
                  </a:lnTo>
                  <a:lnTo>
                    <a:pt x="700382" y="162156"/>
                  </a:lnTo>
                  <a:lnTo>
                    <a:pt x="710246" y="162156"/>
                  </a:lnTo>
                  <a:lnTo>
                    <a:pt x="720111" y="166599"/>
                  </a:lnTo>
                  <a:lnTo>
                    <a:pt x="729975" y="122172"/>
                  </a:lnTo>
                  <a:lnTo>
                    <a:pt x="739840" y="122172"/>
                  </a:lnTo>
                  <a:lnTo>
                    <a:pt x="749704" y="104402"/>
                  </a:lnTo>
                  <a:lnTo>
                    <a:pt x="759569" y="113287"/>
                  </a:lnTo>
                  <a:lnTo>
                    <a:pt x="769433" y="117730"/>
                  </a:lnTo>
                  <a:lnTo>
                    <a:pt x="779298" y="106623"/>
                  </a:lnTo>
                  <a:lnTo>
                    <a:pt x="789163" y="95516"/>
                  </a:lnTo>
                  <a:lnTo>
                    <a:pt x="799027" y="91074"/>
                  </a:lnTo>
                  <a:lnTo>
                    <a:pt x="808892" y="102180"/>
                  </a:lnTo>
                  <a:lnTo>
                    <a:pt x="818756" y="108844"/>
                  </a:lnTo>
                  <a:lnTo>
                    <a:pt x="828621" y="111066"/>
                  </a:lnTo>
                  <a:lnTo>
                    <a:pt x="838485" y="106623"/>
                  </a:lnTo>
                  <a:lnTo>
                    <a:pt x="848350" y="104402"/>
                  </a:lnTo>
                  <a:lnTo>
                    <a:pt x="858214" y="59975"/>
                  </a:lnTo>
                  <a:lnTo>
                    <a:pt x="868079" y="59975"/>
                  </a:lnTo>
                  <a:lnTo>
                    <a:pt x="877943" y="53311"/>
                  </a:lnTo>
                  <a:lnTo>
                    <a:pt x="887808" y="64418"/>
                  </a:lnTo>
                  <a:lnTo>
                    <a:pt x="897672" y="62197"/>
                  </a:lnTo>
                  <a:lnTo>
                    <a:pt x="907537" y="53311"/>
                  </a:lnTo>
                  <a:lnTo>
                    <a:pt x="917401" y="48869"/>
                  </a:lnTo>
                  <a:lnTo>
                    <a:pt x="927266" y="51090"/>
                  </a:lnTo>
                  <a:lnTo>
                    <a:pt x="937131" y="55533"/>
                  </a:lnTo>
                  <a:lnTo>
                    <a:pt x="946995" y="53311"/>
                  </a:lnTo>
                  <a:lnTo>
                    <a:pt x="956860" y="51090"/>
                  </a:lnTo>
                  <a:lnTo>
                    <a:pt x="966724" y="44426"/>
                  </a:lnTo>
                  <a:lnTo>
                    <a:pt x="976589" y="39983"/>
                  </a:lnTo>
                  <a:lnTo>
                    <a:pt x="986453" y="35541"/>
                  </a:lnTo>
                  <a:lnTo>
                    <a:pt x="996318" y="31098"/>
                  </a:lnTo>
                  <a:lnTo>
                    <a:pt x="1006182" y="26655"/>
                  </a:lnTo>
                  <a:lnTo>
                    <a:pt x="1016047" y="22213"/>
                  </a:lnTo>
                  <a:lnTo>
                    <a:pt x="1025911" y="28877"/>
                  </a:lnTo>
                  <a:lnTo>
                    <a:pt x="1035776" y="26655"/>
                  </a:lnTo>
                  <a:lnTo>
                    <a:pt x="1045640" y="31098"/>
                  </a:lnTo>
                  <a:lnTo>
                    <a:pt x="1055505" y="26655"/>
                  </a:lnTo>
                  <a:lnTo>
                    <a:pt x="1065370" y="46647"/>
                  </a:lnTo>
                  <a:lnTo>
                    <a:pt x="1075234" y="51090"/>
                  </a:lnTo>
                  <a:lnTo>
                    <a:pt x="1085099" y="51090"/>
                  </a:lnTo>
                  <a:lnTo>
                    <a:pt x="1094963" y="48869"/>
                  </a:lnTo>
                  <a:lnTo>
                    <a:pt x="1104828" y="48869"/>
                  </a:lnTo>
                  <a:lnTo>
                    <a:pt x="1114692" y="42205"/>
                  </a:lnTo>
                  <a:lnTo>
                    <a:pt x="1124557" y="42205"/>
                  </a:lnTo>
                  <a:lnTo>
                    <a:pt x="1134421" y="59975"/>
                  </a:lnTo>
                  <a:lnTo>
                    <a:pt x="1144286" y="0"/>
                  </a:lnTo>
                  <a:lnTo>
                    <a:pt x="1154150" y="6663"/>
                  </a:lnTo>
                  <a:lnTo>
                    <a:pt x="1164015" y="15549"/>
                  </a:lnTo>
                  <a:lnTo>
                    <a:pt x="1173879" y="22213"/>
                  </a:lnTo>
                  <a:lnTo>
                    <a:pt x="1183744" y="19991"/>
                  </a:lnTo>
                  <a:lnTo>
                    <a:pt x="1193609" y="15549"/>
                  </a:lnTo>
                  <a:lnTo>
                    <a:pt x="1203473" y="19991"/>
                  </a:lnTo>
                  <a:lnTo>
                    <a:pt x="1213338" y="26655"/>
                  </a:lnTo>
                  <a:lnTo>
                    <a:pt x="1223202" y="26655"/>
                  </a:lnTo>
                  <a:lnTo>
                    <a:pt x="1233067" y="19991"/>
                  </a:lnTo>
                  <a:lnTo>
                    <a:pt x="1242931" y="19991"/>
                  </a:lnTo>
                  <a:lnTo>
                    <a:pt x="1252796" y="26655"/>
                  </a:lnTo>
                  <a:lnTo>
                    <a:pt x="1262660" y="24434"/>
                  </a:lnTo>
                  <a:lnTo>
                    <a:pt x="1272525" y="26655"/>
                  </a:lnTo>
                  <a:lnTo>
                    <a:pt x="1282389" y="28877"/>
                  </a:lnTo>
                  <a:lnTo>
                    <a:pt x="1292254" y="37762"/>
                  </a:lnTo>
                  <a:lnTo>
                    <a:pt x="1302118" y="37762"/>
                  </a:lnTo>
                  <a:lnTo>
                    <a:pt x="1311983" y="31098"/>
                  </a:lnTo>
                  <a:lnTo>
                    <a:pt x="1321848" y="28877"/>
                  </a:lnTo>
                  <a:lnTo>
                    <a:pt x="1331712" y="33319"/>
                  </a:lnTo>
                  <a:lnTo>
                    <a:pt x="1341577" y="31098"/>
                  </a:lnTo>
                  <a:lnTo>
                    <a:pt x="1351441" y="48869"/>
                  </a:lnTo>
                  <a:lnTo>
                    <a:pt x="1361306" y="48869"/>
                  </a:lnTo>
                  <a:lnTo>
                    <a:pt x="1371170" y="53311"/>
                  </a:lnTo>
                  <a:lnTo>
                    <a:pt x="1381035" y="59975"/>
                  </a:lnTo>
                  <a:lnTo>
                    <a:pt x="1390899" y="57754"/>
                  </a:lnTo>
                  <a:lnTo>
                    <a:pt x="1400764" y="62197"/>
                  </a:lnTo>
                  <a:lnTo>
                    <a:pt x="1410628" y="66639"/>
                  </a:lnTo>
                  <a:lnTo>
                    <a:pt x="1420493" y="77746"/>
                  </a:lnTo>
                  <a:lnTo>
                    <a:pt x="1430357" y="84410"/>
                  </a:lnTo>
                  <a:lnTo>
                    <a:pt x="1440222" y="93295"/>
                  </a:lnTo>
                  <a:lnTo>
                    <a:pt x="1450087" y="86631"/>
                  </a:lnTo>
                  <a:lnTo>
                    <a:pt x="1459951" y="99959"/>
                  </a:lnTo>
                  <a:lnTo>
                    <a:pt x="1469816" y="99959"/>
                  </a:lnTo>
                  <a:lnTo>
                    <a:pt x="1479680" y="111066"/>
                  </a:lnTo>
                  <a:lnTo>
                    <a:pt x="1489545" y="128836"/>
                  </a:lnTo>
                  <a:lnTo>
                    <a:pt x="1499409" y="122172"/>
                  </a:lnTo>
                  <a:lnTo>
                    <a:pt x="1509274" y="122172"/>
                  </a:lnTo>
                  <a:lnTo>
                    <a:pt x="1519138" y="124394"/>
                  </a:lnTo>
                  <a:lnTo>
                    <a:pt x="1529003" y="117730"/>
                  </a:lnTo>
                  <a:lnTo>
                    <a:pt x="1538867" y="113287"/>
                  </a:lnTo>
                  <a:lnTo>
                    <a:pt x="1548732" y="119951"/>
                  </a:lnTo>
                  <a:lnTo>
                    <a:pt x="1558596" y="155492"/>
                  </a:lnTo>
                  <a:lnTo>
                    <a:pt x="1568461" y="131058"/>
                  </a:lnTo>
                  <a:lnTo>
                    <a:pt x="1578326" y="146607"/>
                  </a:lnTo>
                  <a:lnTo>
                    <a:pt x="1588190" y="159935"/>
                  </a:lnTo>
                  <a:lnTo>
                    <a:pt x="1598055" y="153271"/>
                  </a:lnTo>
                  <a:lnTo>
                    <a:pt x="1607919" y="153271"/>
                  </a:lnTo>
                  <a:lnTo>
                    <a:pt x="1617784" y="224353"/>
                  </a:lnTo>
                  <a:lnTo>
                    <a:pt x="1627648" y="235460"/>
                  </a:lnTo>
                  <a:lnTo>
                    <a:pt x="1637513" y="239903"/>
                  </a:lnTo>
                  <a:lnTo>
                    <a:pt x="1647377" y="253231"/>
                  </a:lnTo>
                  <a:lnTo>
                    <a:pt x="1657242" y="253231"/>
                  </a:lnTo>
                  <a:lnTo>
                    <a:pt x="1667106" y="266558"/>
                  </a:lnTo>
                  <a:lnTo>
                    <a:pt x="1676971" y="262116"/>
                  </a:lnTo>
                  <a:lnTo>
                    <a:pt x="1686835" y="266558"/>
                  </a:lnTo>
                  <a:lnTo>
                    <a:pt x="1696700" y="295436"/>
                  </a:lnTo>
                  <a:lnTo>
                    <a:pt x="1706565" y="266558"/>
                  </a:lnTo>
                  <a:lnTo>
                    <a:pt x="1716429" y="277665"/>
                  </a:lnTo>
                  <a:lnTo>
                    <a:pt x="1726294" y="284329"/>
                  </a:lnTo>
                  <a:lnTo>
                    <a:pt x="1736158" y="284329"/>
                  </a:lnTo>
                  <a:lnTo>
                    <a:pt x="1746023" y="297657"/>
                  </a:lnTo>
                  <a:lnTo>
                    <a:pt x="1755887" y="290993"/>
                  </a:lnTo>
                  <a:lnTo>
                    <a:pt x="1765752" y="339862"/>
                  </a:lnTo>
                  <a:lnTo>
                    <a:pt x="1775616" y="339862"/>
                  </a:lnTo>
                  <a:lnTo>
                    <a:pt x="1785481" y="335420"/>
                  </a:lnTo>
                  <a:lnTo>
                    <a:pt x="1795345" y="333198"/>
                  </a:lnTo>
                  <a:lnTo>
                    <a:pt x="1805210" y="328756"/>
                  </a:lnTo>
                  <a:lnTo>
                    <a:pt x="1815074" y="337641"/>
                  </a:lnTo>
                  <a:lnTo>
                    <a:pt x="1824939" y="328756"/>
                  </a:lnTo>
                  <a:lnTo>
                    <a:pt x="1834803" y="330977"/>
                  </a:lnTo>
                  <a:lnTo>
                    <a:pt x="1844668" y="333198"/>
                  </a:lnTo>
                  <a:lnTo>
                    <a:pt x="1854533" y="337641"/>
                  </a:lnTo>
                  <a:lnTo>
                    <a:pt x="1864397" y="333198"/>
                  </a:lnTo>
                  <a:lnTo>
                    <a:pt x="1874262" y="328756"/>
                  </a:lnTo>
                  <a:lnTo>
                    <a:pt x="1884126" y="342084"/>
                  </a:lnTo>
                  <a:lnTo>
                    <a:pt x="1893991" y="370961"/>
                  </a:lnTo>
                  <a:lnTo>
                    <a:pt x="1903855" y="370961"/>
                  </a:lnTo>
                  <a:lnTo>
                    <a:pt x="1913720" y="359854"/>
                  </a:lnTo>
                  <a:lnTo>
                    <a:pt x="1923584" y="355411"/>
                  </a:lnTo>
                  <a:lnTo>
                    <a:pt x="1933449" y="366518"/>
                  </a:lnTo>
                  <a:lnTo>
                    <a:pt x="1943313" y="373182"/>
                  </a:lnTo>
                  <a:lnTo>
                    <a:pt x="1953178" y="373182"/>
                  </a:lnTo>
                  <a:lnTo>
                    <a:pt x="1963042" y="375403"/>
                  </a:lnTo>
                  <a:lnTo>
                    <a:pt x="1972907" y="388731"/>
                  </a:lnTo>
                  <a:lnTo>
                    <a:pt x="1982772" y="388731"/>
                  </a:lnTo>
                  <a:lnTo>
                    <a:pt x="1992636" y="397617"/>
                  </a:lnTo>
                  <a:lnTo>
                    <a:pt x="2002501" y="413166"/>
                  </a:lnTo>
                  <a:lnTo>
                    <a:pt x="2012365" y="399838"/>
                  </a:lnTo>
                  <a:lnTo>
                    <a:pt x="2022230" y="415387"/>
                  </a:lnTo>
                  <a:lnTo>
                    <a:pt x="2032094" y="428715"/>
                  </a:lnTo>
                  <a:lnTo>
                    <a:pt x="2041959" y="442043"/>
                  </a:lnTo>
                  <a:lnTo>
                    <a:pt x="2051823" y="457592"/>
                  </a:lnTo>
                  <a:lnTo>
                    <a:pt x="2061688" y="448707"/>
                  </a:lnTo>
                  <a:lnTo>
                    <a:pt x="2071552" y="450928"/>
                  </a:lnTo>
                  <a:lnTo>
                    <a:pt x="2081417" y="455371"/>
                  </a:lnTo>
                  <a:lnTo>
                    <a:pt x="2091281" y="448707"/>
                  </a:lnTo>
                  <a:lnTo>
                    <a:pt x="2101146" y="457592"/>
                  </a:lnTo>
                  <a:lnTo>
                    <a:pt x="2111011" y="453150"/>
                  </a:lnTo>
                  <a:lnTo>
                    <a:pt x="2120875" y="448707"/>
                  </a:lnTo>
                  <a:lnTo>
                    <a:pt x="2130740" y="446486"/>
                  </a:lnTo>
                  <a:lnTo>
                    <a:pt x="2140604" y="453150"/>
                  </a:lnTo>
                  <a:lnTo>
                    <a:pt x="2150469" y="455371"/>
                  </a:lnTo>
                  <a:lnTo>
                    <a:pt x="2160333" y="455371"/>
                  </a:lnTo>
                  <a:lnTo>
                    <a:pt x="2170198" y="457592"/>
                  </a:lnTo>
                  <a:lnTo>
                    <a:pt x="2180062" y="490912"/>
                  </a:lnTo>
                  <a:lnTo>
                    <a:pt x="2189927" y="484248"/>
                  </a:lnTo>
                  <a:lnTo>
                    <a:pt x="2199791" y="502019"/>
                  </a:lnTo>
                  <a:lnTo>
                    <a:pt x="2209656" y="513126"/>
                  </a:lnTo>
                  <a:lnTo>
                    <a:pt x="2219520" y="513126"/>
                  </a:lnTo>
                  <a:lnTo>
                    <a:pt x="2229385" y="513126"/>
                  </a:lnTo>
                  <a:lnTo>
                    <a:pt x="2239250" y="506462"/>
                  </a:lnTo>
                  <a:lnTo>
                    <a:pt x="2249114" y="466478"/>
                  </a:lnTo>
                  <a:lnTo>
                    <a:pt x="2258979" y="475363"/>
                  </a:lnTo>
                  <a:lnTo>
                    <a:pt x="2268843" y="468699"/>
                  </a:lnTo>
                  <a:lnTo>
                    <a:pt x="2278708" y="479806"/>
                  </a:lnTo>
                  <a:lnTo>
                    <a:pt x="2288572" y="479806"/>
                  </a:lnTo>
                  <a:lnTo>
                    <a:pt x="2298437" y="488691"/>
                  </a:lnTo>
                  <a:lnTo>
                    <a:pt x="2308301" y="513126"/>
                  </a:lnTo>
                  <a:lnTo>
                    <a:pt x="2318166" y="508683"/>
                  </a:lnTo>
                  <a:lnTo>
                    <a:pt x="2328030" y="504240"/>
                  </a:lnTo>
                  <a:lnTo>
                    <a:pt x="2337895" y="499798"/>
                  </a:lnTo>
                  <a:lnTo>
                    <a:pt x="2347759" y="506462"/>
                  </a:lnTo>
                  <a:lnTo>
                    <a:pt x="2357624" y="499798"/>
                  </a:lnTo>
                  <a:lnTo>
                    <a:pt x="2367489" y="506462"/>
                  </a:lnTo>
                  <a:lnTo>
                    <a:pt x="2377353" y="506462"/>
                  </a:lnTo>
                  <a:lnTo>
                    <a:pt x="2387218" y="450928"/>
                  </a:lnTo>
                  <a:lnTo>
                    <a:pt x="2397082" y="444264"/>
                  </a:lnTo>
                  <a:lnTo>
                    <a:pt x="2406947" y="446486"/>
                  </a:lnTo>
                  <a:lnTo>
                    <a:pt x="2416811" y="448707"/>
                  </a:lnTo>
                  <a:lnTo>
                    <a:pt x="2426676" y="450928"/>
                  </a:lnTo>
                  <a:lnTo>
                    <a:pt x="2436540" y="457592"/>
                  </a:lnTo>
                  <a:lnTo>
                    <a:pt x="2446405" y="459814"/>
                  </a:lnTo>
                  <a:lnTo>
                    <a:pt x="2456269" y="455371"/>
                  </a:lnTo>
                  <a:lnTo>
                    <a:pt x="2466134" y="453150"/>
                  </a:lnTo>
                  <a:lnTo>
                    <a:pt x="2475998" y="464256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8693947" y="4782717"/>
              <a:ext cx="76702" cy="767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25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2"/>
            <p:cNvSpPr/>
            <p:nvPr/>
          </p:nvSpPr>
          <p:spPr>
            <a:xfrm>
              <a:off x="8356515" y="5027263"/>
              <a:ext cx="474428" cy="164109"/>
            </a:xfrm>
            <a:custGeom>
              <a:avLst/>
              <a:pathLst>
                <a:path w="474428" h="164109">
                  <a:moveTo>
                    <a:pt x="27431" y="164109"/>
                  </a:moveTo>
                  <a:lnTo>
                    <a:pt x="473611" y="164109"/>
                  </a:lnTo>
                  <a:lnTo>
                    <a:pt x="472507" y="164087"/>
                  </a:lnTo>
                  <a:lnTo>
                    <a:pt x="474428" y="164009"/>
                  </a:lnTo>
                  <a:lnTo>
                    <a:pt x="474428" y="49"/>
                  </a:lnTo>
                  <a:lnTo>
                    <a:pt x="4736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6677"/>
                  </a:lnTo>
                  <a:lnTo>
                    <a:pt x="88" y="134469"/>
                  </a:lnTo>
                  <a:lnTo>
                    <a:pt x="88" y="138884"/>
                  </a:lnTo>
                  <a:lnTo>
                    <a:pt x="797" y="143242"/>
                  </a:lnTo>
                  <a:lnTo>
                    <a:pt x="2195" y="147429"/>
                  </a:lnTo>
                  <a:lnTo>
                    <a:pt x="4246" y="151338"/>
                  </a:lnTo>
                  <a:lnTo>
                    <a:pt x="6898" y="154868"/>
                  </a:lnTo>
                  <a:lnTo>
                    <a:pt x="10082" y="157926"/>
                  </a:lnTo>
                  <a:lnTo>
                    <a:pt x="13716" y="160434"/>
                  </a:lnTo>
                  <a:lnTo>
                    <a:pt x="17704" y="162326"/>
                  </a:lnTo>
                  <a:lnTo>
                    <a:pt x="21944" y="163554"/>
                  </a:lnTo>
                  <a:lnTo>
                    <a:pt x="26327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8376835" y="5045117"/>
              <a:ext cx="464467" cy="12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-1.9%</a:t>
              </a:r>
            </a:p>
          </p:txBody>
        </p:sp>
        <p:sp>
          <p:nvSpPr>
            <p:cNvPr id="96" name="pg94"/>
            <p:cNvSpPr/>
            <p:nvPr/>
          </p:nvSpPr>
          <p:spPr>
            <a:xfrm>
              <a:off x="6256299" y="4082768"/>
              <a:ext cx="582961" cy="200547"/>
            </a:xfrm>
            <a:custGeom>
              <a:avLst/>
              <a:pathLst>
                <a:path w="582961" h="200547">
                  <a:moveTo>
                    <a:pt x="27432" y="200547"/>
                  </a:moveTo>
                  <a:lnTo>
                    <a:pt x="555529" y="200547"/>
                  </a:lnTo>
                  <a:lnTo>
                    <a:pt x="554424" y="200525"/>
                  </a:lnTo>
                  <a:lnTo>
                    <a:pt x="558835" y="200347"/>
                  </a:lnTo>
                  <a:lnTo>
                    <a:pt x="563161" y="199464"/>
                  </a:lnTo>
                  <a:lnTo>
                    <a:pt x="567289" y="197898"/>
                  </a:lnTo>
                  <a:lnTo>
                    <a:pt x="571112" y="195691"/>
                  </a:lnTo>
                  <a:lnTo>
                    <a:pt x="574532" y="192899"/>
                  </a:lnTo>
                  <a:lnTo>
                    <a:pt x="577459" y="189594"/>
                  </a:lnTo>
                  <a:lnTo>
                    <a:pt x="579819" y="185863"/>
                  </a:lnTo>
                  <a:lnTo>
                    <a:pt x="581549" y="181802"/>
                  </a:lnTo>
                  <a:lnTo>
                    <a:pt x="582606" y="177515"/>
                  </a:lnTo>
                  <a:lnTo>
                    <a:pt x="582961" y="173115"/>
                  </a:lnTo>
                  <a:lnTo>
                    <a:pt x="582961" y="27432"/>
                  </a:lnTo>
                  <a:lnTo>
                    <a:pt x="582606" y="23031"/>
                  </a:lnTo>
                  <a:lnTo>
                    <a:pt x="581549" y="18745"/>
                  </a:lnTo>
                  <a:lnTo>
                    <a:pt x="579819" y="14683"/>
                  </a:lnTo>
                  <a:lnTo>
                    <a:pt x="577459" y="10952"/>
                  </a:lnTo>
                  <a:lnTo>
                    <a:pt x="574532" y="7647"/>
                  </a:lnTo>
                  <a:lnTo>
                    <a:pt x="571112" y="4855"/>
                  </a:lnTo>
                  <a:lnTo>
                    <a:pt x="567289" y="2648"/>
                  </a:lnTo>
                  <a:lnTo>
                    <a:pt x="563161" y="1083"/>
                  </a:lnTo>
                  <a:lnTo>
                    <a:pt x="558835" y="200"/>
                  </a:lnTo>
                  <a:lnTo>
                    <a:pt x="5555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6274587" y="4096257"/>
              <a:ext cx="546385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Perth</a:t>
              </a:r>
            </a:p>
          </p:txBody>
        </p:sp>
        <p:sp>
          <p:nvSpPr>
            <p:cNvPr id="98" name="pl96"/>
            <p:cNvSpPr/>
            <p:nvPr/>
          </p:nvSpPr>
          <p:spPr>
            <a:xfrm>
              <a:off x="649811" y="5961197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649811" y="59611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1448838" y="59611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3125809" y="59611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0"/>
            <p:cNvSpPr/>
            <p:nvPr/>
          </p:nvSpPr>
          <p:spPr>
            <a:xfrm>
              <a:off x="575669" y="6067416"/>
              <a:ext cx="148282" cy="123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1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506477" y="6252321"/>
              <a:ext cx="286667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Jan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349954" y="6066461"/>
              <a:ext cx="197767" cy="1247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295737" y="6252581"/>
              <a:ext cx="306201" cy="130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Mar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3051668" y="6062988"/>
              <a:ext cx="148282" cy="128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8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2967630" y="6215163"/>
              <a:ext cx="316358" cy="168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</a:t>
              </a:r>
            </a:p>
          </p:txBody>
        </p:sp>
        <p:sp>
          <p:nvSpPr>
            <p:cNvPr id="108" name="pl106"/>
            <p:cNvSpPr/>
            <p:nvPr/>
          </p:nvSpPr>
          <p:spPr>
            <a:xfrm>
              <a:off x="3453055" y="5961197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3453055" y="59611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4252082" y="59611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5929054" y="59611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0"/>
            <p:cNvSpPr/>
            <p:nvPr/>
          </p:nvSpPr>
          <p:spPr>
            <a:xfrm>
              <a:off x="3378914" y="6067416"/>
              <a:ext cx="148282" cy="123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1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3309721" y="6252321"/>
              <a:ext cx="286667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Jan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4153199" y="6066461"/>
              <a:ext cx="197767" cy="1247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4098982" y="6252581"/>
              <a:ext cx="306201" cy="130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Mar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5854913" y="6062988"/>
              <a:ext cx="148282" cy="128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8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5770874" y="6215163"/>
              <a:ext cx="316358" cy="168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</a:t>
              </a:r>
            </a:p>
          </p:txBody>
        </p:sp>
        <p:sp>
          <p:nvSpPr>
            <p:cNvPr id="118" name="pl116"/>
            <p:cNvSpPr/>
            <p:nvPr/>
          </p:nvSpPr>
          <p:spPr>
            <a:xfrm>
              <a:off x="6256299" y="5961197"/>
              <a:ext cx="2574644" cy="0"/>
            </a:xfrm>
            <a:custGeom>
              <a:avLst/>
              <a:pathLst>
                <a:path w="2574644" h="0">
                  <a:moveTo>
                    <a:pt x="0" y="0"/>
                  </a:moveTo>
                  <a:lnTo>
                    <a:pt x="257464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6256299" y="59611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7055327" y="59611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8732298" y="59611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0"/>
            <p:cNvSpPr/>
            <p:nvPr/>
          </p:nvSpPr>
          <p:spPr>
            <a:xfrm>
              <a:off x="6182158" y="6067416"/>
              <a:ext cx="148282" cy="123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1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6112965" y="6252321"/>
              <a:ext cx="286667" cy="13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Jan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6956443" y="6066461"/>
              <a:ext cx="197767" cy="1247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6902226" y="6252581"/>
              <a:ext cx="306201" cy="130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Mar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8658157" y="6062988"/>
              <a:ext cx="148282" cy="128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8</a:t>
              </a:r>
            </a:p>
          </p:txBody>
        </p:sp>
        <p:sp>
          <p:nvSpPr>
            <p:cNvPr id="127" name="tx125"/>
            <p:cNvSpPr/>
            <p:nvPr/>
          </p:nvSpPr>
          <p:spPr>
            <a:xfrm>
              <a:off x="8574119" y="6215163"/>
              <a:ext cx="316358" cy="168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</a:t>
              </a:r>
            </a:p>
          </p:txBody>
        </p:sp>
        <p:sp>
          <p:nvSpPr>
            <p:cNvPr id="128" name="tx126"/>
            <p:cNvSpPr/>
            <p:nvPr/>
          </p:nvSpPr>
          <p:spPr>
            <a:xfrm>
              <a:off x="82857" y="5825804"/>
              <a:ext cx="464467" cy="127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-7.5%</a:t>
              </a:r>
            </a:p>
          </p:txBody>
        </p:sp>
        <p:sp>
          <p:nvSpPr>
            <p:cNvPr id="129" name="tx127"/>
            <p:cNvSpPr/>
            <p:nvPr/>
          </p:nvSpPr>
          <p:spPr>
            <a:xfrm>
              <a:off x="231140" y="5345387"/>
              <a:ext cx="316185" cy="127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-5%</a:t>
              </a:r>
            </a:p>
          </p:txBody>
        </p:sp>
        <p:sp>
          <p:nvSpPr>
            <p:cNvPr id="130" name="tx128"/>
            <p:cNvSpPr/>
            <p:nvPr/>
          </p:nvSpPr>
          <p:spPr>
            <a:xfrm>
              <a:off x="82857" y="4864015"/>
              <a:ext cx="464467" cy="128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-2.5%</a:t>
              </a:r>
            </a:p>
          </p:txBody>
        </p:sp>
        <p:sp>
          <p:nvSpPr>
            <p:cNvPr id="131" name="tx129"/>
            <p:cNvSpPr/>
            <p:nvPr/>
          </p:nvSpPr>
          <p:spPr>
            <a:xfrm>
              <a:off x="290348" y="4383945"/>
              <a:ext cx="256976" cy="127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32" name="tx130"/>
            <p:cNvSpPr/>
            <p:nvPr/>
          </p:nvSpPr>
          <p:spPr>
            <a:xfrm>
              <a:off x="82857" y="6600103"/>
              <a:ext cx="1008417" cy="121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Source: Corelogic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2020-09-09T00:12:13Z</dcterms:created>
  <dcterms:modified xsi:type="dcterms:W3CDTF">2020-09-09T10:12:14Z</dcterms:modified>
  <cp:lastModifiedBy>mcowgill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