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7765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C8B0EB-D2E4-437A-BBD8-FE8B43F9EA5D}">
  <a:tblStyle styleId="{E2C8B0EB-D2E4-437A-BBD8-FE8B43F9E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449975" y="5734650"/>
            <a:ext cx="17477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IPLC SIMULATOR</a:t>
            </a:r>
            <a:endParaRPr b="1" sz="1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047350" y="7709725"/>
            <a:ext cx="144171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Matthew Czyr, Thomas Beitel, Grant Block, Alex Christoforides,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Alex Mankowski, Steven Prince, Molly Wolford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Shape 71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3163500" y="4172325"/>
            <a:ext cx="9072000" cy="7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implemented pipeline function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iplc_sim_push_pipeline_stage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checks whether various stages of the pipeline require stalls or forwarding, handles adding delay cycles as necessary, pushes pipeline stages, and resets fetch stage to NOP. The other implemented functions,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iplc_sim_process_pipeline_lw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iplc_sim_process_pipeline_sw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iplc_sim_process_pipeline_branch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iplc_sim_process_pipeline_jump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iplc_sim_process_pipeline_syscall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iplc_sim_process_pipeline_nop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simply set the variables in the fetch to match the respective instruction arguments. These functions are called by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iplc_sim_parse_instruction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/>
          </a:p>
        </p:txBody>
      </p:sp>
      <p:sp>
        <p:nvSpPr>
          <p:cNvPr id="101" name="Shape 101"/>
          <p:cNvSpPr txBox="1"/>
          <p:nvPr/>
        </p:nvSpPr>
        <p:spPr>
          <a:xfrm>
            <a:off x="13163511" y="3061006"/>
            <a:ext cx="341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Pipeline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508025" y="4172300"/>
            <a:ext cx="8943000" cy="7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iplc_sim_trap_address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which is called by pipeline function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iplc_sim_push_pipeline_stage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parse function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iplc_sim_trap_address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will determine if a given address is in the cache and then calls the appropriate function to deal with a hit or a miss. For a hit,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iplc_sim_LRU_update_on_hit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called, which updates the element's information, sets it as the MRU, and updates the previous MRU's information. For a miss,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iplc_sim_LRU_replace_on_miss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called, which puts the element in the cache and declares it as the MRU, then updates the previous MRU. If the cache is full, the LRU is then replaced.</a:t>
            </a:r>
            <a:endParaRPr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508017" y="3060993"/>
            <a:ext cx="343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Cache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0" name="Shape 110"/>
          <p:cNvGraphicFramePr/>
          <p:nvPr/>
        </p:nvGraphicFramePr>
        <p:xfrm>
          <a:off x="2342263" y="259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{E2C8B0EB-D2E4-437A-BBD8-FE8B43F9EA5D}</a:tableStyleId>
              </a:tblPr>
              <a:tblGrid>
                <a:gridCol w="529300"/>
                <a:gridCol w="2613200"/>
                <a:gridCol w="2916300"/>
                <a:gridCol w="2537425"/>
                <a:gridCol w="2385850"/>
                <a:gridCol w="3352075"/>
                <a:gridCol w="2897375"/>
                <a:gridCol w="2461650"/>
              </a:tblGrid>
              <a:tr h="6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Index Size (bits)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Block Size (words)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Associativity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Cache Size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Branch Prediction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Cache Miss Rate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CPI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1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7168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0.006943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1.1279393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5632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0.004238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1.254102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9664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1.227070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7296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1.265978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1.240689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9728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1.227070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7424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1.265978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5760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1.240689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9792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1.227070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7168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0.006943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1.076080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5632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0.004238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1.051017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9664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1.024171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7296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1.062671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1.037608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9728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1.024171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7424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1.062671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5760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1.037608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9792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1.024171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947116" y="1660140"/>
            <a:ext cx="152934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947113" y="9268944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Steven Prince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Documenter (Pipeline)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947113" y="7039118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Thomas Beitel</a:t>
            </a:r>
            <a:r>
              <a:rPr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Coder (Performance Evaluation)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947125" y="8169875"/>
            <a:ext cx="13111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Grant Block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Documenter (Cache)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947113" y="593451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Molly Wolford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Coder (Pipeline)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947113" y="3704693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Matthew Czyr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Manager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947113" y="483545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Alex Mankowski</a:t>
            </a:r>
            <a:r>
              <a:rPr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Coder (Cache)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947127" y="10368000"/>
            <a:ext cx="1638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Alex Christoforides</a:t>
            </a:r>
            <a:r>
              <a:rPr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Documenter (Performance Evaluation)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