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cc402b08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cc402b08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0851145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0851145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d232d37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d232d37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cc402b08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cc402b08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085114537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085114537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085114537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085114537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cc402b08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cc402b08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cc402b08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cc402b08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cc402b08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cc402b08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cc402b08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cc402b08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06e2086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06e2086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06e2086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06e2086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0851143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0851143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cc402b08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cc402b08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Bollinger bands are a measure of an asset’s volatility. The bands are traditionally calculated using a 20 day simple moving average of an asset’s price and a 20 day rolling standard deviation of the simple moving average. The area within the bands measures 2 standard deviations from the mean, or a 95% confidence interval for the price. When the price crosses one of the bands, this indicates that an asset is overbought or oversold.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056bc3c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056bc3c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056bc3c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056bc3c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tested the strategy on different time frames as well. In the past year the backtest earned 80%. Amazon had more volatility in the previous 4 years, and over the last year the stock only rose 10%. Based on this, we can infer that the strategy works better on lower volatility stocks. I also tested the algorithm on Tesla, a notorious high volatility stock, the algo performed worse there as well. This is too small of a sample size to assume that the algo works better with low volatility. But if that were the case, a way to improve this </a:t>
            </a:r>
            <a:r>
              <a:rPr lang="en"/>
              <a:t>strategy</a:t>
            </a:r>
            <a:r>
              <a:rPr lang="en"/>
              <a:t> would be to </a:t>
            </a:r>
            <a:r>
              <a:rPr lang="en"/>
              <a:t>implement</a:t>
            </a:r>
            <a:r>
              <a:rPr lang="en"/>
              <a:t> a parameter that </a:t>
            </a:r>
            <a:r>
              <a:rPr lang="en"/>
              <a:t>halts</a:t>
            </a:r>
            <a:r>
              <a:rPr lang="en"/>
              <a:t> trading when the vix is too high or the bollinger band </a:t>
            </a:r>
            <a:r>
              <a:rPr lang="en"/>
              <a:t>spread</a:t>
            </a:r>
            <a:r>
              <a:rPr lang="en"/>
              <a:t> is too large.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056bc3c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056bc3c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treamlit.io/" TargetMode="External"/><Relationship Id="rId4" Type="http://schemas.openxmlformats.org/officeDocument/2006/relationships/hyperlink" Target="https://medium.com/codex/algorithmic-trading-with-stochastic-oscillator-in-python-7e2bec49b60d" TargetMode="External"/><Relationship Id="rId5" Type="http://schemas.openxmlformats.org/officeDocument/2006/relationships/hyperlink" Target="https://www.metastock.com/customer/resources/taaz/?p=106" TargetMode="External"/><Relationship Id="rId6" Type="http://schemas.openxmlformats.org/officeDocument/2006/relationships/hyperlink" Target="https://www.investopedia.com/terms/s/sharperatio.asp" TargetMode="External"/><Relationship Id="rId7" Type="http://schemas.openxmlformats.org/officeDocument/2006/relationships/hyperlink" Target="https://www.youtube.com/watch?v=13oogPJwWAM&amp;t=478s&amp;ab_channel=Trading21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</a:t>
            </a:r>
            <a:r>
              <a:rPr lang="en"/>
              <a:t> Dashboard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Matthew Willson, Ryan Dibeler, Shishir Suman, Thomas Revelle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RSI (Relative Strength Index) cont.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Relative Strength Index is one of the most common indicators in technical analysis.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allows us to have a quick glance as to whether the market is overbought or oversold.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RSI is calculated using a rather simple way. It is based on the idea of measuring the magnitude of recent price changes.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RSI bounded between 0 and 100 which makes it easier to interpret in ranging markets.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Traditionally the RSI is considered overbought when above 70 and oversold when below 30.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RSI (Relative Strength Index)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325" y="1296525"/>
            <a:ext cx="6309360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RSI (Relative Strength Index) cont.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88" y="1325975"/>
            <a:ext cx="7741014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>
                <a:latin typeface="Roboto"/>
                <a:ea typeface="Roboto"/>
                <a:cs typeface="Roboto"/>
                <a:sym typeface="Roboto"/>
              </a:rPr>
              <a:t>Trading Dashboard</a:t>
            </a:r>
            <a:endParaRPr sz="4100"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Python Packages used: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Streamlit, Plotly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Deployment via git bash: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streamlit run tradingDashboard.py --theme.base="dark"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059" y="1067925"/>
            <a:ext cx="6072165" cy="399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270"/>
            <a:ext cx="9144003" cy="483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762"/>
            <a:ext cx="9144003" cy="4955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conclusion, we found that there is potential to use these strategies in a live trading </a:t>
            </a:r>
            <a:r>
              <a:rPr lang="en"/>
              <a:t>scenario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Returns and volatility were highly variable based on the timeframe and the frequency of our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Stochastic Oscillator had the highest returns and Sharpe ratio over the month period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Learning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Optimize </a:t>
            </a:r>
            <a:r>
              <a:rPr lang="en"/>
              <a:t>trading</a:t>
            </a:r>
            <a:r>
              <a:rPr lang="en"/>
              <a:t> frequency and indicators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Continue the development of our existing indicators and develop a strategy that uses multiple indicators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addition to focusing on Amazon, find a way to to trade on multiple stocks simultaneously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Eventually, develop a live trading 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Finally, create a dashboard that handles live data streaming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Reinforcement </a:t>
            </a:r>
            <a:r>
              <a:rPr lang="en"/>
              <a:t>learning</a:t>
            </a:r>
            <a:r>
              <a:rPr lang="en"/>
              <a:t> and probability trading strategies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Bibliography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https://streamlit.io/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Stochastic Oscillator: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https://medium.com/codex/algorithmic-trading-with-stochastic-oscillator-in-python-7e2bec49b60d</a:t>
            </a:r>
            <a:endParaRPr sz="14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https://www.metastock.com/customer/resources/taaz/?p=106</a:t>
            </a:r>
            <a:endParaRPr sz="14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Sharpe Ratio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https://www.investopedia.com/terms/s/sharperatio.asp</a:t>
            </a:r>
            <a:endParaRPr sz="14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/>
              <a:t>Bollinger Bands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https://www.youtube.com/watch?v=13oogPJwWAM&amp;t=478s&amp;ab_channel=Trading212</a:t>
            </a:r>
            <a:endParaRPr sz="1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/>
              <a:t>RSI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</a:rPr>
              <a:t>https://www.roelpeters.be/many-ways-to-calculate-the-rsi-in-python-pandas/</a:t>
            </a:r>
            <a:endParaRPr sz="14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the project we focused on creating a dashboard that displays stock price, </a:t>
            </a:r>
            <a:r>
              <a:rPr lang="en"/>
              <a:t>technical</a:t>
            </a:r>
            <a:r>
              <a:rPr lang="en"/>
              <a:t> indicators, and </a:t>
            </a:r>
            <a:r>
              <a:rPr lang="en"/>
              <a:t>backtested results for multiple</a:t>
            </a:r>
            <a:r>
              <a:rPr lang="en"/>
              <a:t> trading strategies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dashboard displays three momentum trading strategies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Bollinger Bands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Stochastic Oscillator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Relative Strength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tuned the strategies to optimize returns and Sharpe ratios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Trading Strategies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Momentum strategies are based on technical indicators that reveal when an asset is oversold or overbought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225" y="2290825"/>
            <a:ext cx="6781499" cy="266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Momentum Strategies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36875" y="16796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Differences in our strategies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Bollinger Bands - utilizes the standard deviation of a simple moving average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Developed and copyrighted by John Bollinger in the 1980’s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Stock price is thought to stay within the bands 90% of the time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Relative Strength index - utilizes the average gains and losses in percent change format over over a sample period usually 14 days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Developed in 1978 by J. Welles Wilder Jr in the book “New Concepts in Technical Trading Systems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RSI values above 70 indicate that a security is overvalued, and values below 30 mean that the stock is undervalued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Stochastic Oscillator - utilizes a similar 14 day window to the RSI but it is traded based on actual prices rather than percent change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Stochastic oscillator was first developed in the 1950’s 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It uses a strategy revolving around the moving average 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5"/>
            <a:ext cx="8368200" cy="32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Amazon price data</a:t>
            </a:r>
            <a:r>
              <a:rPr lang="en"/>
              <a:t> was pulled using the Alpaca Rest API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ran our algo strategies on Amazon stock for 30 days using minute prices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These prices were stored in a Pandas Dataframe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Then we cleaned up the dataframe to ensure that we were using only closing prices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88" y="2822975"/>
            <a:ext cx="8201025" cy="20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Bollinger Band Crossover Trading Strategy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5"/>
            <a:ext cx="2695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Bollinger bands are a measure of </a:t>
            </a:r>
            <a:r>
              <a:rPr lang="en"/>
              <a:t>volatility</a:t>
            </a:r>
            <a:r>
              <a:rPr lang="en"/>
              <a:t>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SMA +- 2 * </a:t>
            </a:r>
            <a:r>
              <a:rPr lang="en"/>
              <a:t>rolling std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Theoretically, when the price is below the lower band the asset is oversold and when the price is above the upper band </a:t>
            </a:r>
            <a:r>
              <a:rPr lang="en"/>
              <a:t>the</a:t>
            </a:r>
            <a:r>
              <a:rPr lang="en"/>
              <a:t> asset is overbought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650" y="1451750"/>
            <a:ext cx="5499151" cy="26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Bollinger Band Crossover Trading Strategy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31100"/>
            <a:ext cx="3022800" cy="31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the lower </a:t>
            </a:r>
            <a:r>
              <a:rPr lang="en"/>
              <a:t>band is greater than the price, buy (oversold)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the upper band is less than the price, sell (overbought)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700" y="1506375"/>
            <a:ext cx="5431276" cy="2651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Bollinger Band Backtest methodology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the Alpaca API to pull AMZN price from 2016 - 2021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Backtested strategy on different data sets: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263" y="2765325"/>
            <a:ext cx="1871933" cy="14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3639063" y="2371650"/>
            <a:ext cx="148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Hourly Price</a:t>
            </a:r>
            <a:endParaRPr>
              <a:solidFill>
                <a:schemeClr val="dk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263" y="2765314"/>
            <a:ext cx="1949825" cy="14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869087" y="2371650"/>
            <a:ext cx="16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Daily Closing Price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7950" y="2757325"/>
            <a:ext cx="1949825" cy="148097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6397213" y="2371650"/>
            <a:ext cx="131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Minute Price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Bollinger Band Backtest Results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Returns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Sharpe ratio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 Volatility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Overall good performance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Areas to improve: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Optimize </a:t>
            </a:r>
            <a:r>
              <a:rPr lang="en"/>
              <a:t>trading frequency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additional indicators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Include stop loss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962" y="2037150"/>
            <a:ext cx="2483725" cy="188653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5086275" y="1421550"/>
            <a:ext cx="198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 Year Performance on Minute Dataset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