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884680" y="1918800"/>
            <a:ext cx="339624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B8E068E-7286-45E6-9B67-AFFE64EEDCAC}" type="slidenum">
              <a:rPr b="0" lang="en-US" sz="10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71D5F75-F272-4FEB-B86A-B45DC92EEDC4}" type="slidenum">
              <a:rPr b="0" lang="en-US" sz="10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60800" y="957600"/>
            <a:ext cx="8221680" cy="225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Camera Calibration: Real-Time tracking of Control Points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807360" y="3374640"/>
            <a:ext cx="4401720" cy="114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Alumnos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Choqueluque Roman David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Javier Quispe Diego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Pipeline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Google Shape;74;p14" descr=""/>
          <p:cNvPicPr/>
          <p:nvPr/>
        </p:nvPicPr>
        <p:blipFill>
          <a:blip r:embed="rId1"/>
          <a:stretch/>
        </p:blipFill>
        <p:spPr>
          <a:xfrm>
            <a:off x="933480" y="1824480"/>
            <a:ext cx="7040160" cy="310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Pre-processing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Google Shape;80;p15" descr=""/>
          <p:cNvPicPr/>
          <p:nvPr/>
        </p:nvPicPr>
        <p:blipFill>
          <a:blip r:embed="rId1"/>
          <a:stretch/>
        </p:blipFill>
        <p:spPr>
          <a:xfrm>
            <a:off x="320040" y="2233080"/>
            <a:ext cx="2603520" cy="2081880"/>
          </a:xfrm>
          <a:prstGeom prst="rect">
            <a:avLst/>
          </a:prstGeom>
          <a:ln>
            <a:noFill/>
          </a:ln>
        </p:spPr>
      </p:pic>
      <p:pic>
        <p:nvPicPr>
          <p:cNvPr id="84" name="Google Shape;81;p15" descr=""/>
          <p:cNvPicPr/>
          <p:nvPr/>
        </p:nvPicPr>
        <p:blipFill>
          <a:blip r:embed="rId2"/>
          <a:stretch/>
        </p:blipFill>
        <p:spPr>
          <a:xfrm>
            <a:off x="3082320" y="2233080"/>
            <a:ext cx="2797200" cy="2081880"/>
          </a:xfrm>
          <a:prstGeom prst="rect">
            <a:avLst/>
          </a:prstGeom>
          <a:ln>
            <a:noFill/>
          </a:ln>
        </p:spPr>
      </p:pic>
      <p:pic>
        <p:nvPicPr>
          <p:cNvPr id="85" name="Google Shape;82;p15" descr=""/>
          <p:cNvPicPr/>
          <p:nvPr/>
        </p:nvPicPr>
        <p:blipFill>
          <a:blip r:embed="rId3"/>
          <a:stretch/>
        </p:blipFill>
        <p:spPr>
          <a:xfrm>
            <a:off x="6037920" y="2233080"/>
            <a:ext cx="2453400" cy="208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Control Point Detection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oogle Shape;88;p16" descr=""/>
          <p:cNvPicPr/>
          <p:nvPr/>
        </p:nvPicPr>
        <p:blipFill>
          <a:blip r:embed="rId1"/>
          <a:stretch/>
        </p:blipFill>
        <p:spPr>
          <a:xfrm>
            <a:off x="4311360" y="1916280"/>
            <a:ext cx="4283280" cy="3008880"/>
          </a:xfrm>
          <a:prstGeom prst="rect">
            <a:avLst/>
          </a:prstGeom>
          <a:ln>
            <a:noFill/>
          </a:ln>
        </p:spPr>
      </p:pic>
      <p:pic>
        <p:nvPicPr>
          <p:cNvPr id="88" name="Google Shape;89;p16" descr=""/>
          <p:cNvPicPr/>
          <p:nvPr/>
        </p:nvPicPr>
        <p:blipFill>
          <a:blip r:embed="rId2"/>
          <a:stretch/>
        </p:blipFill>
        <p:spPr>
          <a:xfrm>
            <a:off x="1192680" y="1916280"/>
            <a:ext cx="2037960" cy="28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Control Point Tracking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Google Shape;95;p17" descr=""/>
          <p:cNvPicPr/>
          <p:nvPr/>
        </p:nvPicPr>
        <p:blipFill>
          <a:blip r:embed="rId1"/>
          <a:stretch/>
        </p:blipFill>
        <p:spPr>
          <a:xfrm>
            <a:off x="1266480" y="1846800"/>
            <a:ext cx="1965960" cy="3008880"/>
          </a:xfrm>
          <a:prstGeom prst="rect">
            <a:avLst/>
          </a:prstGeom>
          <a:ln>
            <a:noFill/>
          </a:ln>
        </p:spPr>
      </p:pic>
      <p:pic>
        <p:nvPicPr>
          <p:cNvPr id="91" name="Google Shape;96;p17" descr=""/>
          <p:cNvPicPr/>
          <p:nvPr/>
        </p:nvPicPr>
        <p:blipFill>
          <a:blip r:embed="rId2"/>
          <a:stretch/>
        </p:blipFill>
        <p:spPr>
          <a:xfrm>
            <a:off x="4439520" y="1846800"/>
            <a:ext cx="4313520" cy="300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General 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oogle Shape;103;p18" descr=""/>
          <p:cNvPicPr/>
          <p:nvPr/>
        </p:nvPicPr>
        <p:blipFill>
          <a:blip r:embed="rId1"/>
          <a:stretch/>
        </p:blipFill>
        <p:spPr>
          <a:xfrm>
            <a:off x="3216240" y="455400"/>
            <a:ext cx="4557240" cy="417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71960" y="71424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Results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obtained the following results: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Time to process a frame: 14.52 ms.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Accuracy: 86.59%.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THANKS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2018-12-12T18:32:01Z</dcterms:modified>
  <cp:revision>1</cp:revision>
  <dc:subject/>
  <dc:title/>
</cp:coreProperties>
</file>