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6" r:id="rId13"/>
    <p:sldId id="267" r:id="rId14"/>
    <p:sldId id="265" r:id="rId15"/>
    <p:sldId id="268" r:id="rId16"/>
    <p:sldId id="271" r:id="rId17"/>
    <p:sldId id="272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878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90FE9-0B05-44A1-8E28-B3DBBEE66BAB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CB03D-52F8-45FC-9D51-CC9AF1B89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1DE7D9-EBDF-4607-997D-25D4ACECE411}" type="datetime1">
              <a:rPr lang="en-US" smtClean="0"/>
              <a:t>5/3/2012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FD8AFB-73A7-474A-9C4A-6EDBDB239F8E}" type="datetime1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DE23E-EF5D-4500-9EA7-73181B83E030}" type="datetime1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0CB0ED-5EB4-4797-8999-8929FF33E9FA}" type="datetime1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7D2CF-5BD9-4D3B-BD23-92ADF1DA17B1}" type="datetime1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E7C55-A941-45FE-A33E-DCB503125F2F}" type="datetime1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E8F5E2-397A-49C3-86DD-735F9AC5A93F}" type="datetime1">
              <a:rPr lang="en-US" smtClean="0"/>
              <a:t>5/3/2012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08BD0E-2CDD-44A4-9D2E-57CBF39A0CED}" type="datetime1">
              <a:rPr lang="en-US" smtClean="0"/>
              <a:t>5/3/2012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003E7B-A488-45D8-B117-F10B734D7C6D}" type="datetime1">
              <a:rPr lang="en-US" smtClean="0"/>
              <a:t>5/3/2012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40B779-05FE-4B03-B3F1-6BAD69C57051}" type="datetime1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EDC556-FF25-4A14-B3B5-0F96E4C4AE15}" type="datetime1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C0DC143-8F08-4BF4-9D91-A4F96FD5C135}" type="datetime1">
              <a:rPr lang="en-US" smtClean="0"/>
              <a:t>5/3/2012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772816"/>
            <a:ext cx="8458200" cy="1829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H(</a:t>
            </a:r>
            <a:r>
              <a:rPr lang="en-US" dirty="0" err="1" smtClean="0"/>
              <a:t>ome</a:t>
            </a:r>
            <a:r>
              <a:rPr lang="en-US" dirty="0" smtClean="0"/>
              <a:t>). A(</a:t>
            </a:r>
            <a:r>
              <a:rPr lang="en-US" dirty="0" err="1" smtClean="0"/>
              <a:t>utomation</a:t>
            </a:r>
            <a:r>
              <a:rPr lang="en-US" dirty="0" smtClean="0"/>
              <a:t>). L(</a:t>
            </a:r>
            <a:r>
              <a:rPr lang="en-US" dirty="0" err="1" smtClean="0"/>
              <a:t>ogic</a:t>
            </a:r>
            <a:r>
              <a:rPr lang="en-US" dirty="0" smtClean="0"/>
              <a:t>). </a:t>
            </a:r>
            <a:br>
              <a:rPr lang="en-US" dirty="0" smtClean="0"/>
            </a:br>
            <a:r>
              <a:rPr lang="en-US" dirty="0" smtClean="0"/>
              <a:t>–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7772400" cy="1199704"/>
          </a:xfrm>
        </p:spPr>
        <p:txBody>
          <a:bodyPr/>
          <a:lstStyle/>
          <a:p>
            <a:r>
              <a:rPr lang="en-US" dirty="0" smtClean="0"/>
              <a:t>Matthew Lamoureux-Durr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Connects via COM port</a:t>
            </a:r>
          </a:p>
          <a:p>
            <a:r>
              <a:rPr lang="en-US" dirty="0" smtClean="0"/>
              <a:t>Manage Relays</a:t>
            </a:r>
          </a:p>
          <a:p>
            <a:r>
              <a:rPr lang="en-US" dirty="0" smtClean="0"/>
              <a:t>Load/Write Schedule</a:t>
            </a:r>
          </a:p>
          <a:p>
            <a:r>
              <a:rPr lang="en-US" dirty="0" smtClean="0"/>
              <a:t>Set/Load IP address</a:t>
            </a:r>
          </a:p>
          <a:p>
            <a:r>
              <a:rPr lang="en-US" dirty="0" smtClean="0"/>
              <a:t>Send custom serial commands</a:t>
            </a:r>
          </a:p>
          <a:p>
            <a:r>
              <a:rPr lang="en-US" dirty="0" smtClean="0"/>
              <a:t>Hides to taskbar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– GUI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014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7999" y="1481138"/>
            <a:ext cx="756800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014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7999" y="1481138"/>
            <a:ext cx="756800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014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0"/>
            <a:ext cx="4680520" cy="7826443"/>
          </a:xfrm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Firmware:</a:t>
            </a:r>
          </a:p>
          <a:p>
            <a:pPr lvl="1"/>
            <a:r>
              <a:rPr lang="en-US" dirty="0" smtClean="0"/>
              <a:t>Schedule currently not running correctly (does not run events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LCD Menu system, limited (ran out of time)</a:t>
            </a:r>
          </a:p>
          <a:p>
            <a:pPr lvl="1"/>
            <a:r>
              <a:rPr lang="en-US" dirty="0" smtClean="0"/>
              <a:t>Web pages very basic (lost too much time solving bugs)</a:t>
            </a:r>
          </a:p>
          <a:p>
            <a:r>
              <a:rPr lang="en-US" dirty="0" smtClean="0"/>
              <a:t>GUI:</a:t>
            </a:r>
          </a:p>
          <a:p>
            <a:pPr lvl="1"/>
            <a:r>
              <a:rPr lang="en-US" dirty="0" err="1" smtClean="0"/>
              <a:t>Serialport</a:t>
            </a:r>
            <a:r>
              <a:rPr lang="en-US" dirty="0" smtClean="0"/>
              <a:t> crashes (windows bug)</a:t>
            </a:r>
          </a:p>
          <a:p>
            <a:pPr lvl="1"/>
            <a:r>
              <a:rPr lang="en-US" dirty="0" smtClean="0"/>
              <a:t>Available functions limited</a:t>
            </a:r>
          </a:p>
          <a:p>
            <a:pPr lvl="1"/>
            <a:r>
              <a:rPr lang="en-US" dirty="0" err="1" smtClean="0"/>
              <a:t>Serialport</a:t>
            </a:r>
            <a:r>
              <a:rPr lang="en-US" dirty="0" smtClean="0"/>
              <a:t> bugs, make loading schedule crash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Comrimise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7116715" cy="445705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Timeline – Semester 1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844824"/>
            <a:ext cx="8038809" cy="360171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– Semester 2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Board:</a:t>
            </a:r>
          </a:p>
          <a:p>
            <a:pPr lvl="1"/>
            <a:r>
              <a:rPr lang="en-US" dirty="0" smtClean="0"/>
              <a:t>PCB - $25/10 ($2.5 each)</a:t>
            </a:r>
          </a:p>
          <a:p>
            <a:pPr lvl="1"/>
            <a:r>
              <a:rPr lang="en-US" dirty="0" smtClean="0"/>
              <a:t>Micro - $20</a:t>
            </a:r>
          </a:p>
          <a:p>
            <a:pPr lvl="1"/>
            <a:r>
              <a:rPr lang="en-US" dirty="0" smtClean="0"/>
              <a:t>Ethernet - $25</a:t>
            </a:r>
          </a:p>
          <a:p>
            <a:pPr lvl="1"/>
            <a:r>
              <a:rPr lang="en-US" dirty="0" smtClean="0"/>
              <a:t>Components - $15</a:t>
            </a:r>
          </a:p>
          <a:p>
            <a:pPr lvl="1"/>
            <a:r>
              <a:rPr lang="en-US" dirty="0" smtClean="0"/>
              <a:t>LCD - $20</a:t>
            </a:r>
          </a:p>
          <a:p>
            <a:r>
              <a:rPr lang="en-US" dirty="0" smtClean="0"/>
              <a:t>Other:</a:t>
            </a:r>
          </a:p>
          <a:p>
            <a:pPr lvl="1"/>
            <a:r>
              <a:rPr lang="en-US" dirty="0" smtClean="0"/>
              <a:t>Relays - $8 (4 total, 3 types)</a:t>
            </a:r>
          </a:p>
          <a:p>
            <a:pPr lvl="1"/>
            <a:r>
              <a:rPr lang="en-US" dirty="0" smtClean="0"/>
              <a:t>Enclosure - ~$30</a:t>
            </a:r>
          </a:p>
          <a:p>
            <a:r>
              <a:rPr lang="en-US" dirty="0" smtClean="0"/>
              <a:t>Total:</a:t>
            </a:r>
          </a:p>
          <a:p>
            <a:pPr lvl="1"/>
            <a:r>
              <a:rPr lang="en-US" dirty="0" smtClean="0"/>
              <a:t>$145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Goal/Requirements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Code</a:t>
            </a:r>
          </a:p>
          <a:p>
            <a:r>
              <a:rPr lang="en-US" dirty="0" smtClean="0"/>
              <a:t>Implementation/Compromise</a:t>
            </a:r>
          </a:p>
          <a:p>
            <a:r>
              <a:rPr lang="en-US" dirty="0" smtClean="0"/>
              <a:t>Timeline</a:t>
            </a:r>
            <a:endParaRPr lang="en-US" dirty="0" smtClean="0"/>
          </a:p>
          <a:p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Agenda/Topics To Be Covered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 want to be able to control my house from my bed.</a:t>
            </a:r>
          </a:p>
          <a:p>
            <a:r>
              <a:rPr lang="en-CA" dirty="0" smtClean="0"/>
              <a:t>Setup routines that will automatically execute themselves.</a:t>
            </a:r>
          </a:p>
          <a:p>
            <a:r>
              <a:rPr lang="en-CA" dirty="0" smtClean="0"/>
              <a:t>Good user interface.</a:t>
            </a:r>
          </a:p>
          <a:p>
            <a:r>
              <a:rPr lang="en-CA" dirty="0" smtClean="0"/>
              <a:t>Easy to use from everywhere</a:t>
            </a:r>
          </a:p>
          <a:p>
            <a:r>
              <a:rPr lang="en-CA" dirty="0" smtClean="0"/>
              <a:t>Internet enabled!</a:t>
            </a:r>
          </a:p>
          <a:p>
            <a:r>
              <a:rPr lang="en-CA" dirty="0" smtClean="0"/>
              <a:t>Standalone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Original Goal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lock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5438" t="21257" r="32504" b="21257"/>
          <a:stretch>
            <a:fillRect/>
          </a:stretch>
        </p:blipFill>
        <p:spPr>
          <a:xfrm>
            <a:off x="2123728" y="1484784"/>
            <a:ext cx="5674280" cy="464076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Content Placeholder 5" descr="hal - rough mockup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404664"/>
            <a:ext cx="8809316" cy="61926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al - rough mockup-pcb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88640"/>
            <a:ext cx="6241087" cy="64807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013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7999" y="1481138"/>
            <a:ext cx="756800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Hardware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01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7999" y="1481138"/>
            <a:ext cx="756800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Hardware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Libraries used:</a:t>
            </a:r>
          </a:p>
          <a:p>
            <a:pPr lvl="1"/>
            <a:r>
              <a:rPr lang="en-US" b="1" dirty="0" smtClean="0"/>
              <a:t>Teensy</a:t>
            </a:r>
            <a:r>
              <a:rPr lang="en-US" dirty="0" smtClean="0"/>
              <a:t> – </a:t>
            </a:r>
            <a:r>
              <a:rPr lang="en-US" dirty="0" err="1" smtClean="0"/>
              <a:t>USB_Serial</a:t>
            </a:r>
            <a:endParaRPr lang="en-US" dirty="0" smtClean="0"/>
          </a:p>
          <a:p>
            <a:pPr lvl="1"/>
            <a:r>
              <a:rPr lang="en-US" b="1" dirty="0" err="1" smtClean="0"/>
              <a:t>Tuxgraphics</a:t>
            </a:r>
            <a:r>
              <a:rPr lang="en-US" dirty="0" smtClean="0"/>
              <a:t> – Enj28j60, </a:t>
            </a:r>
            <a:r>
              <a:rPr lang="en-US" dirty="0" err="1" smtClean="0"/>
              <a:t>timeconversion</a:t>
            </a:r>
            <a:endParaRPr lang="en-US" dirty="0" smtClean="0"/>
          </a:p>
          <a:p>
            <a:pPr lvl="1"/>
            <a:r>
              <a:rPr lang="en-US" b="1" dirty="0" err="1" smtClean="0"/>
              <a:t>Adafruit</a:t>
            </a:r>
            <a:r>
              <a:rPr lang="en-US" dirty="0" smtClean="0"/>
              <a:t> - ST7565 </a:t>
            </a:r>
            <a:r>
              <a:rPr lang="en-US" dirty="0" err="1" smtClean="0"/>
              <a:t>Grafical</a:t>
            </a:r>
            <a:r>
              <a:rPr lang="en-US" dirty="0" smtClean="0"/>
              <a:t> LCD</a:t>
            </a:r>
          </a:p>
          <a:p>
            <a:r>
              <a:rPr lang="en-US" dirty="0" smtClean="0"/>
              <a:t>Major Code Developed:</a:t>
            </a:r>
          </a:p>
          <a:p>
            <a:pPr lvl="1"/>
            <a:r>
              <a:rPr lang="en-US" dirty="0" smtClean="0"/>
              <a:t>String command parse</a:t>
            </a:r>
          </a:p>
          <a:p>
            <a:pPr lvl="1"/>
            <a:r>
              <a:rPr lang="en-US" dirty="0" smtClean="0"/>
              <a:t>LCD Menu system/display</a:t>
            </a:r>
          </a:p>
          <a:p>
            <a:pPr lvl="1"/>
            <a:r>
              <a:rPr lang="en-US" dirty="0" smtClean="0"/>
              <a:t>4 timers for : 3 PWM LEDs, 1 time timer (1ms)</a:t>
            </a:r>
          </a:p>
          <a:p>
            <a:pPr lvl="1"/>
            <a:r>
              <a:rPr lang="en-US" dirty="0" smtClean="0"/>
              <a:t>EEPROM structures</a:t>
            </a:r>
          </a:p>
          <a:p>
            <a:pPr lvl="1"/>
            <a:r>
              <a:rPr lang="en-US" dirty="0" err="1" smtClean="0"/>
              <a:t>Webpages</a:t>
            </a:r>
            <a:endParaRPr lang="en-US" dirty="0" smtClean="0"/>
          </a:p>
          <a:p>
            <a:pPr lvl="1"/>
            <a:r>
              <a:rPr lang="en-US" dirty="0" smtClean="0"/>
              <a:t>PROGMEM implementation for functions with strings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Code-Firmware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220212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D702CF6-005D-4DBD-A97B-F0C8A1B2B0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TS010220212</Template>
  <TotalTime>0</TotalTime>
  <Words>261</Words>
  <Application>Microsoft Office PowerPoint</Application>
  <PresentationFormat>On-screen Show (4:3)</PresentationFormat>
  <Paragraphs>83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TS010220212</vt:lpstr>
      <vt:lpstr>H(ome). A(utomation). L(ogic).  – Final Presentation</vt:lpstr>
      <vt:lpstr>Agenda/Topics To Be Covered</vt:lpstr>
      <vt:lpstr>Original Goal </vt:lpstr>
      <vt:lpstr>Design</vt:lpstr>
      <vt:lpstr>Slide 5</vt:lpstr>
      <vt:lpstr>Slide 6</vt:lpstr>
      <vt:lpstr>Hardware</vt:lpstr>
      <vt:lpstr>Hardware</vt:lpstr>
      <vt:lpstr>Code-Firmware</vt:lpstr>
      <vt:lpstr>Code – GUI</vt:lpstr>
      <vt:lpstr>Slide 11</vt:lpstr>
      <vt:lpstr>Slide 12</vt:lpstr>
      <vt:lpstr>Slide 13</vt:lpstr>
      <vt:lpstr>Code Comrimise</vt:lpstr>
      <vt:lpstr>Timeline – Semester 1</vt:lpstr>
      <vt:lpstr>Timeline – Semester 2</vt:lpstr>
      <vt:lpstr>Cost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VOIP Lab 7 - Kentucky VOIP Presentation</dc:title>
  <dc:creator/>
  <cp:lastModifiedBy/>
  <cp:revision>1</cp:revision>
  <dcterms:created xsi:type="dcterms:W3CDTF">2012-04-18T22:46:06Z</dcterms:created>
  <dcterms:modified xsi:type="dcterms:W3CDTF">2012-05-03T19:02:51Z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TC102202129990</vt:lpwstr>
  </property>
</Properties>
</file>