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0" r:id="rId4"/>
    <p:sldId id="26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9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6ED31E-25BA-4CFD-92DF-7402B8C66BCE}"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200069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ED31E-25BA-4CFD-92DF-7402B8C66BCE}"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1309447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ED31E-25BA-4CFD-92DF-7402B8C66BCE}"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140175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ED31E-25BA-4CFD-92DF-7402B8C66BCE}"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324918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ED31E-25BA-4CFD-92DF-7402B8C66BCE}"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178710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6ED31E-25BA-4CFD-92DF-7402B8C66BCE}"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32126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6ED31E-25BA-4CFD-92DF-7402B8C66BCE}"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1920855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6ED31E-25BA-4CFD-92DF-7402B8C66BCE}"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392987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ED31E-25BA-4CFD-92DF-7402B8C66BCE}"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16796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ED31E-25BA-4CFD-92DF-7402B8C66BCE}"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277552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ED31E-25BA-4CFD-92DF-7402B8C66BCE}"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9F0BF-6B8B-4ED4-80D1-DB443CAC9060}" type="slidenum">
              <a:rPr lang="en-US" smtClean="0"/>
              <a:t>‹#›</a:t>
            </a:fld>
            <a:endParaRPr lang="en-US"/>
          </a:p>
        </p:txBody>
      </p:sp>
    </p:spTree>
    <p:extLst>
      <p:ext uri="{BB962C8B-B14F-4D97-AF65-F5344CB8AC3E}">
        <p14:creationId xmlns:p14="http://schemas.microsoft.com/office/powerpoint/2010/main" val="153683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ED31E-25BA-4CFD-92DF-7402B8C66BCE}" type="datetimeFigureOut">
              <a:rPr lang="en-US" smtClean="0"/>
              <a:t>2/9/2017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9F0BF-6B8B-4ED4-80D1-DB443CAC9060}" type="slidenum">
              <a:rPr lang="en-US" smtClean="0"/>
              <a:t>‹#›</a:t>
            </a:fld>
            <a:endParaRPr lang="en-US"/>
          </a:p>
        </p:txBody>
      </p:sp>
    </p:spTree>
    <p:extLst>
      <p:ext uri="{BB962C8B-B14F-4D97-AF65-F5344CB8AC3E}">
        <p14:creationId xmlns:p14="http://schemas.microsoft.com/office/powerpoint/2010/main" val="259443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Test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test contains two parts:</a:t>
            </a:r>
          </a:p>
          <a:p>
            <a:pPr marL="971550" lvl="1" indent="-514350">
              <a:buFont typeface="+mj-lt"/>
              <a:buAutoNum type="arabicPeriod"/>
            </a:pPr>
            <a:r>
              <a:rPr lang="en-US" dirty="0" smtClean="0"/>
              <a:t>Creating a webpage with video </a:t>
            </a:r>
            <a:r>
              <a:rPr lang="en-US" dirty="0" smtClean="0"/>
              <a:t>playback</a:t>
            </a:r>
          </a:p>
          <a:p>
            <a:pPr marL="971550" lvl="1" indent="-514350">
              <a:buFont typeface="+mj-lt"/>
              <a:buAutoNum type="arabicPeriod"/>
            </a:pPr>
            <a:r>
              <a:rPr lang="en-US" dirty="0" smtClean="0"/>
              <a:t>Creating a drag </a:t>
            </a:r>
            <a:r>
              <a:rPr lang="en-US" dirty="0"/>
              <a:t>and drop quiz </a:t>
            </a:r>
            <a:r>
              <a:rPr lang="en-US" dirty="0" smtClean="0"/>
              <a:t>question</a:t>
            </a:r>
            <a:endParaRPr lang="en-US" dirty="0"/>
          </a:p>
          <a:p>
            <a:pPr marL="971550" lvl="1" indent="-514350">
              <a:buFont typeface="+mj-lt"/>
              <a:buAutoNum type="arabicPeriod"/>
            </a:pPr>
            <a:endParaRPr lang="en-US" dirty="0" smtClean="0"/>
          </a:p>
        </p:txBody>
      </p:sp>
    </p:spTree>
    <p:extLst>
      <p:ext uri="{BB962C8B-B14F-4D97-AF65-F5344CB8AC3E}">
        <p14:creationId xmlns:p14="http://schemas.microsoft.com/office/powerpoint/2010/main" val="1090646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Test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Create </a:t>
            </a:r>
            <a:r>
              <a:rPr lang="en-US" dirty="0" smtClean="0"/>
              <a:t>two </a:t>
            </a:r>
            <a:r>
              <a:rPr lang="en-US" dirty="0" smtClean="0"/>
              <a:t>web </a:t>
            </a:r>
            <a:r>
              <a:rPr lang="en-US" dirty="0" smtClean="0"/>
              <a:t>pages </a:t>
            </a:r>
            <a:r>
              <a:rPr lang="en-US" dirty="0" smtClean="0"/>
              <a:t>following these guidelines:</a:t>
            </a:r>
          </a:p>
          <a:p>
            <a:pPr lvl="1"/>
            <a:r>
              <a:rPr lang="en-US" dirty="0" smtClean="0"/>
              <a:t>Create a video area and a button that plays the animation</a:t>
            </a:r>
          </a:p>
          <a:p>
            <a:pPr lvl="1"/>
            <a:r>
              <a:rPr lang="en-US" dirty="0" smtClean="0"/>
              <a:t>When the animation is complete, display a message of your choice.</a:t>
            </a:r>
          </a:p>
          <a:p>
            <a:pPr lvl="1"/>
            <a:r>
              <a:rPr lang="en-US" dirty="0" smtClean="0"/>
              <a:t>Create a </a:t>
            </a:r>
            <a:r>
              <a:rPr lang="en-US" dirty="0" smtClean="0"/>
              <a:t>drag and drop quiz. </a:t>
            </a:r>
            <a:r>
              <a:rPr lang="en-US" dirty="0" smtClean="0"/>
              <a:t>See a later slide for instructions.</a:t>
            </a:r>
          </a:p>
          <a:p>
            <a:r>
              <a:rPr lang="en-US" dirty="0" smtClean="0"/>
              <a:t>You are encouraged to use only vanilla </a:t>
            </a:r>
            <a:r>
              <a:rPr lang="en-US" dirty="0" err="1" smtClean="0"/>
              <a:t>Javascript</a:t>
            </a:r>
            <a:r>
              <a:rPr lang="en-US" dirty="0" smtClean="0"/>
              <a:t>, but y</a:t>
            </a:r>
            <a:r>
              <a:rPr lang="en-US" dirty="0" smtClean="0"/>
              <a:t>ou </a:t>
            </a:r>
            <a:r>
              <a:rPr lang="en-US" dirty="0"/>
              <a:t>may optionally use the following </a:t>
            </a:r>
            <a:r>
              <a:rPr lang="en-US" dirty="0" err="1" smtClean="0"/>
              <a:t>Javascript</a:t>
            </a:r>
            <a:r>
              <a:rPr lang="en-US" dirty="0" smtClean="0"/>
              <a:t> </a:t>
            </a:r>
            <a:r>
              <a:rPr lang="en-US" dirty="0"/>
              <a:t>libraries, as provided in the Programming/HTML/ folder:</a:t>
            </a:r>
          </a:p>
          <a:p>
            <a:pPr lvl="1"/>
            <a:r>
              <a:rPr lang="en-US" dirty="0"/>
              <a:t>jQuery</a:t>
            </a:r>
          </a:p>
          <a:p>
            <a:pPr lvl="1"/>
            <a:r>
              <a:rPr lang="en-US" dirty="0"/>
              <a:t>Bootstrap</a:t>
            </a:r>
          </a:p>
          <a:p>
            <a:r>
              <a:rPr lang="en-US" dirty="0"/>
              <a:t>IE support is strongly </a:t>
            </a:r>
            <a:r>
              <a:rPr lang="en-US" dirty="0" smtClean="0"/>
              <a:t>encouraged</a:t>
            </a:r>
          </a:p>
          <a:p>
            <a:r>
              <a:rPr lang="en-US" dirty="0" smtClean="0"/>
              <a:t>Leave </a:t>
            </a:r>
            <a:r>
              <a:rPr lang="en-US" dirty="0"/>
              <a:t>any </a:t>
            </a:r>
            <a:r>
              <a:rPr lang="en-US" dirty="0" smtClean="0"/>
              <a:t>extra files </a:t>
            </a:r>
            <a:r>
              <a:rPr lang="en-US" dirty="0"/>
              <a:t>used in the process of creating the </a:t>
            </a:r>
            <a:r>
              <a:rPr lang="en-US" dirty="0" smtClean="0"/>
              <a:t>webpage </a:t>
            </a:r>
            <a:r>
              <a:rPr lang="en-US" dirty="0" smtClean="0"/>
              <a:t>in </a:t>
            </a:r>
            <a:r>
              <a:rPr lang="en-US" dirty="0"/>
              <a:t>the </a:t>
            </a:r>
            <a:r>
              <a:rPr lang="en-US" dirty="0" smtClean="0"/>
              <a:t>Programming Folder</a:t>
            </a:r>
            <a:endParaRPr lang="en-US" dirty="0"/>
          </a:p>
        </p:txBody>
      </p:sp>
    </p:spTree>
    <p:extLst>
      <p:ext uri="{BB962C8B-B14F-4D97-AF65-F5344CB8AC3E}">
        <p14:creationId xmlns:p14="http://schemas.microsoft.com/office/powerpoint/2010/main" val="1669084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518" y="1295400"/>
            <a:ext cx="5562600" cy="2862322"/>
          </a:xfrm>
          <a:prstGeom prst="rect">
            <a:avLst/>
          </a:prstGeom>
          <a:noFill/>
        </p:spPr>
        <p:txBody>
          <a:bodyPr wrap="square" rtlCol="0">
            <a:spAutoFit/>
          </a:bodyPr>
          <a:lstStyle/>
          <a:p>
            <a:r>
              <a:rPr lang="en-US" dirty="0" smtClean="0"/>
              <a:t>The quiz should make the options on top </a:t>
            </a:r>
            <a:r>
              <a:rPr lang="en-US" dirty="0" err="1" smtClean="0"/>
              <a:t>draggable</a:t>
            </a:r>
            <a:r>
              <a:rPr lang="en-US" dirty="0" smtClean="0"/>
              <a:t> and the target areas below it droppable targets. Each target should only occupy one answer at a time. You may use the provided bitmaps, but you are encouraged to create reusable assets from scratch. </a:t>
            </a:r>
          </a:p>
          <a:p>
            <a:endParaRPr lang="en-US" dirty="0"/>
          </a:p>
          <a:p>
            <a:r>
              <a:rPr lang="en-US" dirty="0" smtClean="0"/>
              <a:t>If time permits, you are also encouraged to check the answers for validity (the correct order is Grab Soda, Pour Soda, then Drink Soda) and display a message when the correct answer is achieved.</a:t>
            </a:r>
          </a:p>
        </p:txBody>
      </p:sp>
      <p:sp>
        <p:nvSpPr>
          <p:cNvPr id="6" name="Rounded Rectangle 5"/>
          <p:cNvSpPr/>
          <p:nvPr/>
        </p:nvSpPr>
        <p:spPr>
          <a:xfrm>
            <a:off x="3618336" y="53340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Grab Soda</a:t>
            </a:r>
            <a:endParaRPr lang="en-US" dirty="0"/>
          </a:p>
        </p:txBody>
      </p:sp>
      <p:sp>
        <p:nvSpPr>
          <p:cNvPr id="7" name="Rounded Rectangle 6"/>
          <p:cNvSpPr/>
          <p:nvPr/>
        </p:nvSpPr>
        <p:spPr>
          <a:xfrm>
            <a:off x="2246736" y="5330283"/>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Pour Soda</a:t>
            </a:r>
            <a:endParaRPr lang="en-US" dirty="0"/>
          </a:p>
        </p:txBody>
      </p:sp>
      <p:sp>
        <p:nvSpPr>
          <p:cNvPr id="8" name="Rounded Rectangle 7"/>
          <p:cNvSpPr/>
          <p:nvPr/>
        </p:nvSpPr>
        <p:spPr>
          <a:xfrm>
            <a:off x="875136" y="53340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Drink Soda</a:t>
            </a:r>
            <a:endParaRPr lang="en-US" dirty="0"/>
          </a:p>
        </p:txBody>
      </p:sp>
      <p:sp>
        <p:nvSpPr>
          <p:cNvPr id="9" name="Rounded Rectangle 8"/>
          <p:cNvSpPr/>
          <p:nvPr/>
        </p:nvSpPr>
        <p:spPr>
          <a:xfrm>
            <a:off x="875136" y="6016083"/>
            <a:ext cx="1295400"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ounded Rectangle 9"/>
          <p:cNvSpPr/>
          <p:nvPr/>
        </p:nvSpPr>
        <p:spPr>
          <a:xfrm>
            <a:off x="2246736" y="6016083"/>
            <a:ext cx="1295400"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ounded Rectangle 10"/>
          <p:cNvSpPr/>
          <p:nvPr/>
        </p:nvSpPr>
        <p:spPr>
          <a:xfrm>
            <a:off x="3618336" y="6016083"/>
            <a:ext cx="1295400"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extBox 1"/>
          <p:cNvSpPr txBox="1"/>
          <p:nvPr/>
        </p:nvSpPr>
        <p:spPr>
          <a:xfrm>
            <a:off x="862126" y="4419600"/>
            <a:ext cx="7404992" cy="830997"/>
          </a:xfrm>
          <a:prstGeom prst="rect">
            <a:avLst/>
          </a:prstGeom>
          <a:noFill/>
        </p:spPr>
        <p:txBody>
          <a:bodyPr wrap="square" rtlCol="0">
            <a:spAutoFit/>
          </a:bodyPr>
          <a:lstStyle/>
          <a:p>
            <a:r>
              <a:rPr lang="en-US" sz="2400" b="1" dirty="0" smtClean="0"/>
              <a:t>Q: Please drag and drop the instructions into the correct order from left to right:</a:t>
            </a:r>
            <a:endParaRPr lang="en-US" sz="2400" b="1" dirty="0"/>
          </a:p>
        </p:txBody>
      </p:sp>
      <p:sp>
        <p:nvSpPr>
          <p:cNvPr id="12"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Programming Test</a:t>
            </a:r>
            <a:endParaRPr lang="en-US" dirty="0"/>
          </a:p>
        </p:txBody>
      </p:sp>
    </p:spTree>
    <p:extLst>
      <p:ext uri="{BB962C8B-B14F-4D97-AF65-F5344CB8AC3E}">
        <p14:creationId xmlns:p14="http://schemas.microsoft.com/office/powerpoint/2010/main" val="3981357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Test Hints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Hint: Add a ‘</a:t>
            </a:r>
            <a:r>
              <a:rPr lang="en-US" dirty="0" err="1" smtClean="0"/>
              <a:t>mousedown</a:t>
            </a:r>
            <a:r>
              <a:rPr lang="en-US" dirty="0" smtClean="0"/>
              <a:t>’ event listener to each drag box.  When the ‘</a:t>
            </a:r>
            <a:r>
              <a:rPr lang="en-US" dirty="0" err="1" smtClean="0"/>
              <a:t>mousedown</a:t>
            </a:r>
            <a:r>
              <a:rPr lang="en-US" dirty="0" smtClean="0"/>
              <a:t>’ event fires you must add additional event listeners to the drag box to listen for ‘</a:t>
            </a:r>
            <a:r>
              <a:rPr lang="en-US" dirty="0" err="1" smtClean="0"/>
              <a:t>mousemove</a:t>
            </a:r>
            <a:r>
              <a:rPr lang="en-US" dirty="0" smtClean="0"/>
              <a:t>’ and ‘</a:t>
            </a:r>
            <a:r>
              <a:rPr lang="en-US" dirty="0" err="1" smtClean="0"/>
              <a:t>mouseup</a:t>
            </a:r>
            <a:r>
              <a:rPr lang="en-US" dirty="0" smtClean="0"/>
              <a:t>’.</a:t>
            </a:r>
          </a:p>
          <a:p>
            <a:pPr marL="0" indent="0">
              <a:buNone/>
            </a:pPr>
            <a:r>
              <a:rPr lang="en-US" dirty="0" smtClean="0"/>
              <a:t>Hint: The ‘</a:t>
            </a:r>
            <a:r>
              <a:rPr lang="en-US" dirty="0" err="1" smtClean="0"/>
              <a:t>mousemove</a:t>
            </a:r>
            <a:r>
              <a:rPr lang="en-US" dirty="0" smtClean="0"/>
              <a:t>’ and ‘</a:t>
            </a:r>
            <a:r>
              <a:rPr lang="en-US" dirty="0" err="1" smtClean="0"/>
              <a:t>mouseup</a:t>
            </a:r>
            <a:r>
              <a:rPr lang="en-US" dirty="0" smtClean="0"/>
              <a:t>’ events are coupled with information regarding the location of the mouse on the page.  Use this to set the drag boxes CSS style properties to move the box with the mouse on the page</a:t>
            </a:r>
            <a:r>
              <a:rPr lang="en-US" dirty="0" smtClean="0"/>
              <a:t>.</a:t>
            </a:r>
          </a:p>
          <a:p>
            <a:pPr marL="0" indent="0">
              <a:buNone/>
            </a:pPr>
            <a:r>
              <a:rPr lang="en-US" dirty="0" smtClean="0"/>
              <a:t>Hint: When the ‘</a:t>
            </a:r>
            <a:r>
              <a:rPr lang="en-US" dirty="0" err="1" smtClean="0"/>
              <a:t>mouseup</a:t>
            </a:r>
            <a:r>
              <a:rPr lang="en-US" dirty="0" smtClean="0"/>
              <a:t>’ event fires you should remove the ‘</a:t>
            </a:r>
            <a:r>
              <a:rPr lang="en-US" dirty="0" err="1" smtClean="0"/>
              <a:t>mouseup</a:t>
            </a:r>
            <a:r>
              <a:rPr lang="en-US" dirty="0" smtClean="0"/>
              <a:t>’ and ‘</a:t>
            </a:r>
            <a:r>
              <a:rPr lang="en-US" dirty="0" err="1" smtClean="0"/>
              <a:t>mousemove</a:t>
            </a:r>
            <a:r>
              <a:rPr lang="en-US" dirty="0" smtClean="0"/>
              <a:t>’ event from the drag box.</a:t>
            </a:r>
            <a:endParaRPr lang="en-US" dirty="0" smtClean="0"/>
          </a:p>
          <a:p>
            <a:pPr marL="0" indent="0">
              <a:buNone/>
            </a:pPr>
            <a:r>
              <a:rPr lang="en-US" dirty="0" smtClean="0"/>
              <a:t>Hint: console.log() can output the event data so that you can see what information you can use from the event.</a:t>
            </a:r>
          </a:p>
          <a:p>
            <a:pPr marL="0" indent="0">
              <a:buNone/>
            </a:pPr>
            <a:r>
              <a:rPr lang="en-US" dirty="0" smtClean="0"/>
              <a:t>Hint: The CSS position attribute of an element affects the ability of that element to be repositionable.</a:t>
            </a:r>
          </a:p>
        </p:txBody>
      </p:sp>
    </p:spTree>
    <p:extLst>
      <p:ext uri="{BB962C8B-B14F-4D97-AF65-F5344CB8AC3E}">
        <p14:creationId xmlns:p14="http://schemas.microsoft.com/office/powerpoint/2010/main" val="1664633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389</Words>
  <Application>Microsoft Office PowerPoint</Application>
  <PresentationFormat>On-screen Show (4:3)</PresentationFormat>
  <Paragraphs>28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Developer Test</vt:lpstr>
      <vt:lpstr>Programming Test</vt:lpstr>
      <vt:lpstr>PowerPoint Presentation</vt:lpstr>
      <vt:lpstr>Programming Test Hints</vt:lpstr>
    </vt:vector>
  </TitlesOfParts>
  <Company>American Honda Motor, Co.,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American Honda Motor Co.</dc:creator>
  <cp:lastModifiedBy>Timothy Robb</cp:lastModifiedBy>
  <cp:revision>27</cp:revision>
  <dcterms:created xsi:type="dcterms:W3CDTF">2015-04-21T17:16:28Z</dcterms:created>
  <dcterms:modified xsi:type="dcterms:W3CDTF">2017-02-09T18:38:04Z</dcterms:modified>
</cp:coreProperties>
</file>