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73"/>
  </p:normalViewPr>
  <p:slideViewPr>
    <p:cSldViewPr snapToGrid="0">
      <p:cViewPr varScale="1">
        <p:scale>
          <a:sx n="128" d="100"/>
          <a:sy n="128" d="100"/>
        </p:scale>
        <p:origin x="1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6EB547-A3DD-6347-981A-A798FB19978B}" type="datetimeFigureOut">
              <a:rPr lang="en-US" smtClean="0"/>
              <a:t>10/8/24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771A4-80EA-A948-8E29-90485037E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35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8771A4-80EA-A948-8E29-90485037EB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67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9A19-B6DF-EDEC-6438-7263CFAC9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458B74-4DC3-E08B-B6F4-93D7980AE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284C2-8F00-BDFE-295E-62CCE55D9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01EAE-59A8-F042-8359-5A5DC8437873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5F07D-7C04-C8B4-621E-165452EDF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2FF81-6513-FA97-B1D7-6B16A91C6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7411-AE0D-B24E-8DB5-78F32EAD7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0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4488A-B5BE-2311-16DD-C6B9EF196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B55EAF-C8AF-74C3-AD19-4160360E3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4405F-2866-07B8-ACB1-0BB1D37F1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01EAE-59A8-F042-8359-5A5DC8437873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EA60F-ACB6-DFB9-86D6-F9BE9ABE9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0E153-2CE9-379F-965E-41078B598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7411-AE0D-B24E-8DB5-78F32EAD7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93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EE59BE-CDC5-EF07-4D43-8E12EEE0E7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E067B-5660-E0C0-BB07-94B96B130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9E28F-E5AA-5455-10D8-841B1AFB7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01EAE-59A8-F042-8359-5A5DC8437873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D3D0B-662E-6578-6113-35FD42C75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F95FC-3D0D-F288-D037-833D0DB1D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7411-AE0D-B24E-8DB5-78F32EAD7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5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65FBB-BCDC-E5E9-EAFC-C280E108B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C36A4-AA49-ECF6-D616-9A077F29F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F8A3B-EE78-8ED8-B756-2C6062115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01EAE-59A8-F042-8359-5A5DC8437873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7F71F-F15B-4250-A6D0-E1DE4F6E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36D5E-49AB-DA90-887F-4F7160C49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7411-AE0D-B24E-8DB5-78F32EAD7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94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38D99-6731-199B-988A-02195232F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52765-C014-284C-F9B2-66C419FEF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F2885-690E-AB7D-846A-1A2B95A04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01EAE-59A8-F042-8359-5A5DC8437873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E1A5B-9C18-66C9-9E05-D2C54CD9C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66B9D-9439-B972-89FB-23C36D60B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7411-AE0D-B24E-8DB5-78F32EAD7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060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0D92B-2F6F-C758-EF71-7B9C65329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3C50C-BBDA-6B23-970D-18FD171F03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CFA73C-A83E-1E5A-3B9D-572647BA5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34A8B-7A5F-69A0-8ECD-99A2BBE1E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01EAE-59A8-F042-8359-5A5DC8437873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11B0E-D09E-4855-8776-103822B0F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849DCD-2154-4C6B-9A6A-296A57867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7411-AE0D-B24E-8DB5-78F32EAD7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40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682D8-302E-DDF8-4E24-E864217A8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3EC3-469F-1F4C-55B2-D093E9A75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AD4F88-6E2D-7497-4F16-2930090DE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163A12-07E8-D580-6CEB-7D0F41D490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F17972-6EF2-34D8-1166-DE70E99650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8EA3AD-04D7-935B-E510-79C27C3CF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01EAE-59A8-F042-8359-5A5DC8437873}" type="datetimeFigureOut">
              <a:rPr lang="en-US" smtClean="0"/>
              <a:t>10/7/24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158A38-7282-7667-434F-13957EA2E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5E1F42-2466-94ED-2823-FEC59132B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7411-AE0D-B24E-8DB5-78F32EAD7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35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6DD0-78CD-9F02-7304-7015307C0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82B9F-0D84-E1CB-87E8-D6B983B89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01EAE-59A8-F042-8359-5A5DC8437873}" type="datetimeFigureOut">
              <a:rPr lang="en-US" smtClean="0"/>
              <a:t>10/7/24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A3A42-BBB1-DC74-C1FC-0D1ABDA79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F50D02-0E74-FF97-6486-F4467EDAB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7411-AE0D-B24E-8DB5-78F32EAD7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34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E9A6F-C1D0-40E0-2AE2-2B8CEA285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01EAE-59A8-F042-8359-5A5DC8437873}" type="datetimeFigureOut">
              <a:rPr lang="en-US" smtClean="0"/>
              <a:t>10/7/24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E14FC7-6E52-F4B7-A5D6-881F9E7B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2F00A-6AB5-1337-4582-041D9B27B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7411-AE0D-B24E-8DB5-78F32EAD7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59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AB6B8-6F06-1BD2-07C1-F7A53FDE6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AD40C-8D24-71C2-3376-F6DF6AC99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6E6A38-97A3-F2F7-B791-2CF65D024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3C69BB-B248-EC4A-7F19-F92BF5A5B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01EAE-59A8-F042-8359-5A5DC8437873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ED440-0521-334F-2CF4-8FF1D4840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A5961C-F91A-FBD8-1380-8B3B19555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7411-AE0D-B24E-8DB5-78F32EAD7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27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17603-17E2-BFD7-5A97-D539C3344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752BD6-D240-AF2E-556C-40F4C575B7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B2937-A6C4-B36C-F77C-18F71B950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061CE-1A2A-03D6-C1B5-9CCECF78F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01EAE-59A8-F042-8359-5A5DC8437873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3EC1E-D0CD-1FCF-CB5F-BC0A71677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8BB0E-99E0-5FC2-DCB7-BB4E3343C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7411-AE0D-B24E-8DB5-78F32EAD7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70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BDF999-1BF7-6A35-0119-B9BC05783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DA754-E2CF-FFF0-99E5-261A44B2D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23608-A4CD-1912-8A75-EC59A9E203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501EAE-59A8-F042-8359-5A5DC8437873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57765-59B0-A6B4-000B-9E8955574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11B4D-E98B-05D2-4D0E-7062119EF1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397411-AE0D-B24E-8DB5-78F32EAD7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17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2F1A667-287A-BEC4-A7A2-EA93D0B5B35B}"/>
              </a:ext>
            </a:extLst>
          </p:cNvPr>
          <p:cNvGrpSpPr/>
          <p:nvPr/>
        </p:nvGrpSpPr>
        <p:grpSpPr>
          <a:xfrm>
            <a:off x="7016496" y="59436"/>
            <a:ext cx="3548198" cy="2627937"/>
            <a:chOff x="7016496" y="59436"/>
            <a:chExt cx="4108704" cy="37536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280448C-D307-0900-0EE3-ADABF5F5FA82}"/>
                </a:ext>
              </a:extLst>
            </p:cNvPr>
            <p:cNvSpPr/>
            <p:nvPr/>
          </p:nvSpPr>
          <p:spPr>
            <a:xfrm>
              <a:off x="7016496" y="59436"/>
              <a:ext cx="4108704" cy="3753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B610D4F-9032-5555-4939-D989DD056D09}"/>
                </a:ext>
              </a:extLst>
            </p:cNvPr>
            <p:cNvSpPr txBox="1"/>
            <p:nvPr/>
          </p:nvSpPr>
          <p:spPr>
            <a:xfrm>
              <a:off x="7156704" y="234172"/>
              <a:ext cx="2686557" cy="5275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habitat_management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6523363-49FD-F740-B4EE-967B617A325C}"/>
                </a:ext>
              </a:extLst>
            </p:cNvPr>
            <p:cNvSpPr/>
            <p:nvPr/>
          </p:nvSpPr>
          <p:spPr>
            <a:xfrm>
              <a:off x="7376160" y="1197102"/>
              <a:ext cx="1503206" cy="1331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8C68C86-A1B3-3D56-25D6-F1A181D9F98B}"/>
                </a:ext>
              </a:extLst>
            </p:cNvPr>
            <p:cNvSpPr/>
            <p:nvPr/>
          </p:nvSpPr>
          <p:spPr>
            <a:xfrm>
              <a:off x="9239030" y="1197102"/>
              <a:ext cx="1503206" cy="1331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habitat_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manager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B319E48-167F-F55B-CDA0-3C9B4B88902C}"/>
              </a:ext>
            </a:extLst>
          </p:cNvPr>
          <p:cNvGrpSpPr/>
          <p:nvPr/>
        </p:nvGrpSpPr>
        <p:grpSpPr>
          <a:xfrm>
            <a:off x="3685521" y="3015062"/>
            <a:ext cx="4020312" cy="3672860"/>
            <a:chOff x="311987" y="2947652"/>
            <a:chExt cx="4020312" cy="367286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939C555-1271-98E9-E6C9-FACD325E7465}"/>
                </a:ext>
              </a:extLst>
            </p:cNvPr>
            <p:cNvSpPr/>
            <p:nvPr/>
          </p:nvSpPr>
          <p:spPr>
            <a:xfrm>
              <a:off x="311987" y="2947652"/>
              <a:ext cx="4020312" cy="3672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83C2CB1-6BC2-146F-146C-6E849F31DD13}"/>
                </a:ext>
              </a:extLst>
            </p:cNvPr>
            <p:cNvSpPr txBox="1"/>
            <p:nvPr/>
          </p:nvSpPr>
          <p:spPr>
            <a:xfrm>
              <a:off x="449179" y="3118629"/>
              <a:ext cx="2025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migration_tracking</a:t>
              </a:r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B741A0E-8DEB-1065-9483-695E2682F778}"/>
                </a:ext>
              </a:extLst>
            </p:cNvPr>
            <p:cNvSpPr/>
            <p:nvPr/>
          </p:nvSpPr>
          <p:spPr>
            <a:xfrm>
              <a:off x="449179" y="3520534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ACD2865-613C-009B-EF62-AF89F75C0385}"/>
                </a:ext>
              </a:extLst>
            </p:cNvPr>
            <p:cNvSpPr/>
            <p:nvPr/>
          </p:nvSpPr>
          <p:spPr>
            <a:xfrm>
              <a:off x="2587179" y="3507156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migration_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path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2ABB344-EBEE-C4E6-E49D-9B33074514AD}"/>
                </a:ext>
              </a:extLst>
            </p:cNvPr>
            <p:cNvSpPr/>
            <p:nvPr/>
          </p:nvSpPr>
          <p:spPr>
            <a:xfrm>
              <a:off x="1546417" y="5057145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migration_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manager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755239C-8812-03B5-3913-E83EBFA06851}"/>
              </a:ext>
            </a:extLst>
          </p:cNvPr>
          <p:cNvGrpSpPr/>
          <p:nvPr/>
        </p:nvGrpSpPr>
        <p:grpSpPr>
          <a:xfrm>
            <a:off x="746579" y="59436"/>
            <a:ext cx="3548198" cy="2627937"/>
            <a:chOff x="7016496" y="59436"/>
            <a:chExt cx="4108704" cy="375361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FB36FFE-C8BC-F142-B702-47A150669896}"/>
                </a:ext>
              </a:extLst>
            </p:cNvPr>
            <p:cNvSpPr/>
            <p:nvPr/>
          </p:nvSpPr>
          <p:spPr>
            <a:xfrm>
              <a:off x="7016496" y="59436"/>
              <a:ext cx="4108704" cy="3753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319C504-2530-5EAC-3F7E-0EDD3D0CCEAC}"/>
                </a:ext>
              </a:extLst>
            </p:cNvPr>
            <p:cNvSpPr txBox="1"/>
            <p:nvPr/>
          </p:nvSpPr>
          <p:spPr>
            <a:xfrm>
              <a:off x="7156704" y="234172"/>
              <a:ext cx="2662128" cy="5275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animal_management</a:t>
              </a:r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B149E78-5D0F-6A2E-C19C-DD77A4101E16}"/>
                </a:ext>
              </a:extLst>
            </p:cNvPr>
            <p:cNvSpPr/>
            <p:nvPr/>
          </p:nvSpPr>
          <p:spPr>
            <a:xfrm>
              <a:off x="7376160" y="1197102"/>
              <a:ext cx="1503206" cy="1331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animal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98AB268-048F-397A-3F7E-3B82671F4D7F}"/>
                </a:ext>
              </a:extLst>
            </p:cNvPr>
            <p:cNvSpPr/>
            <p:nvPr/>
          </p:nvSpPr>
          <p:spPr>
            <a:xfrm>
              <a:off x="9239030" y="1197102"/>
              <a:ext cx="1503206" cy="1331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animal_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manager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7012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5282239-5FE9-862F-9CAF-D77392109306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>
            <a:off x="4521010" y="3429000"/>
            <a:ext cx="31499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C5FC8299-A8E7-D48C-46E5-DA93A56EAF7D}"/>
              </a:ext>
            </a:extLst>
          </p:cNvPr>
          <p:cNvGrpSpPr/>
          <p:nvPr/>
        </p:nvGrpSpPr>
        <p:grpSpPr>
          <a:xfrm>
            <a:off x="972812" y="2115031"/>
            <a:ext cx="3548198" cy="2627937"/>
            <a:chOff x="7016496" y="59436"/>
            <a:chExt cx="4108704" cy="375361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089BB5A-F475-DB3D-6ED3-C809A26C6C25}"/>
                </a:ext>
              </a:extLst>
            </p:cNvPr>
            <p:cNvSpPr/>
            <p:nvPr/>
          </p:nvSpPr>
          <p:spPr>
            <a:xfrm>
              <a:off x="7016496" y="59436"/>
              <a:ext cx="4108704" cy="3753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FCC7DA0-4C31-27B6-9F97-F1F49EC93AA2}"/>
                </a:ext>
              </a:extLst>
            </p:cNvPr>
            <p:cNvSpPr txBox="1"/>
            <p:nvPr/>
          </p:nvSpPr>
          <p:spPr>
            <a:xfrm>
              <a:off x="7156704" y="234172"/>
              <a:ext cx="2662128" cy="5275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animal_management</a:t>
              </a:r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E0D13F4-2217-1838-F53B-22B5327BB74A}"/>
                </a:ext>
              </a:extLst>
            </p:cNvPr>
            <p:cNvSpPr/>
            <p:nvPr/>
          </p:nvSpPr>
          <p:spPr>
            <a:xfrm>
              <a:off x="7376160" y="1197102"/>
              <a:ext cx="1503206" cy="1331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animal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14C72C2-3C02-0587-F13D-D8D8317AE6B6}"/>
                </a:ext>
              </a:extLst>
            </p:cNvPr>
            <p:cNvSpPr/>
            <p:nvPr/>
          </p:nvSpPr>
          <p:spPr>
            <a:xfrm>
              <a:off x="9239030" y="1197102"/>
              <a:ext cx="1503206" cy="1331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animal_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manager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7F6ADD6-F8EF-7829-86AC-B4A0C99B0DEE}"/>
              </a:ext>
            </a:extLst>
          </p:cNvPr>
          <p:cNvGrpSpPr/>
          <p:nvPr/>
        </p:nvGrpSpPr>
        <p:grpSpPr>
          <a:xfrm>
            <a:off x="7670990" y="2115031"/>
            <a:ext cx="3548198" cy="2627937"/>
            <a:chOff x="7016496" y="59436"/>
            <a:chExt cx="4108704" cy="375361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1C4EF57-FE46-43A4-34C0-0EFCF27F341E}"/>
                </a:ext>
              </a:extLst>
            </p:cNvPr>
            <p:cNvSpPr/>
            <p:nvPr/>
          </p:nvSpPr>
          <p:spPr>
            <a:xfrm>
              <a:off x="7016496" y="59436"/>
              <a:ext cx="4108704" cy="3753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E5F81FE-4836-4800-AA97-35CA0ECA10FA}"/>
                </a:ext>
              </a:extLst>
            </p:cNvPr>
            <p:cNvSpPr txBox="1"/>
            <p:nvPr/>
          </p:nvSpPr>
          <p:spPr>
            <a:xfrm>
              <a:off x="7156704" y="234172"/>
              <a:ext cx="2686557" cy="5275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habitat_management</a:t>
              </a:r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F89FDC0-86E4-3636-254E-8838204A84C7}"/>
                </a:ext>
              </a:extLst>
            </p:cNvPr>
            <p:cNvSpPr/>
            <p:nvPr/>
          </p:nvSpPr>
          <p:spPr>
            <a:xfrm>
              <a:off x="7376160" y="1197102"/>
              <a:ext cx="1503206" cy="1331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5AFF20B-CF43-0D78-17D8-4FD4C6EB4130}"/>
                </a:ext>
              </a:extLst>
            </p:cNvPr>
            <p:cNvSpPr/>
            <p:nvPr/>
          </p:nvSpPr>
          <p:spPr>
            <a:xfrm>
              <a:off x="9239030" y="1197102"/>
              <a:ext cx="1503206" cy="1331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habitat_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manager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BFB11132-D774-4CBB-48AF-2DF20078CC10}"/>
              </a:ext>
            </a:extLst>
          </p:cNvPr>
          <p:cNvSpPr txBox="1"/>
          <p:nvPr/>
        </p:nvSpPr>
        <p:spPr>
          <a:xfrm>
            <a:off x="4820478" y="2606697"/>
            <a:ext cx="2494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err="1">
                <a:effectLst/>
                <a:latin typeface="Menlo" panose="020B0609030804020204" pitchFamily="49" charset="0"/>
              </a:rPr>
              <a:t>assign_animals_to_habitat</a:t>
            </a:r>
            <a:endParaRPr lang="en-US" sz="120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24BBA4-92B5-3107-66F3-66F63EC33EE1}"/>
              </a:ext>
            </a:extLst>
          </p:cNvPr>
          <p:cNvSpPr txBox="1"/>
          <p:nvPr/>
        </p:nvSpPr>
        <p:spPr>
          <a:xfrm>
            <a:off x="4848639" y="2927418"/>
            <a:ext cx="2494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err="1">
                <a:effectLst/>
                <a:latin typeface="Menlo" panose="020B0609030804020204" pitchFamily="49" charset="0"/>
              </a:rPr>
              <a:t>get_animals_in_habitat</a:t>
            </a:r>
            <a:endParaRPr lang="en-US" sz="1200" b="0" dirty="0"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574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DF0D06-AB49-96B8-F12F-ED1BF0BF8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7754CA-1ABB-1E90-1255-44196BAD9019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4521010" y="3429000"/>
            <a:ext cx="31499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3E74B3F-F5C5-A8D8-7F2C-15FB2B0138E6}"/>
              </a:ext>
            </a:extLst>
          </p:cNvPr>
          <p:cNvGrpSpPr/>
          <p:nvPr/>
        </p:nvGrpSpPr>
        <p:grpSpPr>
          <a:xfrm>
            <a:off x="7670990" y="2115031"/>
            <a:ext cx="3548198" cy="2627937"/>
            <a:chOff x="7016496" y="59436"/>
            <a:chExt cx="4108704" cy="375361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9C6D99E-6873-A1FB-459B-6AD063FCFC51}"/>
                </a:ext>
              </a:extLst>
            </p:cNvPr>
            <p:cNvSpPr/>
            <p:nvPr/>
          </p:nvSpPr>
          <p:spPr>
            <a:xfrm>
              <a:off x="7016496" y="59436"/>
              <a:ext cx="4108704" cy="3753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C2A1B21-278D-7765-5AE9-385EC4303A83}"/>
                </a:ext>
              </a:extLst>
            </p:cNvPr>
            <p:cNvSpPr txBox="1"/>
            <p:nvPr/>
          </p:nvSpPr>
          <p:spPr>
            <a:xfrm>
              <a:off x="7156704" y="234172"/>
              <a:ext cx="2686557" cy="5275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habitat_management</a:t>
              </a:r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D9AD688-C587-8F59-E371-9932CE44EE57}"/>
                </a:ext>
              </a:extLst>
            </p:cNvPr>
            <p:cNvSpPr/>
            <p:nvPr/>
          </p:nvSpPr>
          <p:spPr>
            <a:xfrm>
              <a:off x="7376160" y="1197102"/>
              <a:ext cx="1503206" cy="1331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13D3184-C1FB-9F83-87AA-E3CC51E4C4CB}"/>
                </a:ext>
              </a:extLst>
            </p:cNvPr>
            <p:cNvSpPr/>
            <p:nvPr/>
          </p:nvSpPr>
          <p:spPr>
            <a:xfrm>
              <a:off x="9239030" y="1197102"/>
              <a:ext cx="1503206" cy="1331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habitat_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manager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CD46196-7984-3563-6A7E-2D3164CF2E13}"/>
              </a:ext>
            </a:extLst>
          </p:cNvPr>
          <p:cNvSpPr txBox="1"/>
          <p:nvPr/>
        </p:nvSpPr>
        <p:spPr>
          <a:xfrm>
            <a:off x="4820478" y="2088212"/>
            <a:ext cx="2494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err="1">
                <a:effectLst/>
                <a:latin typeface="Menlo" panose="020B0609030804020204" pitchFamily="49" charset="0"/>
              </a:rPr>
              <a:t>create_migration_path</a:t>
            </a:r>
            <a:endParaRPr lang="en-US" sz="120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4FB070C-398B-751E-D426-B1622125664A}"/>
              </a:ext>
            </a:extLst>
          </p:cNvPr>
          <p:cNvSpPr txBox="1"/>
          <p:nvPr/>
        </p:nvSpPr>
        <p:spPr>
          <a:xfrm>
            <a:off x="4820478" y="2365211"/>
            <a:ext cx="2250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err="1">
                <a:effectLst/>
                <a:latin typeface="Menlo" panose="020B0609030804020204" pitchFamily="49" charset="0"/>
              </a:rPr>
              <a:t>get_migration_paths_by_destination</a:t>
            </a:r>
            <a:endParaRPr lang="en-US" sz="1200" b="0" dirty="0">
              <a:effectLst/>
              <a:latin typeface="Menlo" panose="020B06090308040202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A1F5D9F-135C-2C48-73BC-3D3204A0A73D}"/>
              </a:ext>
            </a:extLst>
          </p:cNvPr>
          <p:cNvGrpSpPr/>
          <p:nvPr/>
        </p:nvGrpSpPr>
        <p:grpSpPr>
          <a:xfrm>
            <a:off x="497607" y="1592569"/>
            <a:ext cx="4020312" cy="3672860"/>
            <a:chOff x="311987" y="2947652"/>
            <a:chExt cx="4020312" cy="367286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42380A8-8E56-343C-00D0-8292B69DC627}"/>
                </a:ext>
              </a:extLst>
            </p:cNvPr>
            <p:cNvSpPr/>
            <p:nvPr/>
          </p:nvSpPr>
          <p:spPr>
            <a:xfrm>
              <a:off x="311987" y="2947652"/>
              <a:ext cx="4020312" cy="3672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7D95519-2FD0-AB17-AAE9-58A1591484D2}"/>
                </a:ext>
              </a:extLst>
            </p:cNvPr>
            <p:cNvSpPr txBox="1"/>
            <p:nvPr/>
          </p:nvSpPr>
          <p:spPr>
            <a:xfrm>
              <a:off x="449179" y="3118629"/>
              <a:ext cx="2025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migration_tracking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F28B40-4F5E-53B9-F5AD-4010530FD1EE}"/>
                </a:ext>
              </a:extLst>
            </p:cNvPr>
            <p:cNvSpPr/>
            <p:nvPr/>
          </p:nvSpPr>
          <p:spPr>
            <a:xfrm>
              <a:off x="449179" y="3520534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143F9CB-BF2F-27AD-6F42-6DEBB0082F5D}"/>
                </a:ext>
              </a:extLst>
            </p:cNvPr>
            <p:cNvSpPr/>
            <p:nvPr/>
          </p:nvSpPr>
          <p:spPr>
            <a:xfrm>
              <a:off x="2587179" y="3507156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migration_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path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34BB3EE-6ABC-972B-FF61-37D33D3913E6}"/>
                </a:ext>
              </a:extLst>
            </p:cNvPr>
            <p:cNvSpPr/>
            <p:nvPr/>
          </p:nvSpPr>
          <p:spPr>
            <a:xfrm>
              <a:off x="1546417" y="5057145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migration_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manager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50AC8B1-6165-E0ED-9660-66C8ED98E61E}"/>
              </a:ext>
            </a:extLst>
          </p:cNvPr>
          <p:cNvSpPr txBox="1"/>
          <p:nvPr/>
        </p:nvSpPr>
        <p:spPr>
          <a:xfrm>
            <a:off x="4820477" y="2873337"/>
            <a:ext cx="2250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err="1">
                <a:effectLst/>
                <a:latin typeface="Menlo" panose="020B0609030804020204" pitchFamily="49" charset="0"/>
              </a:rPr>
              <a:t>get_migration_paths_by_start_location</a:t>
            </a:r>
            <a:endParaRPr lang="en-US" sz="1200" b="0" dirty="0"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860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95</Words>
  <Application>Microsoft Macintosh PowerPoint</Application>
  <PresentationFormat>Widescreen</PresentationFormat>
  <Paragraphs>38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Menlo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Yan, Matthew He</dc:creator>
  <cp:lastModifiedBy>Yan, Matthew He</cp:lastModifiedBy>
  <cp:revision>4</cp:revision>
  <dcterms:created xsi:type="dcterms:W3CDTF">2024-10-08T03:33:40Z</dcterms:created>
  <dcterms:modified xsi:type="dcterms:W3CDTF">2024-10-08T04:01:39Z</dcterms:modified>
</cp:coreProperties>
</file>