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4" r:id="rId2"/>
    <p:sldId id="288" r:id="rId3"/>
    <p:sldId id="302" r:id="rId4"/>
    <p:sldId id="258" r:id="rId5"/>
    <p:sldId id="298" r:id="rId6"/>
    <p:sldId id="305" r:id="rId7"/>
    <p:sldId id="299" r:id="rId8"/>
    <p:sldId id="300" r:id="rId9"/>
    <p:sldId id="307" r:id="rId10"/>
    <p:sldId id="308" r:id="rId11"/>
    <p:sldId id="303" r:id="rId12"/>
    <p:sldId id="310" r:id="rId13"/>
    <p:sldId id="309" r:id="rId14"/>
    <p:sldId id="267" r:id="rId15"/>
    <p:sldId id="311" r:id="rId16"/>
    <p:sldId id="29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200"/>
    <a:srgbClr val="2D2D2D"/>
    <a:srgbClr val="87FF6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8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7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9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9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9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7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31E88-5C92-4905-AE20-6A2366529726}"/>
              </a:ext>
            </a:extLst>
          </p:cNvPr>
          <p:cNvGrpSpPr/>
          <p:nvPr userDrawn="1"/>
        </p:nvGrpSpPr>
        <p:grpSpPr>
          <a:xfrm>
            <a:off x="-590458" y="-754197"/>
            <a:ext cx="13111203" cy="8340110"/>
            <a:chOff x="-590458" y="-754197"/>
            <a:chExt cx="13111203" cy="83401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D61E47-C645-455B-9A5D-C4B5F3DAAE73}"/>
                </a:ext>
              </a:extLst>
            </p:cNvPr>
            <p:cNvSpPr/>
            <p:nvPr/>
          </p:nvSpPr>
          <p:spPr>
            <a:xfrm rot="21556428">
              <a:off x="-42549" y="258581"/>
              <a:ext cx="12278975" cy="632742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6220D4-37DE-4F27-B77D-8B37306F1BE1}"/>
                </a:ext>
              </a:extLst>
            </p:cNvPr>
            <p:cNvSpPr/>
            <p:nvPr/>
          </p:nvSpPr>
          <p:spPr>
            <a:xfrm rot="478867">
              <a:off x="234300" y="-754197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1A1395-F264-423C-A9CC-2AD4DB493F19}"/>
                </a:ext>
              </a:extLst>
            </p:cNvPr>
            <p:cNvSpPr/>
            <p:nvPr/>
          </p:nvSpPr>
          <p:spPr>
            <a:xfrm rot="10225766" flipH="1">
              <a:off x="-590458" y="56347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90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FF22717-9CC7-4E4F-8D5D-B2F972BDB086}"/>
              </a:ext>
            </a:extLst>
          </p:cNvPr>
          <p:cNvGrpSpPr/>
          <p:nvPr/>
        </p:nvGrpSpPr>
        <p:grpSpPr>
          <a:xfrm>
            <a:off x="-995208" y="418563"/>
            <a:ext cx="14362718" cy="5320102"/>
            <a:chOff x="-995208" y="418563"/>
            <a:chExt cx="14362718" cy="5320102"/>
          </a:xfrm>
          <a:solidFill>
            <a:srgbClr val="2D2D2D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BEEE7D-7648-48F8-97F8-4B40213E2931}"/>
                </a:ext>
              </a:extLst>
            </p:cNvPr>
            <p:cNvSpPr/>
            <p:nvPr/>
          </p:nvSpPr>
          <p:spPr>
            <a:xfrm rot="21077561">
              <a:off x="-995208" y="1426093"/>
              <a:ext cx="14362718" cy="3233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8BB360-E53E-42E9-9D9A-5BF1D4C8AC7B}"/>
                </a:ext>
              </a:extLst>
            </p:cNvPr>
            <p:cNvSpPr/>
            <p:nvPr/>
          </p:nvSpPr>
          <p:spPr>
            <a:xfrm>
              <a:off x="0" y="4185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A7F527-4797-40BD-9F80-D9B4119D7E8E}"/>
                </a:ext>
              </a:extLst>
            </p:cNvPr>
            <p:cNvSpPr/>
            <p:nvPr/>
          </p:nvSpPr>
          <p:spPr>
            <a:xfrm rot="9746899" flipH="1">
              <a:off x="-360481" y="3787515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 rot="21077561">
            <a:off x="2844090" y="3719278"/>
            <a:ext cx="696857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  NEW  .NET  SPA  FRAMEWORK </a:t>
            </a:r>
            <a:endParaRPr lang="en-GB" sz="32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 rot="21077561">
            <a:off x="3042239" y="1973758"/>
            <a:ext cx="6182954" cy="1453829"/>
            <a:chOff x="977953" y="2433131"/>
            <a:chExt cx="6182954" cy="1453829"/>
          </a:xfrm>
          <a:solidFill>
            <a:schemeClr val="bg1"/>
          </a:solidFill>
          <a:effectLst>
            <a:outerShdw blurRad="165100" dist="38100" dir="5400000" algn="t" rotWithShape="0">
              <a:prstClr val="black"/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20554-E674-45CA-86FA-2B37D3702051}"/>
              </a:ext>
            </a:extLst>
          </p:cNvPr>
          <p:cNvGrpSpPr/>
          <p:nvPr/>
        </p:nvGrpSpPr>
        <p:grpSpPr>
          <a:xfrm rot="194793">
            <a:off x="7846317" y="4605799"/>
            <a:ext cx="4205838" cy="1971867"/>
            <a:chOff x="7553457" y="4528569"/>
            <a:chExt cx="4205838" cy="197186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ED691-FDBA-4F06-8DC1-7D20D1ADFD12}"/>
                </a:ext>
              </a:extLst>
            </p:cNvPr>
            <p:cNvSpPr/>
            <p:nvPr/>
          </p:nvSpPr>
          <p:spPr>
            <a:xfrm>
              <a:off x="7553460" y="4528569"/>
              <a:ext cx="4162794" cy="1971867"/>
            </a:xfrm>
            <a:prstGeom prst="roundRect">
              <a:avLst>
                <a:gd name="adj" fmla="val 1326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9953AF-FB5D-49EA-9F02-0A0DE9A793CF}"/>
                </a:ext>
              </a:extLst>
            </p:cNvPr>
            <p:cNvSpPr txBox="1"/>
            <p:nvPr/>
          </p:nvSpPr>
          <p:spPr>
            <a:xfrm>
              <a:off x="7795131" y="5774327"/>
              <a:ext cx="3964164" cy="518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400" b="1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@</a:t>
              </a:r>
              <a:r>
                <a:rPr lang="en-GB" sz="2400" b="1" spc="300" dirty="0" err="1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StevenSanderson</a:t>
              </a:r>
              <a:endParaRPr lang="en-GB" sz="2400" b="1" spc="300" dirty="0">
                <a:solidFill>
                  <a:srgbClr val="C00000"/>
                </a:solidFill>
                <a:latin typeface="Abadi" panose="020B060402010402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CB2B99-E840-4DCD-817C-84925A5B29E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457" y="5728529"/>
              <a:ext cx="416279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9DF490-3A99-4018-832A-E653260D14EF}"/>
                </a:ext>
              </a:extLst>
            </p:cNvPr>
            <p:cNvSpPr/>
            <p:nvPr/>
          </p:nvSpPr>
          <p:spPr>
            <a:xfrm>
              <a:off x="7845893" y="4701145"/>
              <a:ext cx="341709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Steven Sanderson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C96FB9-F942-41BE-818E-060F49F9C889}"/>
                </a:ext>
              </a:extLst>
            </p:cNvPr>
            <p:cNvSpPr/>
            <p:nvPr/>
          </p:nvSpPr>
          <p:spPr>
            <a:xfrm>
              <a:off x="7820045" y="5158323"/>
              <a:ext cx="387430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 Extra Light" panose="020B0204020104020204" pitchFamily="34" charset="0"/>
                  <a:cs typeface="Calibri Light" panose="020F0302020204030204" pitchFamily="34" charset="0"/>
                </a:rPr>
                <a:t>Developer, Microsoft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8089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7907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BUILDING A BIGGER APP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994674" y="2605923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Hosting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26066" y="2605923"/>
            <a:ext cx="1796208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Auth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5750868" y="2605923"/>
            <a:ext cx="2728689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Validation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BC7BB9-5DF6-4371-AB23-3B53104AA5DE}"/>
              </a:ext>
            </a:extLst>
          </p:cNvPr>
          <p:cNvSpPr/>
          <p:nvPr/>
        </p:nvSpPr>
        <p:spPr>
          <a:xfrm>
            <a:off x="994674" y="4060181"/>
            <a:ext cx="475619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Component libraries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CB180C-7219-4EC6-9608-CB57271F366D}"/>
              </a:ext>
            </a:extLst>
          </p:cNvPr>
          <p:cNvSpPr/>
          <p:nvPr/>
        </p:nvSpPr>
        <p:spPr>
          <a:xfrm>
            <a:off x="6106532" y="4060181"/>
            <a:ext cx="358626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Static content</a:t>
            </a:r>
          </a:p>
        </p:txBody>
      </p:sp>
    </p:spTree>
    <p:extLst>
      <p:ext uri="{BB962C8B-B14F-4D97-AF65-F5344CB8AC3E}">
        <p14:creationId xmlns:p14="http://schemas.microsoft.com/office/powerpoint/2010/main" val="201448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21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41" grpId="0" animBg="1"/>
      <p:bldP spid="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71368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SERVER-SIDE BLAZOR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994675" y="2605923"/>
            <a:ext cx="2918648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4338394" y="2605923"/>
            <a:ext cx="327902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Prerendering</a:t>
            </a:r>
          </a:p>
        </p:txBody>
      </p:sp>
    </p:spTree>
    <p:extLst>
      <p:ext uri="{BB962C8B-B14F-4D97-AF65-F5344CB8AC3E}">
        <p14:creationId xmlns:p14="http://schemas.microsoft.com/office/powerpoint/2010/main" val="3474705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25A8D1D-A048-4404-9072-02B4E47F0370}"/>
              </a:ext>
            </a:extLst>
          </p:cNvPr>
          <p:cNvSpPr/>
          <p:nvPr/>
        </p:nvSpPr>
        <p:spPr>
          <a:xfrm>
            <a:off x="585245" y="711997"/>
            <a:ext cx="3478273" cy="275256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latin typeface="Abadi" panose="020B0604020104020204" pitchFamily="34" charset="0"/>
              </a:rPr>
              <a:t>Pros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Thin client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Full runtime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Simpler arch.</a:t>
            </a:r>
          </a:p>
        </p:txBody>
      </p:sp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9F7B4E7-5DCC-4824-91F3-47239A85B7DF}"/>
              </a:ext>
            </a:extLst>
          </p:cNvPr>
          <p:cNvSpPr/>
          <p:nvPr/>
        </p:nvSpPr>
        <p:spPr>
          <a:xfrm>
            <a:off x="8014742" y="722674"/>
            <a:ext cx="3701766" cy="2752565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GB" sz="3200" dirty="0">
                <a:latin typeface="Abadi" panose="020B0604020104020204" pitchFamily="34" charset="0"/>
              </a:rPr>
              <a:t>Cons</a:t>
            </a:r>
          </a:p>
          <a:p>
            <a:r>
              <a:rPr lang="en-GB" sz="2800" dirty="0">
                <a:latin typeface="Abadi Extra Light" panose="020B0204020104020204" pitchFamily="34" charset="0"/>
              </a:rPr>
              <a:t>&gt; </a:t>
            </a:r>
            <a:r>
              <a:rPr lang="en-GB" sz="3200" dirty="0">
                <a:latin typeface="Abadi Extra Light" panose="020B0204020104020204" pitchFamily="34" charset="0"/>
              </a:rPr>
              <a:t>No offline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Latency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1189336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2306499" y="647778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  <a:endParaRPr lang="en-GB" sz="28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919374" y="5455404"/>
            <a:ext cx="1824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2831643" y="1433594"/>
            <a:ext cx="0" cy="3874576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5DD878F-346B-4233-97BF-52D9962980E0}"/>
              </a:ext>
            </a:extLst>
          </p:cNvPr>
          <p:cNvSpPr/>
          <p:nvPr/>
        </p:nvSpPr>
        <p:spPr>
          <a:xfrm>
            <a:off x="4237399" y="2526183"/>
            <a:ext cx="3421129" cy="132343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UI technology</a:t>
            </a:r>
          </a:p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spectrum</a:t>
            </a:r>
            <a:endParaRPr lang="en-GB" sz="4000" spc="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218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F0A78-CB3A-4741-A928-6055BCAA9D9D}"/>
              </a:ext>
            </a:extLst>
          </p:cNvPr>
          <p:cNvSpPr/>
          <p:nvPr/>
        </p:nvSpPr>
        <p:spPr>
          <a:xfrm rot="4608599">
            <a:off x="1752211" y="2618005"/>
            <a:ext cx="1186978" cy="129906"/>
          </a:xfrm>
          <a:prstGeom prst="rect">
            <a:avLst/>
          </a:prstGeom>
          <a:gradFill>
            <a:gsLst>
              <a:gs pos="100000">
                <a:srgbClr val="00B050"/>
              </a:gs>
              <a:gs pos="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F487D4-5E25-4365-ACA4-B4CCE972AF9A}"/>
              </a:ext>
            </a:extLst>
          </p:cNvPr>
          <p:cNvSpPr/>
          <p:nvPr/>
        </p:nvSpPr>
        <p:spPr>
          <a:xfrm rot="4608599">
            <a:off x="2111556" y="4121001"/>
            <a:ext cx="1186978" cy="12990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2C0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AC03CB-3446-4642-BE34-DEF096BC56F1}"/>
              </a:ext>
            </a:extLst>
          </p:cNvPr>
          <p:cNvSpPr/>
          <p:nvPr/>
        </p:nvSpPr>
        <p:spPr>
          <a:xfrm rot="4608599">
            <a:off x="2469155" y="5540391"/>
            <a:ext cx="1186978" cy="129906"/>
          </a:xfrm>
          <a:prstGeom prst="rect">
            <a:avLst/>
          </a:prstGeom>
          <a:gradFill>
            <a:gsLst>
              <a:gs pos="0">
                <a:srgbClr val="2C09FF"/>
              </a:gs>
              <a:gs pos="100000">
                <a:srgbClr val="8B00D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2A0194-FE57-4B3A-B6DF-D223A722A61B}"/>
              </a:ext>
            </a:extLst>
          </p:cNvPr>
          <p:cNvSpPr/>
          <p:nvPr/>
        </p:nvSpPr>
        <p:spPr>
          <a:xfrm rot="4608599">
            <a:off x="1391113" y="1119819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51C443-7D07-47A8-9C95-7D022805384D}"/>
              </a:ext>
            </a:extLst>
          </p:cNvPr>
          <p:cNvSpPr/>
          <p:nvPr/>
        </p:nvSpPr>
        <p:spPr>
          <a:xfrm rot="340531">
            <a:off x="1612642" y="239950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EA7E14-7C7A-445C-ABE4-6967EDB70066}"/>
              </a:ext>
            </a:extLst>
          </p:cNvPr>
          <p:cNvSpPr/>
          <p:nvPr/>
        </p:nvSpPr>
        <p:spPr>
          <a:xfrm rot="340531">
            <a:off x="2676488" y="4692345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BEA9D4-4CE8-47BB-B322-CE805A734F83}"/>
              </a:ext>
            </a:extLst>
          </p:cNvPr>
          <p:cNvSpPr/>
          <p:nvPr/>
        </p:nvSpPr>
        <p:spPr>
          <a:xfrm rot="340531">
            <a:off x="1946270" y="1680683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6EEA2-2393-4143-A635-B715374A8AF6}"/>
              </a:ext>
            </a:extLst>
          </p:cNvPr>
          <p:cNvSpPr/>
          <p:nvPr/>
        </p:nvSpPr>
        <p:spPr>
          <a:xfrm rot="340531">
            <a:off x="2330355" y="3202734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0C0F5-4350-4CC0-AE39-E4921720BA4E}"/>
              </a:ext>
            </a:extLst>
          </p:cNvPr>
          <p:cNvSpPr/>
          <p:nvPr/>
        </p:nvSpPr>
        <p:spPr>
          <a:xfrm>
            <a:off x="2235818" y="206963"/>
            <a:ext cx="2573140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Server-side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009F3-3BDA-446F-A102-C441DDC706AC}"/>
              </a:ext>
            </a:extLst>
          </p:cNvPr>
          <p:cNvSpPr/>
          <p:nvPr/>
        </p:nvSpPr>
        <p:spPr>
          <a:xfrm>
            <a:off x="6992350" y="252358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Every interaction handled on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Prerendered HTML (optional)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909E1-6011-4777-8794-C7AD53540FAF}"/>
              </a:ext>
            </a:extLst>
          </p:cNvPr>
          <p:cNvSpPr/>
          <p:nvPr/>
        </p:nvSpPr>
        <p:spPr>
          <a:xfrm>
            <a:off x="2575932" y="1641112"/>
            <a:ext cx="2489784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Client-side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DCF68-B49A-439A-BB6C-209C571FA18A}"/>
              </a:ext>
            </a:extLst>
          </p:cNvPr>
          <p:cNvSpPr/>
          <p:nvPr/>
        </p:nvSpPr>
        <p:spPr>
          <a:xfrm>
            <a:off x="6992350" y="1667052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 with client-side execution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Loaded from web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Can work offline via Service Worker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0A9FF-9479-439B-AEFB-69FF27AEE16C}"/>
              </a:ext>
            </a:extLst>
          </p:cNvPr>
          <p:cNvSpPr/>
          <p:nvPr/>
        </p:nvSpPr>
        <p:spPr>
          <a:xfrm>
            <a:off x="2960018" y="3193187"/>
            <a:ext cx="3393878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OS-installed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 PWA</a:t>
            </a: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C79A1-D263-41AB-B434-0119F88D9F82}"/>
              </a:ext>
            </a:extLst>
          </p:cNvPr>
          <p:cNvSpPr/>
          <p:nvPr/>
        </p:nvSpPr>
        <p:spPr>
          <a:xfrm>
            <a:off x="6992350" y="3219127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0714B-2622-4956-B850-0A273B7E4235}"/>
              </a:ext>
            </a:extLst>
          </p:cNvPr>
          <p:cNvSpPr/>
          <p:nvPr/>
        </p:nvSpPr>
        <p:spPr>
          <a:xfrm>
            <a:off x="3320982" y="4601396"/>
            <a:ext cx="2470548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Electron +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826DE8-34E1-4366-A4D9-647F2FECF805}"/>
              </a:ext>
            </a:extLst>
          </p:cNvPr>
          <p:cNvSpPr/>
          <p:nvPr/>
        </p:nvSpPr>
        <p:spPr>
          <a:xfrm>
            <a:off x="6992350" y="4627336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497364" y="286824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371447" y="4906355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900323" y="715672"/>
            <a:ext cx="954927" cy="4005485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7D2E378-A2DF-4860-94C6-73492E415872}"/>
              </a:ext>
            </a:extLst>
          </p:cNvPr>
          <p:cNvSpPr/>
          <p:nvPr/>
        </p:nvSpPr>
        <p:spPr>
          <a:xfrm rot="340531">
            <a:off x="3026449" y="6010296"/>
            <a:ext cx="428017" cy="4280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B9E6C-5427-442E-B715-6C268436D86F}"/>
              </a:ext>
            </a:extLst>
          </p:cNvPr>
          <p:cNvSpPr/>
          <p:nvPr/>
        </p:nvSpPr>
        <p:spPr>
          <a:xfrm>
            <a:off x="3568939" y="5891415"/>
            <a:ext cx="2579552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Native UI + </a:t>
            </a:r>
            <a:r>
              <a:rPr lang="en-GB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accent6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004BF5-6C5A-48C9-A859-FA56031D8027}"/>
              </a:ext>
            </a:extLst>
          </p:cNvPr>
          <p:cNvSpPr/>
          <p:nvPr/>
        </p:nvSpPr>
        <p:spPr>
          <a:xfrm>
            <a:off x="6992350" y="5891415"/>
            <a:ext cx="39469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Same programming model, but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rendering to native OS UI controls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308383-E247-4CA1-BBB5-BF25C8542194}"/>
              </a:ext>
            </a:extLst>
          </p:cNvPr>
          <p:cNvSpPr/>
          <p:nvPr/>
        </p:nvSpPr>
        <p:spPr>
          <a:xfrm rot="9900000">
            <a:off x="2811838" y="518351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82B9B8-29B3-4705-B3D0-A5F8E2A5F9FE}"/>
              </a:ext>
            </a:extLst>
          </p:cNvPr>
          <p:cNvSpPr/>
          <p:nvPr/>
        </p:nvSpPr>
        <p:spPr>
          <a:xfrm rot="9900000">
            <a:off x="2957401" y="5846621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E0288B-2A75-478A-8138-CB0ACB2463DC}"/>
              </a:ext>
            </a:extLst>
          </p:cNvPr>
          <p:cNvSpPr/>
          <p:nvPr/>
        </p:nvSpPr>
        <p:spPr>
          <a:xfrm rot="9900000">
            <a:off x="2864747" y="541000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E964DD-64B2-4C03-815A-1E94742C3451}"/>
              </a:ext>
            </a:extLst>
          </p:cNvPr>
          <p:cNvSpPr/>
          <p:nvPr/>
        </p:nvSpPr>
        <p:spPr>
          <a:xfrm rot="9900000">
            <a:off x="2914457" y="5631526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4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54" grpId="0" animBg="1"/>
      <p:bldP spid="7" grpId="0" animBg="1"/>
      <p:bldP spid="8" grpId="0" animBg="1"/>
      <p:bldP spid="10" grpId="0" animBg="1"/>
      <p:bldP spid="11" grpId="0" animBg="1"/>
      <p:bldP spid="12" grpId="0"/>
      <p:bldP spid="14" grpId="0"/>
      <p:bldP spid="16" grpId="0"/>
      <p:bldP spid="17" grpId="0"/>
      <p:bldP spid="22" grpId="0"/>
      <p:bldP spid="23" grpId="0"/>
      <p:bldP spid="25" grpId="0"/>
      <p:bldP spid="26" grpId="0"/>
      <p:bldP spid="41" grpId="0" animBg="1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8046500" y="2276855"/>
            <a:ext cx="236795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PUBLISHING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>
            <a:off x="4767385" y="3116596"/>
            <a:ext cx="2657230" cy="624808"/>
            <a:chOff x="977953" y="2433131"/>
            <a:chExt cx="6182954" cy="145382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666554" y="1397991"/>
            <a:ext cx="39228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MODEL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7603605" y="1397991"/>
            <a:ext cx="416171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FORMS &amp; VALIDATION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812637" y="519127"/>
            <a:ext cx="46169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DEPENDENCY INJECTION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8022596" y="4034583"/>
            <a:ext cx="28552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AUTO REBUILD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1494036" y="4034583"/>
            <a:ext cx="2699778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UNIT TESTING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7671476" y="4913447"/>
            <a:ext cx="3966150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JAVASCRIPT INTEROP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6847026" y="519127"/>
            <a:ext cx="481253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SERVER-SIDE RENDERING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853269" y="2276855"/>
            <a:ext cx="2324674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DEBUGGING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582301" y="5792312"/>
            <a:ext cx="489909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INTELLISENSE &amp; TOOLING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8444891" y="3155719"/>
            <a:ext cx="181652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LAYOUTS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606441" y="4913447"/>
            <a:ext cx="4054315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ASSEMBLY TRIMMING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6797690" y="5792312"/>
            <a:ext cx="4490332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PACKAGES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978908" y="3155719"/>
            <a:ext cx="180049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ROUTING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4019315" y="3448106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5606509" y="1012671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4767385" y="1863569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4345433" y="2615595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7690625" y="3450003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6087650" y="1014568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6559691" y="1865466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7113552" y="2617492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5610043" y="4024334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4770919" y="4024334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4348967" y="4024334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6088772" y="4022437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6563225" y="4022437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7117086" y="4022437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EB5E4C-AEDA-46BA-B61A-9ECC094E6D1D}"/>
              </a:ext>
            </a:extLst>
          </p:cNvPr>
          <p:cNvSpPr/>
          <p:nvPr/>
        </p:nvSpPr>
        <p:spPr>
          <a:xfrm>
            <a:off x="1450489" y="1543162"/>
            <a:ext cx="9291022" cy="100146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blazor.net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17A27-1D2E-4668-8DE0-FC99ACB78563}"/>
              </a:ext>
            </a:extLst>
          </p:cNvPr>
          <p:cNvSpPr/>
          <p:nvPr/>
        </p:nvSpPr>
        <p:spPr>
          <a:xfrm>
            <a:off x="1822741" y="973767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DOWNLOAD &amp; LEARN MORE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EC754-3FF9-4C33-9169-B1C39FA288FE}"/>
              </a:ext>
            </a:extLst>
          </p:cNvPr>
          <p:cNvSpPr txBox="1"/>
          <p:nvPr/>
        </p:nvSpPr>
        <p:spPr>
          <a:xfrm>
            <a:off x="670487" y="5550253"/>
            <a:ext cx="40808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Steven Sanderson</a:t>
            </a:r>
          </a:p>
          <a:p>
            <a:r>
              <a:rPr lang="en-GB" sz="2200" spc="300" dirty="0">
                <a:solidFill>
                  <a:schemeClr val="bg1"/>
                </a:solidFill>
                <a:latin typeface="Abadi Extra Light" panose="020B0204020104020204" pitchFamily="34" charset="0"/>
                <a:cs typeface="Calibri Light" panose="020F0302020204030204" pitchFamily="34" charset="0"/>
              </a:rPr>
              <a:t>Developer, Microsoft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F2A5E-8050-4345-8D44-1EE798CCACBC}"/>
              </a:ext>
            </a:extLst>
          </p:cNvPr>
          <p:cNvSpPr/>
          <p:nvPr/>
        </p:nvSpPr>
        <p:spPr>
          <a:xfrm>
            <a:off x="7959319" y="5719529"/>
            <a:ext cx="3369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@</a:t>
            </a:r>
            <a:r>
              <a:rPr lang="en-GB" sz="2400" spc="300" dirty="0" err="1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StevenSanderson</a:t>
            </a:r>
            <a:endParaRPr lang="en-GB" sz="2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05C4-795D-4244-8D11-3CBF2150C117}"/>
              </a:ext>
            </a:extLst>
          </p:cNvPr>
          <p:cNvSpPr/>
          <p:nvPr/>
        </p:nvSpPr>
        <p:spPr>
          <a:xfrm>
            <a:off x="1450489" y="3670428"/>
            <a:ext cx="9291022" cy="1326575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aka.ms/sanderson-oslo-2019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86C0C-1FC0-48C7-B640-475C53D6E9D6}"/>
              </a:ext>
            </a:extLst>
          </p:cNvPr>
          <p:cNvSpPr/>
          <p:nvPr/>
        </p:nvSpPr>
        <p:spPr>
          <a:xfrm>
            <a:off x="1822741" y="3101033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CODE &amp; SLIDES FROM THIS TALK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B7589-92C1-462F-A9E0-15C2B0CBC550}"/>
              </a:ext>
            </a:extLst>
          </p:cNvPr>
          <p:cNvSpPr/>
          <p:nvPr/>
        </p:nvSpPr>
        <p:spPr>
          <a:xfrm>
            <a:off x="1773749" y="4502615"/>
            <a:ext cx="793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==  https://github.com/SteveSandersonMS/presentation-2019-06-NDCOslo</a:t>
            </a:r>
          </a:p>
        </p:txBody>
      </p:sp>
    </p:spTree>
    <p:extLst>
      <p:ext uri="{BB962C8B-B14F-4D97-AF65-F5344CB8AC3E}">
        <p14:creationId xmlns:p14="http://schemas.microsoft.com/office/powerpoint/2010/main" val="1668294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  <p:bldP spid="9" grpId="0" animBg="1"/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0964" y="2576564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48" y="2427638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17" y="2610050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7202306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95BC0AF-6A32-4EDF-9AC9-6D33F854320C}"/>
              </a:ext>
            </a:extLst>
          </p:cNvPr>
          <p:cNvGrpSpPr/>
          <p:nvPr/>
        </p:nvGrpSpPr>
        <p:grpSpPr>
          <a:xfrm>
            <a:off x="7334494" y="2899444"/>
            <a:ext cx="935363" cy="791647"/>
            <a:chOff x="809408" y="5164739"/>
            <a:chExt cx="1531302" cy="129602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E339C6-36B6-4087-A1E0-F4818FBFEA1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4109CC7-D9A8-4307-8855-3CA40EE2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AF1B1-8F2C-4255-BD18-832EF2A186C6}"/>
              </a:ext>
            </a:extLst>
          </p:cNvPr>
          <p:cNvGrpSpPr/>
          <p:nvPr/>
        </p:nvGrpSpPr>
        <p:grpSpPr>
          <a:xfrm>
            <a:off x="8516679" y="2980091"/>
            <a:ext cx="2656688" cy="62468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FF01EA-4E0F-43D1-AB5D-50C107517F8C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95A8EE-BF49-4FA6-B4B2-A9450925D64C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CE0966-8CAD-4CDF-BDEE-D8BE6645B24A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A585C7F-2737-4E75-AA6C-AE0793A309FF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CDC864-BB3E-434F-A221-1914FDE60078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A13DBC-08E7-4FD7-A24B-653C8053DACD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598504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5202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BLAZOR BASICS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874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645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961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1114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2548E8-8814-43F6-A46E-79BB4CD4ED66}"/>
              </a:ext>
            </a:extLst>
          </p:cNvPr>
          <p:cNvGrpSpPr/>
          <p:nvPr/>
        </p:nvGrpSpPr>
        <p:grpSpPr>
          <a:xfrm>
            <a:off x="5204172" y="2047241"/>
            <a:ext cx="1377698" cy="323945"/>
            <a:chOff x="977953" y="2433131"/>
            <a:chExt cx="6182954" cy="1453829"/>
          </a:xfrm>
          <a:solidFill>
            <a:schemeClr val="bg1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2B8D28-6842-43BA-9E68-180916F1544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39657B-A9F5-4FEE-84B0-636623B8CD14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01BAAE-04AB-423B-9AD0-6AAE5BFA4169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4C6E02-F199-473B-B242-C5E05D7077C8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88AC8C-9EC6-4433-A399-0E8D6FA95C07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EDF9FE-4302-483E-9D0B-3F9C0395EFD2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54227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68964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BEHIND THE SCENES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1050313" y="2722161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</a:t>
            </a:r>
            <a:r>
              <a:rPr lang="en-GB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wasm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81704" y="2722161"/>
            <a:ext cx="2297321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Mono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6252579" y="2722161"/>
            <a:ext cx="2891422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3077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259</Words>
  <Application>Microsoft Office PowerPoint</Application>
  <PresentationFormat>Widescreen</PresentationFormat>
  <Paragraphs>98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Abadi Extra Light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Steve Sanderson</cp:lastModifiedBy>
  <cp:revision>59</cp:revision>
  <dcterms:created xsi:type="dcterms:W3CDTF">2019-06-14T10:31:36Z</dcterms:created>
  <dcterms:modified xsi:type="dcterms:W3CDTF">2019-06-19T10:48:21Z</dcterms:modified>
</cp:coreProperties>
</file>