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70" r:id="rId4"/>
    <p:sldId id="264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1655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1E60E-7A30-4CF9-8EA9-A18C70FA715E}" type="datetime1">
              <a:rPr lang="es-ES" smtClean="0"/>
              <a:t>29/06/2022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64D2B8-7AFA-4F86-9DF3-A6BBE4E23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4716F1-3EC4-40BF-A4D7-374476E9A42B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12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¿Qué pasos tomará como resultado de esta experiencia de aprendizaje?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¿Ha aprendido de las experiencias fallidas?  ¿Qué hará diferente la próxima vez?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¿Que consejo dará a otros usuarios para que puedan aprender de su experiencia?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¿Cómo puede compartir lo que ha aprendido con una audiencia real?  </a:t>
            </a:r>
          </a:p>
          <a:p>
            <a:pPr rtl="0"/>
            <a:endParaRPr lang="es-ES"/>
          </a:p>
          <a:p>
            <a:pPr rtl="0"/>
            <a:r>
              <a:rPr lang="es-ES" b="1"/>
              <a:t>Algunos ejemplos de los pasos siguientes pueden ser: 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mi primera presentación convincente, estoy pensando en unirme al equipo de debate.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la primera película, estoy pensando en introducirla en nuestro festival de películas de la escuela o el festival de cine local.</a:t>
            </a:r>
          </a:p>
          <a:p>
            <a:pPr marL="228600" indent="-228600" rtl="0">
              <a:buAutoNum type="arabicPeriod"/>
            </a:pPr>
            <a:r>
              <a:rPr lang="es-ES"/>
              <a:t>Después de conectar con este experto de la profesión, me gustaría hacer una investigación en ese campo porque me parece algo interesante para mí.</a:t>
            </a:r>
          </a:p>
          <a:p>
            <a:pPr marL="0" indent="0" rtl="0">
              <a:buNone/>
            </a:pPr>
            <a:endParaRPr lang="es-ES"/>
          </a:p>
          <a:p>
            <a:pPr rtl="0"/>
            <a:r>
              <a:rPr lang="es-ES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compartir los pasos siguientes.  También resulta útil agregar algún contenido de vídeo para explicar el mensaje.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07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42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¿Qué pasos tomará como resultado de esta experiencia de aprendizaje?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¿Ha aprendido de las experiencias fallidas?  ¿Qué hará diferente la próxima vez?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¿Que consejo dará a otros usuarios para que puedan aprender de su experiencia?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¿Cómo puede compartir lo que ha aprendido con una audiencia real?  </a:t>
            </a:r>
          </a:p>
          <a:p>
            <a:pPr rtl="0"/>
            <a:endParaRPr lang="es-ES"/>
          </a:p>
          <a:p>
            <a:pPr rtl="0"/>
            <a:r>
              <a:rPr lang="es-ES" b="1"/>
              <a:t>Algunos ejemplos de los pasos siguientes pueden ser: 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mi primera presentación convincente, estoy pensando en unirme al equipo de debate.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la primera película, estoy pensando en introducirla en nuestro festival de películas de la escuela o el festival de cine local.</a:t>
            </a:r>
          </a:p>
          <a:p>
            <a:pPr marL="228600" indent="-228600" rtl="0">
              <a:buAutoNum type="arabicPeriod"/>
            </a:pPr>
            <a:r>
              <a:rPr lang="es-ES"/>
              <a:t>Después de conectar con este experto de la profesión, me gustaría hacer una investigación en ese campo porque me parece algo interesante para mí.</a:t>
            </a:r>
          </a:p>
          <a:p>
            <a:pPr marL="0" indent="0" rtl="0">
              <a:buNone/>
            </a:pPr>
            <a:endParaRPr lang="es-ES"/>
          </a:p>
          <a:p>
            <a:pPr rtl="0"/>
            <a:r>
              <a:rPr lang="es-ES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compartir los pasos siguientes.  También resulta útil agregar algún contenido de vídeo para explicar el mensaje.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¿Qué pasos tomará como resultado de esta experiencia de aprendizaje?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¿Ha aprendido de las experiencias fallidas?  ¿Qué hará diferente la próxima vez?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¿Que consejo dará a otros usuarios para que puedan aprender de su experiencia?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¿Cómo puede compartir lo que ha aprendido con una audiencia real?  </a:t>
            </a:r>
          </a:p>
          <a:p>
            <a:pPr rtl="0"/>
            <a:endParaRPr lang="es-ES"/>
          </a:p>
          <a:p>
            <a:pPr rtl="0"/>
            <a:r>
              <a:rPr lang="es-ES" b="1"/>
              <a:t>Algunos ejemplos de los pasos siguientes pueden ser: 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mi primera presentación convincente, estoy pensando en unirme al equipo de debate.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la primera película, estoy pensando en introducirla en nuestro festival de películas de la escuela o el festival de cine local.</a:t>
            </a:r>
          </a:p>
          <a:p>
            <a:pPr marL="228600" indent="-228600" rtl="0">
              <a:buAutoNum type="arabicPeriod"/>
            </a:pPr>
            <a:r>
              <a:rPr lang="es-ES"/>
              <a:t>Después de conectar con este experto de la profesión, me gustaría hacer una investigación en ese campo porque me parece algo interesante para mí.</a:t>
            </a:r>
          </a:p>
          <a:p>
            <a:pPr marL="0" indent="0" rtl="0">
              <a:buNone/>
            </a:pPr>
            <a:endParaRPr lang="es-ES"/>
          </a:p>
          <a:p>
            <a:pPr rtl="0"/>
            <a:r>
              <a:rPr lang="es-ES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compartir los pasos siguientes.  También resulta útil agregar algún contenido de vídeo para explicar el mensaje.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05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¿Qué pasos tomará como resultado de esta experiencia de aprendizaje?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¿Ha aprendido de las experiencias fallidas?  ¿Qué hará diferente la próxima vez?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¿Que consejo dará a otros usuarios para que puedan aprender de su experiencia?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¿Cómo puede compartir lo que ha aprendido con una audiencia real?  </a:t>
            </a:r>
          </a:p>
          <a:p>
            <a:pPr rtl="0"/>
            <a:endParaRPr lang="es-ES"/>
          </a:p>
          <a:p>
            <a:pPr rtl="0"/>
            <a:r>
              <a:rPr lang="es-ES" b="1"/>
              <a:t>Algunos ejemplos de los pasos siguientes pueden ser: 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mi primera presentación convincente, estoy pensando en unirme al equipo de debate.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la primera película, estoy pensando en introducirla en nuestro festival de películas de la escuela o el festival de cine local.</a:t>
            </a:r>
          </a:p>
          <a:p>
            <a:pPr marL="228600" indent="-228600" rtl="0">
              <a:buAutoNum type="arabicPeriod"/>
            </a:pPr>
            <a:r>
              <a:rPr lang="es-ES"/>
              <a:t>Después de conectar con este experto de la profesión, me gustaría hacer una investigación en ese campo porque me parece algo interesante para mí.</a:t>
            </a:r>
          </a:p>
          <a:p>
            <a:pPr marL="0" indent="0" rtl="0">
              <a:buNone/>
            </a:pPr>
            <a:endParaRPr lang="es-ES"/>
          </a:p>
          <a:p>
            <a:pPr rtl="0"/>
            <a:r>
              <a:rPr lang="es-ES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compartir los pasos siguientes.  También resulta útil agregar algún contenido de vídeo para explicar el mensaje.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585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¿Qué pasos tomará como resultado de esta experiencia de aprendizaje?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¿Ha aprendido de las experiencias fallidas?  ¿Qué hará diferente la próxima vez?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¿Que consejo dará a otros usuarios para que puedan aprender de su experiencia?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¿Cómo puede compartir lo que ha aprendido con una audiencia real?  </a:t>
            </a:r>
          </a:p>
          <a:p>
            <a:pPr rtl="0"/>
            <a:endParaRPr lang="es-ES"/>
          </a:p>
          <a:p>
            <a:pPr rtl="0"/>
            <a:r>
              <a:rPr lang="es-ES" b="1"/>
              <a:t>Algunos ejemplos de los pasos siguientes pueden ser: 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mi primera presentación convincente, estoy pensando en unirme al equipo de debate.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la primera película, estoy pensando en introducirla en nuestro festival de películas de la escuela o el festival de cine local.</a:t>
            </a:r>
          </a:p>
          <a:p>
            <a:pPr marL="228600" indent="-228600" rtl="0">
              <a:buAutoNum type="arabicPeriod"/>
            </a:pPr>
            <a:r>
              <a:rPr lang="es-ES"/>
              <a:t>Después de conectar con este experto de la profesión, me gustaría hacer una investigación en ese campo porque me parece algo interesante para mí.</a:t>
            </a:r>
          </a:p>
          <a:p>
            <a:pPr marL="0" indent="0" rtl="0">
              <a:buNone/>
            </a:pPr>
            <a:endParaRPr lang="es-ES"/>
          </a:p>
          <a:p>
            <a:pPr rtl="0"/>
            <a:r>
              <a:rPr lang="es-ES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compartir los pasos siguientes.  También resulta útil agregar algún contenido de vídeo para explicar el mensaje.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29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¿Qué pasos tomará como resultado de esta experiencia de aprendizaje?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¿Ha aprendido de las experiencias fallidas?  ¿Qué hará diferente la próxima vez?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¿Que consejo dará a otros usuarios para que puedan aprender de su experiencia?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¿Cómo puede compartir lo que ha aprendido con una audiencia real?  </a:t>
            </a:r>
          </a:p>
          <a:p>
            <a:pPr rtl="0"/>
            <a:endParaRPr lang="es-ES"/>
          </a:p>
          <a:p>
            <a:pPr rtl="0"/>
            <a:r>
              <a:rPr lang="es-ES" b="1"/>
              <a:t>Algunos ejemplos de los pasos siguientes pueden ser: 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mi primera presentación convincente, estoy pensando en unirme al equipo de debate.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la primera película, estoy pensando en introducirla en nuestro festival de películas de la escuela o el festival de cine local.</a:t>
            </a:r>
          </a:p>
          <a:p>
            <a:pPr marL="228600" indent="-228600" rtl="0">
              <a:buAutoNum type="arabicPeriod"/>
            </a:pPr>
            <a:r>
              <a:rPr lang="es-ES"/>
              <a:t>Después de conectar con este experto de la profesión, me gustaría hacer una investigación en ese campo porque me parece algo interesante para mí.</a:t>
            </a:r>
          </a:p>
          <a:p>
            <a:pPr marL="0" indent="0" rtl="0">
              <a:buNone/>
            </a:pPr>
            <a:endParaRPr lang="es-ES"/>
          </a:p>
          <a:p>
            <a:pPr rtl="0"/>
            <a:r>
              <a:rPr lang="es-ES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compartir los pasos siguientes.  También resulta útil agregar algún contenido de vídeo para explicar el mensaje.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01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¿Qué pasos tomará como resultado de esta experiencia de aprendizaje?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¿Ha aprendido de las experiencias fallidas?  ¿Qué hará diferente la próxima vez?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¿Que consejo dará a otros usuarios para que puedan aprender de su experiencia?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¿Cómo puede compartir lo que ha aprendido con una audiencia real?  </a:t>
            </a:r>
          </a:p>
          <a:p>
            <a:pPr rtl="0"/>
            <a:endParaRPr lang="es-ES"/>
          </a:p>
          <a:p>
            <a:pPr rtl="0"/>
            <a:r>
              <a:rPr lang="es-ES" b="1"/>
              <a:t>Algunos ejemplos de los pasos siguientes pueden ser: 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mi primera presentación convincente, estoy pensando en unirme al equipo de debate.</a:t>
            </a:r>
          </a:p>
          <a:p>
            <a:pPr marL="228600" indent="-228600" rtl="0">
              <a:buAutoNum type="arabicPeriod"/>
            </a:pPr>
            <a:r>
              <a:rPr lang="es-ES"/>
              <a:t>Después de realizar la primera película, estoy pensando en introducirla en nuestro festival de películas de la escuela o el festival de cine local.</a:t>
            </a:r>
          </a:p>
          <a:p>
            <a:pPr marL="228600" indent="-228600" rtl="0">
              <a:buAutoNum type="arabicPeriod"/>
            </a:pPr>
            <a:r>
              <a:rPr lang="es-ES"/>
              <a:t>Después de conectar con este experto de la profesión, me gustaría hacer una investigación en ese campo porque me parece algo interesante para mí.</a:t>
            </a:r>
          </a:p>
          <a:p>
            <a:pPr marL="0" indent="0" rtl="0">
              <a:buNone/>
            </a:pPr>
            <a:endParaRPr lang="es-ES"/>
          </a:p>
          <a:p>
            <a:pPr rtl="0"/>
            <a:r>
              <a:rPr lang="es-ES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compartir los pasos siguientes.  También resulta útil agregar algún contenido de vídeo para explicar el mensaje.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52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áfico 9" descr="Engranaje simple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ángulo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BF7A47D2-0A35-487C-81A2-D3CD0A51D737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áfico 7" descr="Engranaje simple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áfico 8" descr="Engranaje simple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áfico 9" descr="Engranaje simple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3F285-326D-4453-BF0F-C9980C6A2FB5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AD39B1FE-9C1E-434C-823D-F3C04891F0FA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350D5430-D216-42A8-B006-7FFFDFF4AB76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F44F6-1DBD-4696-B834-A4E0DCD2D998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SmartArt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DE4273-D376-4D24-B00A-68D20DC8FEDE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áfico 21" descr="Engranaje simple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C7ACA-8C56-46B3-A4E1-7D8246EE5480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62627973-6F17-4891-8E37-477A4B44A91B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áfico 23" descr="Engranaje simple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áfico 24" descr="Engranaje simple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áfico 25" descr="Engranaje simple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áfico 26" descr="Engranaje simple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86AE97-D666-4CBE-9CD7-48DAC6DBF3A5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áfico 21" descr="Engranaje simple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áfico 22" descr="Engranaje simple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22F804BB-3D0C-4464-B083-0C1C27AC15B0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es-ES" sz="2400" noProof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texto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7" name="Marcador de contenido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8" name="Marcador de contenido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9" name="Marcador de contenido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áfico 28" descr="Engranaje simple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áfico 30" descr="Engranaje simple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áfico 31" descr="Engranaje simple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áfico 32" descr="Engranaje simple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78576E-BAB7-4BF4-BC50-A79E9E7F9B52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mú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D9905-A8F1-4267-9733-9BD4B911E8DA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5" name="Marcador de texto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6CD75-233C-4033-9BB1-A1B6300A1ACC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51635-A30A-4AFA-9DCA-861CB24C2476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1_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A15DEF20-BC90-430B-AC3C-CB5620216001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D6ED7-9219-47A5-AC0F-81093B349025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B9CE0797-A65B-4B50-9774-B4142B14A7C4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6E9CB-B34A-4A16-9E0F-0689B4F64DAC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2C9DD-B72B-4F99-8A53-6E61FE24B952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311238-2B6D-4DE2-A54D-27A91640EE86}" type="datetime1">
              <a:rPr lang="es-ES" noProof="0" smtClean="0"/>
              <a:t>29/06/2022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es-ES" dirty="0"/>
              <a:t>Recursividad en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i="1" dirty="0"/>
              <a:t>Common Table Expression (CTE)</a:t>
            </a:r>
          </a:p>
        </p:txBody>
      </p:sp>
      <p:pic>
        <p:nvPicPr>
          <p:cNvPr id="9" name="Gráfico 8" descr="Icono de libro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6976" y="2961000"/>
            <a:ext cx="936000" cy="936000"/>
          </a:xfrm>
          <a:prstGeom prst="rect">
            <a:avLst/>
          </a:prstGeom>
        </p:spPr>
      </p:pic>
      <p:pic>
        <p:nvPicPr>
          <p:cNvPr id="1028" name="Picture 4" descr="Base de datos, ángulo, rectángulo, negro png | PNGWing">
            <a:extLst>
              <a:ext uri="{FF2B5EF4-FFF2-40B4-BE49-F238E27FC236}">
                <a16:creationId xmlns:a16="http://schemas.microsoft.com/office/drawing/2014/main" id="{0ECB8316-1B36-6B5C-0D4A-4E84BBD4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69" b="95117" l="10000" r="90000">
                        <a14:foregroundMark x1="37174" y1="5469" x2="37174" y2="5469"/>
                        <a14:foregroundMark x1="65870" y1="44141" x2="65870" y2="44141"/>
                        <a14:foregroundMark x1="65543" y1="62305" x2="65543" y2="62305"/>
                        <a14:foregroundMark x1="65000" y1="83398" x2="65000" y2="83398"/>
                        <a14:foregroundMark x1="64022" y1="92188" x2="64022" y2="92188"/>
                        <a14:foregroundMark x1="49674" y1="95117" x2="49674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577" y="2742465"/>
            <a:ext cx="2467235" cy="137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Ejemplo: Red Social (Consulta #2)</a:t>
            </a:r>
          </a:p>
        </p:txBody>
      </p:sp>
      <p:pic>
        <p:nvPicPr>
          <p:cNvPr id="7" name="Gráfico 6" descr="Icono de pasos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115122-23F2-D950-E445-BAA334147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29" y="2054437"/>
            <a:ext cx="10318983" cy="43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un CTE?</a:t>
            </a:r>
          </a:p>
        </p:txBody>
      </p:sp>
      <p:pic>
        <p:nvPicPr>
          <p:cNvPr id="6" name="Gráfico 5" descr="Icono de aprendizaje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4" y="2336873"/>
            <a:ext cx="4913803" cy="3599316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121FED-B50C-4A21-9460-5D32C70FE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8453" y="2336873"/>
            <a:ext cx="4700058" cy="2686962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/>
              <a:t>[Tablas temporales creadas en tiempos de ejecución]</a:t>
            </a:r>
          </a:p>
          <a:p>
            <a:pPr marL="0" indent="0" rtl="0">
              <a:buNone/>
            </a:pPr>
            <a:r>
              <a:rPr lang="es-ES" dirty="0"/>
              <a:t>[Utilizan la clausula WITH]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9EED21-5751-EF1C-8CEA-378C50F3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47" y="2217962"/>
            <a:ext cx="7209506" cy="29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CTE Recursivo</a:t>
            </a:r>
          </a:p>
        </p:txBody>
      </p:sp>
      <p:pic>
        <p:nvPicPr>
          <p:cNvPr id="6" name="Gráfico 5" descr="Icono de aprendizaje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4" y="2336873"/>
            <a:ext cx="4913803" cy="3599316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DC8106-E748-0539-710A-DC8906888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303" y="2053889"/>
            <a:ext cx="10333751" cy="27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Ejemplo: Red Social</a:t>
            </a:r>
          </a:p>
        </p:txBody>
      </p:sp>
      <p:pic>
        <p:nvPicPr>
          <p:cNvPr id="7" name="Gráfico 6" descr="Icono de pasos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46A474A-CB2B-2F28-2ADD-F7527E18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1" y="1995667"/>
            <a:ext cx="9762392" cy="46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Ejemplo: Red Social</a:t>
            </a:r>
          </a:p>
        </p:txBody>
      </p:sp>
      <p:pic>
        <p:nvPicPr>
          <p:cNvPr id="7" name="Gráfico 6" descr="Icono de pasos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70D1610-75F1-3615-8366-CDCBD3168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1" y="2033889"/>
            <a:ext cx="9749140" cy="47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Ejemplo: Red Social (Consulta #1)</a:t>
            </a:r>
          </a:p>
        </p:txBody>
      </p:sp>
      <p:pic>
        <p:nvPicPr>
          <p:cNvPr id="7" name="Gráfico 6" descr="Icono de pasos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40CAB6-4EB7-6088-0E89-97C6E7AE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7" y="2053693"/>
            <a:ext cx="12002955" cy="40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Ejemplo: Red Social (Consulta #1)</a:t>
            </a:r>
          </a:p>
        </p:txBody>
      </p:sp>
      <p:pic>
        <p:nvPicPr>
          <p:cNvPr id="7" name="Gráfico 6" descr="Icono de pasos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59BDAE-62A7-5441-16A0-EEDA60D21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0" y="2048952"/>
            <a:ext cx="9743839" cy="45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Ejemplo: Red Social (Consulta #2)</a:t>
            </a:r>
          </a:p>
        </p:txBody>
      </p:sp>
      <p:pic>
        <p:nvPicPr>
          <p:cNvPr id="7" name="Gráfico 6" descr="Icono de pasos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3F7113-B798-0CCB-9A8D-9E30E31AF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01" y="2053588"/>
            <a:ext cx="10367528" cy="44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1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Ejemplo: Red Social (Consulta #2)</a:t>
            </a:r>
          </a:p>
        </p:txBody>
      </p:sp>
      <p:pic>
        <p:nvPicPr>
          <p:cNvPr id="7" name="Gráfico 6" descr="Icono de pasos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F09595-AC92-AEC3-6FDF-434D1EF35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6" y="2030746"/>
            <a:ext cx="10363200" cy="38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52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9700_TF67421116_Win32" id="{2B5FD222-0F8A-432F-B866-77FB5F9814F8}" vid="{104D05B3-40F6-4E4C-901E-EF81D039219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Reflexión acerca del aprendizaje </Template>
  <TotalTime>61</TotalTime>
  <Words>1931</Words>
  <Application>Microsoft Office PowerPoint</Application>
  <PresentationFormat>Panorámica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Trebuchet MS</vt:lpstr>
      <vt:lpstr>Berlín</vt:lpstr>
      <vt:lpstr>Recursividad en SQL</vt:lpstr>
      <vt:lpstr>¿Qué es un CTE?</vt:lpstr>
      <vt:lpstr>CTE Recursivo</vt:lpstr>
      <vt:lpstr>Ejemplo: Red Social</vt:lpstr>
      <vt:lpstr>Ejemplo: Red Social</vt:lpstr>
      <vt:lpstr>Ejemplo: Red Social (Consulta #1)</vt:lpstr>
      <vt:lpstr>Ejemplo: Red Social (Consulta #1)</vt:lpstr>
      <vt:lpstr>Ejemplo: Red Social (Consulta #2)</vt:lpstr>
      <vt:lpstr>Ejemplo: Red Social (Consulta #2)</vt:lpstr>
      <vt:lpstr>Ejemplo: Red Social (Consulta #2)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 en SQL</dc:title>
  <dc:creator>Matias</dc:creator>
  <cp:lastModifiedBy>Matias</cp:lastModifiedBy>
  <cp:revision>1</cp:revision>
  <dcterms:created xsi:type="dcterms:W3CDTF">2022-06-29T03:34:47Z</dcterms:created>
  <dcterms:modified xsi:type="dcterms:W3CDTF">2022-06-29T04:36:09Z</dcterms:modified>
</cp:coreProperties>
</file>