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zillow.com/research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By: Team Back Row</a:t>
            </a:r>
          </a:p>
          <a:p>
            <a:r>
              <a:rPr lang="en-US" dirty="0"/>
              <a:t>Adam LeBlanc / David Elliot / Jean-Baptiste Yamindi / Matthew Groth</a:t>
            </a:r>
          </a:p>
        </p:txBody>
      </p:sp>
    </p:spTree>
    <p:extLst>
      <p:ext uri="{BB962C8B-B14F-4D97-AF65-F5344CB8AC3E}">
        <p14:creationId xmlns:p14="http://schemas.microsoft.com/office/powerpoint/2010/main" val="416948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public datasets available for Education, Taxes and Housing data for analysis purposes</a:t>
            </a:r>
          </a:p>
          <a:p>
            <a:r>
              <a:rPr lang="en-US" dirty="0"/>
              <a:t>Load these data sets into a Hadoop cluster and use any big data tool sets available to cleanse, load, an analyze the data</a:t>
            </a:r>
          </a:p>
          <a:p>
            <a:r>
              <a:rPr lang="en-US" dirty="0"/>
              <a:t>Present the results of this analysis and identify any interesting data trends</a:t>
            </a:r>
          </a:p>
          <a:p>
            <a:r>
              <a:rPr lang="en-US" dirty="0"/>
              <a:t>Some questions we hoped to answer:</a:t>
            </a:r>
          </a:p>
          <a:p>
            <a:pPr lvl="1"/>
            <a:r>
              <a:rPr lang="en-US" dirty="0"/>
              <a:t>What are the attributes of the areas with the highest housing prices? And the lowest?</a:t>
            </a:r>
          </a:p>
          <a:p>
            <a:pPr lvl="1"/>
            <a:r>
              <a:rPr lang="en-US" dirty="0"/>
              <a:t>What are the attributes of areas with the highest education rates? </a:t>
            </a:r>
          </a:p>
        </p:txBody>
      </p:sp>
    </p:spTree>
    <p:extLst>
      <p:ext uri="{BB962C8B-B14F-4D97-AF65-F5344CB8AC3E}">
        <p14:creationId xmlns:p14="http://schemas.microsoft.com/office/powerpoint/2010/main" val="313490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  <a:p>
            <a:pPr lvl="1"/>
            <a:r>
              <a:rPr lang="en-US" dirty="0"/>
              <a:t>Source of data</a:t>
            </a:r>
          </a:p>
          <a:p>
            <a:r>
              <a:rPr lang="en-US" dirty="0"/>
              <a:t>What if anything did you need to do for loading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816" y="5657849"/>
            <a:ext cx="2286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  <a:p>
            <a:pPr lvl="1"/>
            <a:r>
              <a:rPr lang="en-US" dirty="0"/>
              <a:t>Source of data</a:t>
            </a:r>
          </a:p>
          <a:p>
            <a:r>
              <a:rPr lang="en-US" dirty="0"/>
              <a:t>What if anything did you need to do for loading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63" y="5635717"/>
            <a:ext cx="3396372" cy="4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434518"/>
            <a:ext cx="9504569" cy="4813882"/>
          </a:xfrm>
        </p:spPr>
        <p:txBody>
          <a:bodyPr/>
          <a:lstStyle/>
          <a:p>
            <a:r>
              <a:rPr lang="en-US" dirty="0"/>
              <a:t>Pulled public data available from Zillow for average housing prices across Washington state zip codes for September 2016</a:t>
            </a:r>
          </a:p>
          <a:p>
            <a:pPr lvl="1"/>
            <a:r>
              <a:rPr lang="en-US" dirty="0">
                <a:hlinkClick r:id="rId2"/>
              </a:rPr>
              <a:t>http://www.zillow.com/research/data/</a:t>
            </a:r>
            <a:endParaRPr lang="en-US" dirty="0"/>
          </a:p>
          <a:p>
            <a:r>
              <a:rPr lang="en-US" dirty="0"/>
              <a:t>Data was very clean, well organized and required no validation to load into Hadoop cluster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817" y="5452186"/>
            <a:ext cx="796214" cy="796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484297"/>
            <a:ext cx="10600574" cy="18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188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Big Data Analysis</vt:lpstr>
      <vt:lpstr>Objective</vt:lpstr>
      <vt:lpstr>Education Data</vt:lpstr>
      <vt:lpstr>Tax Data</vt:lpstr>
      <vt:lpstr>Housing Data</vt:lpstr>
      <vt:lpstr>Analysis &amp;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Matthew Groth</dc:creator>
  <cp:lastModifiedBy>Matthew Groth</cp:lastModifiedBy>
  <cp:revision>5</cp:revision>
  <dcterms:created xsi:type="dcterms:W3CDTF">2016-12-19T19:23:46Z</dcterms:created>
  <dcterms:modified xsi:type="dcterms:W3CDTF">2016-12-19T21:40:46Z</dcterms:modified>
</cp:coreProperties>
</file>