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47"/>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57" r:id="rId20"/>
    <p:sldId id="275" r:id="rId21"/>
    <p:sldId id="313" r:id="rId22"/>
    <p:sldId id="311" r:id="rId23"/>
    <p:sldId id="262" r:id="rId24"/>
    <p:sldId id="263" r:id="rId25"/>
    <p:sldId id="258" r:id="rId26"/>
    <p:sldId id="287" r:id="rId27"/>
    <p:sldId id="259" r:id="rId28"/>
    <p:sldId id="265" r:id="rId29"/>
    <p:sldId id="267" r:id="rId30"/>
    <p:sldId id="270" r:id="rId31"/>
    <p:sldId id="268" r:id="rId32"/>
    <p:sldId id="269" r:id="rId33"/>
    <p:sldId id="274" r:id="rId34"/>
    <p:sldId id="272" r:id="rId35"/>
    <p:sldId id="271" r:id="rId36"/>
    <p:sldId id="314" r:id="rId37"/>
    <p:sldId id="315" r:id="rId38"/>
    <p:sldId id="316" r:id="rId39"/>
    <p:sldId id="317" r:id="rId40"/>
    <p:sldId id="260" r:id="rId41"/>
    <p:sldId id="261" r:id="rId42"/>
    <p:sldId id="277" r:id="rId43"/>
    <p:sldId id="276" r:id="rId44"/>
    <p:sldId id="264"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57"/>
            <p14:sldId id="275"/>
            <p14:sldId id="313"/>
            <p14:sldId id="311"/>
            <p14:sldId id="262"/>
            <p14:sldId id="263"/>
            <p14:sldId id="258"/>
            <p14:sldId id="287"/>
            <p14:sldId id="259"/>
            <p14:sldId id="265"/>
            <p14:sldId id="267"/>
            <p14:sldId id="270"/>
            <p14:sldId id="268"/>
            <p14:sldId id="269"/>
            <p14:sldId id="274"/>
            <p14:sldId id="272"/>
            <p14:sldId id="271"/>
          </p14:sldIdLst>
        </p14:section>
        <p14:section name="Added slides" id="{23DE4C9A-77FE-4AB7-A509-44A823F33CA0}">
          <p14:sldIdLst>
            <p14:sldId id="314"/>
            <p14:sldId id="315"/>
            <p14:sldId id="316"/>
            <p14:sldId id="317"/>
          </p14:sldIdLst>
        </p14:section>
        <p14:section name="End" id="{2F8D63AB-BFFA-4949-89C9-6F00D19AA2CF}">
          <p14:sldIdLst>
            <p14:sldId id="260"/>
            <p14:sldId id="261"/>
            <p14:sldId id="277"/>
            <p14:sldId id="276"/>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E54417-BB88-4D4D-A2C0-E7898BE34989}" v="33" dt="2020-06-15T22:05:01.059"/>
    <p1510:client id="{EF3BA0A5-7CA8-47A6-8F4D-4EE2DFC2CA66}" v="383" dt="2020-06-15T23:53:4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p:scale>
          <a:sx n="70" d="100"/>
          <a:sy n="70" d="100"/>
        </p:scale>
        <p:origin x="5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Elahi" userId="957d28fc-6856-4508-a61c-f1922275ea0e" providerId="ADAL" clId="{3EE54417-BB88-4D4D-A2C0-E7898BE34989}"/>
    <pc:docChg chg="modSld">
      <pc:chgData name="Sana Elahi" userId="957d28fc-6856-4508-a61c-f1922275ea0e" providerId="ADAL" clId="{3EE54417-BB88-4D4D-A2C0-E7898BE34989}" dt="2020-06-15T22:05:01.059" v="32" actId="20577"/>
      <pc:docMkLst>
        <pc:docMk/>
      </pc:docMkLst>
      <pc:sldChg chg="modSp">
        <pc:chgData name="Sana Elahi" userId="957d28fc-6856-4508-a61c-f1922275ea0e" providerId="ADAL" clId="{3EE54417-BB88-4D4D-A2C0-E7898BE34989}" dt="2020-06-15T22:05:01.059" v="32" actId="20577"/>
        <pc:sldMkLst>
          <pc:docMk/>
          <pc:sldMk cId="4013160048" sldId="314"/>
        </pc:sldMkLst>
        <pc:spChg chg="mod">
          <ac:chgData name="Sana Elahi" userId="957d28fc-6856-4508-a61c-f1922275ea0e" providerId="ADAL" clId="{3EE54417-BB88-4D4D-A2C0-E7898BE34989}" dt="2020-06-15T22:05:01.059" v="32" actId="20577"/>
          <ac:spMkLst>
            <pc:docMk/>
            <pc:sldMk cId="4013160048" sldId="314"/>
            <ac:spMk id="7" creationId="{B931ADF5-73F3-4EE4-8A9D-C197F41E6617}"/>
          </ac:spMkLst>
        </pc:spChg>
      </pc:sldChg>
    </pc:docChg>
  </pc:docChgLst>
  <pc:docChgLst>
    <pc:chgData name="Sana Elahi" userId="957d28fc-6856-4508-a61c-f1922275ea0e" providerId="ADAL" clId="{EF3BA0A5-7CA8-47A6-8F4D-4EE2DFC2CA66}"/>
    <pc:docChg chg="undo redo custSel mod addSld modSld">
      <pc:chgData name="Sana Elahi" userId="957d28fc-6856-4508-a61c-f1922275ea0e" providerId="ADAL" clId="{EF3BA0A5-7CA8-47A6-8F4D-4EE2DFC2CA66}" dt="2020-06-15T23:53:59.081" v="1341" actId="14100"/>
      <pc:docMkLst>
        <pc:docMk/>
      </pc:docMkLst>
      <pc:sldChg chg="addSp delSp modSp add mod setBg addCm">
        <pc:chgData name="Sana Elahi" userId="957d28fc-6856-4508-a61c-f1922275ea0e" providerId="ADAL" clId="{EF3BA0A5-7CA8-47A6-8F4D-4EE2DFC2CA66}" dt="2020-06-15T23:53:07.304" v="1340" actId="1589"/>
        <pc:sldMkLst>
          <pc:docMk/>
          <pc:sldMk cId="4013160048" sldId="314"/>
        </pc:sldMkLst>
        <pc:spChg chg="del">
          <ac:chgData name="Sana Elahi" userId="957d28fc-6856-4508-a61c-f1922275ea0e" providerId="ADAL" clId="{EF3BA0A5-7CA8-47A6-8F4D-4EE2DFC2CA66}" dt="2020-06-15T21:17:42.057" v="2"/>
          <ac:spMkLst>
            <pc:docMk/>
            <pc:sldMk cId="4013160048" sldId="314"/>
            <ac:spMk id="2" creationId="{23BBE89C-FB83-4583-ADBE-98CD9FAD13CD}"/>
          </ac:spMkLst>
        </pc:spChg>
        <pc:spChg chg="del">
          <ac:chgData name="Sana Elahi" userId="957d28fc-6856-4508-a61c-f1922275ea0e" providerId="ADAL" clId="{EF3BA0A5-7CA8-47A6-8F4D-4EE2DFC2CA66}" dt="2020-06-15T21:17:42.057" v="2"/>
          <ac:spMkLst>
            <pc:docMk/>
            <pc:sldMk cId="4013160048" sldId="314"/>
            <ac:spMk id="3" creationId="{10B4D49C-22DD-426A-A904-D5DB74114BAC}"/>
          </ac:spMkLst>
        </pc:spChg>
        <pc:spChg chg="del">
          <ac:chgData name="Sana Elahi" userId="957d28fc-6856-4508-a61c-f1922275ea0e" providerId="ADAL" clId="{EF3BA0A5-7CA8-47A6-8F4D-4EE2DFC2CA66}" dt="2020-06-15T21:17:42.057" v="2"/>
          <ac:spMkLst>
            <pc:docMk/>
            <pc:sldMk cId="4013160048" sldId="314"/>
            <ac:spMk id="4" creationId="{0DE4244B-6732-4986-B065-13731F972BC7}"/>
          </ac:spMkLst>
        </pc:spChg>
        <pc:spChg chg="mod">
          <ac:chgData name="Sana Elahi" userId="957d28fc-6856-4508-a61c-f1922275ea0e" providerId="ADAL" clId="{EF3BA0A5-7CA8-47A6-8F4D-4EE2DFC2CA66}" dt="2020-06-15T22:14:28.880" v="577" actId="26606"/>
          <ac:spMkLst>
            <pc:docMk/>
            <pc:sldMk cId="4013160048" sldId="314"/>
            <ac:spMk id="5" creationId="{22474D9F-62DC-4E69-B80E-419434808C0E}"/>
          </ac:spMkLst>
        </pc:spChg>
        <pc:spChg chg="add mod">
          <ac:chgData name="Sana Elahi" userId="957d28fc-6856-4508-a61c-f1922275ea0e" providerId="ADAL" clId="{EF3BA0A5-7CA8-47A6-8F4D-4EE2DFC2CA66}" dt="2020-06-15T23:41:15.426" v="1087" actId="113"/>
          <ac:spMkLst>
            <pc:docMk/>
            <pc:sldMk cId="4013160048" sldId="314"/>
            <ac:spMk id="6" creationId="{58875946-8630-4671-97E1-C51F7AA9BEE1}"/>
          </ac:spMkLst>
        </pc:spChg>
        <pc:spChg chg="add del mod">
          <ac:chgData name="Sana Elahi" userId="957d28fc-6856-4508-a61c-f1922275ea0e" providerId="ADAL" clId="{EF3BA0A5-7CA8-47A6-8F4D-4EE2DFC2CA66}" dt="2020-06-15T22:13:28.081" v="558" actId="931"/>
          <ac:spMkLst>
            <pc:docMk/>
            <pc:sldMk cId="4013160048" sldId="314"/>
            <ac:spMk id="7" creationId="{B931ADF5-73F3-4EE4-8A9D-C197F41E6617}"/>
          </ac:spMkLst>
        </pc:spChg>
        <pc:spChg chg="add mod">
          <ac:chgData name="Sana Elahi" userId="957d28fc-6856-4508-a61c-f1922275ea0e" providerId="ADAL" clId="{EF3BA0A5-7CA8-47A6-8F4D-4EE2DFC2CA66}" dt="2020-06-15T22:15:20.910" v="586" actId="14100"/>
          <ac:spMkLst>
            <pc:docMk/>
            <pc:sldMk cId="4013160048" sldId="314"/>
            <ac:spMk id="8" creationId="{24992C9B-92AD-4E9B-AD51-ED4B98EAC924}"/>
          </ac:spMkLst>
        </pc:spChg>
        <pc:spChg chg="add del">
          <ac:chgData name="Sana Elahi" userId="957d28fc-6856-4508-a61c-f1922275ea0e" providerId="ADAL" clId="{EF3BA0A5-7CA8-47A6-8F4D-4EE2DFC2CA66}" dt="2020-06-15T22:14:06.233" v="569" actId="26606"/>
          <ac:spMkLst>
            <pc:docMk/>
            <pc:sldMk cId="4013160048" sldId="314"/>
            <ac:spMk id="12" creationId="{058A14AF-9FB5-4CC7-BA35-E8E85D3EDF0E}"/>
          </ac:spMkLst>
        </pc:spChg>
        <pc:spChg chg="add del">
          <ac:chgData name="Sana Elahi" userId="957d28fc-6856-4508-a61c-f1922275ea0e" providerId="ADAL" clId="{EF3BA0A5-7CA8-47A6-8F4D-4EE2DFC2CA66}" dt="2020-06-15T22:14:06.233" v="569" actId="26606"/>
          <ac:spMkLst>
            <pc:docMk/>
            <pc:sldMk cId="4013160048" sldId="314"/>
            <ac:spMk id="13" creationId="{3A9A4357-BD1D-4622-A4FE-766E6AB8DE84}"/>
          </ac:spMkLst>
        </pc:spChg>
        <pc:spChg chg="add del">
          <ac:chgData name="Sana Elahi" userId="957d28fc-6856-4508-a61c-f1922275ea0e" providerId="ADAL" clId="{EF3BA0A5-7CA8-47A6-8F4D-4EE2DFC2CA66}" dt="2020-06-15T22:13:51.104" v="565" actId="26606"/>
          <ac:spMkLst>
            <pc:docMk/>
            <pc:sldMk cId="4013160048" sldId="314"/>
            <ac:spMk id="15" creationId="{DD38EE57-B708-47C9-A4A4-E25F09FAB029}"/>
          </ac:spMkLst>
        </pc:spChg>
        <pc:spChg chg="add del">
          <ac:chgData name="Sana Elahi" userId="957d28fc-6856-4508-a61c-f1922275ea0e" providerId="ADAL" clId="{EF3BA0A5-7CA8-47A6-8F4D-4EE2DFC2CA66}" dt="2020-06-15T22:14:06.233" v="569" actId="26606"/>
          <ac:spMkLst>
            <pc:docMk/>
            <pc:sldMk cId="4013160048" sldId="314"/>
            <ac:spMk id="19" creationId="{E659831F-0D9A-4C63-9EBB-8435B85A440F}"/>
          </ac:spMkLst>
        </pc:spChg>
        <pc:spChg chg="add del">
          <ac:chgData name="Sana Elahi" userId="957d28fc-6856-4508-a61c-f1922275ea0e" providerId="ADAL" clId="{EF3BA0A5-7CA8-47A6-8F4D-4EE2DFC2CA66}" dt="2020-06-15T22:14:06.233" v="569" actId="26606"/>
          <ac:spMkLst>
            <pc:docMk/>
            <pc:sldMk cId="4013160048" sldId="314"/>
            <ac:spMk id="21" creationId="{E6995CE5-F890-4ABA-82A2-26507CE8D2A3}"/>
          </ac:spMkLst>
        </pc:spChg>
        <pc:grpChg chg="add del">
          <ac:chgData name="Sana Elahi" userId="957d28fc-6856-4508-a61c-f1922275ea0e" providerId="ADAL" clId="{EF3BA0A5-7CA8-47A6-8F4D-4EE2DFC2CA66}" dt="2020-06-15T22:13:51.104" v="565" actId="26606"/>
          <ac:grpSpMkLst>
            <pc:docMk/>
            <pc:sldMk cId="4013160048" sldId="314"/>
            <ac:grpSpMk id="17" creationId="{57A28182-58A5-4DBB-8F64-BD944BCA8154}"/>
          </ac:grpSpMkLst>
        </pc:grpChg>
        <pc:picChg chg="add mod ord">
          <ac:chgData name="Sana Elahi" userId="957d28fc-6856-4508-a61c-f1922275ea0e" providerId="ADAL" clId="{EF3BA0A5-7CA8-47A6-8F4D-4EE2DFC2CA66}" dt="2020-06-15T22:15:11.338" v="585" actId="14100"/>
          <ac:picMkLst>
            <pc:docMk/>
            <pc:sldMk cId="4013160048" sldId="314"/>
            <ac:picMk id="10" creationId="{5E1AE2C7-56E1-47DA-9C77-3EBDD4D19376}"/>
          </ac:picMkLst>
        </pc:picChg>
      </pc:sldChg>
      <pc:sldChg chg="addSp delSp modSp add">
        <pc:chgData name="Sana Elahi" userId="957d28fc-6856-4508-a61c-f1922275ea0e" providerId="ADAL" clId="{EF3BA0A5-7CA8-47A6-8F4D-4EE2DFC2CA66}" dt="2020-06-15T23:44:50.982" v="1169" actId="1582"/>
        <pc:sldMkLst>
          <pc:docMk/>
          <pc:sldMk cId="2984958281" sldId="315"/>
        </pc:sldMkLst>
        <pc:spChg chg="del">
          <ac:chgData name="Sana Elahi" userId="957d28fc-6856-4508-a61c-f1922275ea0e" providerId="ADAL" clId="{EF3BA0A5-7CA8-47A6-8F4D-4EE2DFC2CA66}" dt="2020-06-15T21:18:41.262" v="3"/>
          <ac:spMkLst>
            <pc:docMk/>
            <pc:sldMk cId="2984958281" sldId="315"/>
            <ac:spMk id="2" creationId="{EE0022AF-5E8F-48EE-82A1-EA22FD5D3CD9}"/>
          </ac:spMkLst>
        </pc:spChg>
        <pc:spChg chg="del">
          <ac:chgData name="Sana Elahi" userId="957d28fc-6856-4508-a61c-f1922275ea0e" providerId="ADAL" clId="{EF3BA0A5-7CA8-47A6-8F4D-4EE2DFC2CA66}" dt="2020-06-15T21:18:41.262" v="3"/>
          <ac:spMkLst>
            <pc:docMk/>
            <pc:sldMk cId="2984958281" sldId="315"/>
            <ac:spMk id="3" creationId="{CEFBB4C2-A936-4E57-B689-DAC3C3EDDA93}"/>
          </ac:spMkLst>
        </pc:spChg>
        <pc:spChg chg="del">
          <ac:chgData name="Sana Elahi" userId="957d28fc-6856-4508-a61c-f1922275ea0e" providerId="ADAL" clId="{EF3BA0A5-7CA8-47A6-8F4D-4EE2DFC2CA66}" dt="2020-06-15T21:18:41.262" v="3"/>
          <ac:spMkLst>
            <pc:docMk/>
            <pc:sldMk cId="2984958281" sldId="315"/>
            <ac:spMk id="4" creationId="{F69A85F3-C9BB-45A1-B747-7544302E82F6}"/>
          </ac:spMkLst>
        </pc:spChg>
        <pc:spChg chg="add mod">
          <ac:chgData name="Sana Elahi" userId="957d28fc-6856-4508-a61c-f1922275ea0e" providerId="ADAL" clId="{EF3BA0A5-7CA8-47A6-8F4D-4EE2DFC2CA66}" dt="2020-06-15T23:41:21.129" v="1088" actId="113"/>
          <ac:spMkLst>
            <pc:docMk/>
            <pc:sldMk cId="2984958281" sldId="315"/>
            <ac:spMk id="6" creationId="{F6675E77-1DA1-4E07-9E77-F418E8FB2A27}"/>
          </ac:spMkLst>
        </pc:spChg>
        <pc:spChg chg="add del mod">
          <ac:chgData name="Sana Elahi" userId="957d28fc-6856-4508-a61c-f1922275ea0e" providerId="ADAL" clId="{EF3BA0A5-7CA8-47A6-8F4D-4EE2DFC2CA66}" dt="2020-06-15T23:03:52.628" v="653"/>
          <ac:spMkLst>
            <pc:docMk/>
            <pc:sldMk cId="2984958281" sldId="315"/>
            <ac:spMk id="7" creationId="{CF7A087A-3008-401D-BC90-E547F3344A50}"/>
          </ac:spMkLst>
        </pc:spChg>
        <pc:spChg chg="add del mod">
          <ac:chgData name="Sana Elahi" userId="957d28fc-6856-4508-a61c-f1922275ea0e" providerId="ADAL" clId="{EF3BA0A5-7CA8-47A6-8F4D-4EE2DFC2CA66}" dt="2020-06-15T23:33:51.047" v="960" actId="931"/>
          <ac:spMkLst>
            <pc:docMk/>
            <pc:sldMk cId="2984958281" sldId="315"/>
            <ac:spMk id="8" creationId="{C248173A-75CE-4C95-BB0C-7D4E71AA9EF2}"/>
          </ac:spMkLst>
        </pc:spChg>
        <pc:spChg chg="add mod">
          <ac:chgData name="Sana Elahi" userId="957d28fc-6856-4508-a61c-f1922275ea0e" providerId="ADAL" clId="{EF3BA0A5-7CA8-47A6-8F4D-4EE2DFC2CA66}" dt="2020-06-15T23:42:13.269" v="1102" actId="20577"/>
          <ac:spMkLst>
            <pc:docMk/>
            <pc:sldMk cId="2984958281" sldId="315"/>
            <ac:spMk id="9" creationId="{59C6D6FB-4B17-4187-B3F0-92A59746299D}"/>
          </ac:spMkLst>
        </pc:spChg>
        <pc:spChg chg="add mod">
          <ac:chgData name="Sana Elahi" userId="957d28fc-6856-4508-a61c-f1922275ea0e" providerId="ADAL" clId="{EF3BA0A5-7CA8-47A6-8F4D-4EE2DFC2CA66}" dt="2020-06-15T23:44:50.982" v="1169" actId="1582"/>
          <ac:spMkLst>
            <pc:docMk/>
            <pc:sldMk cId="2984958281" sldId="315"/>
            <ac:spMk id="12" creationId="{D7EF3378-60A5-4ABC-AB57-0EB60B5F76B5}"/>
          </ac:spMkLst>
        </pc:spChg>
        <pc:picChg chg="add mod">
          <ac:chgData name="Sana Elahi" userId="957d28fc-6856-4508-a61c-f1922275ea0e" providerId="ADAL" clId="{EF3BA0A5-7CA8-47A6-8F4D-4EE2DFC2CA66}" dt="2020-06-15T23:34:33.245" v="966" actId="14100"/>
          <ac:picMkLst>
            <pc:docMk/>
            <pc:sldMk cId="2984958281" sldId="315"/>
            <ac:picMk id="11" creationId="{81F407E7-8BF5-45BE-89B9-E4899EF7FDA4}"/>
          </ac:picMkLst>
        </pc:picChg>
      </pc:sldChg>
      <pc:sldChg chg="addSp delSp modSp add">
        <pc:chgData name="Sana Elahi" userId="957d28fc-6856-4508-a61c-f1922275ea0e" providerId="ADAL" clId="{EF3BA0A5-7CA8-47A6-8F4D-4EE2DFC2CA66}" dt="2020-06-15T23:52:30.108" v="1339" actId="207"/>
        <pc:sldMkLst>
          <pc:docMk/>
          <pc:sldMk cId="2356277649" sldId="316"/>
        </pc:sldMkLst>
        <pc:spChg chg="mod">
          <ac:chgData name="Sana Elahi" userId="957d28fc-6856-4508-a61c-f1922275ea0e" providerId="ADAL" clId="{EF3BA0A5-7CA8-47A6-8F4D-4EE2DFC2CA66}" dt="2020-06-15T23:49:39.623" v="1326" actId="20577"/>
          <ac:spMkLst>
            <pc:docMk/>
            <pc:sldMk cId="2356277649" sldId="316"/>
            <ac:spMk id="2" creationId="{1B00EC58-0B97-449E-AC2C-184C35CC4016}"/>
          </ac:spMkLst>
        </pc:spChg>
        <pc:spChg chg="del">
          <ac:chgData name="Sana Elahi" userId="957d28fc-6856-4508-a61c-f1922275ea0e" providerId="ADAL" clId="{EF3BA0A5-7CA8-47A6-8F4D-4EE2DFC2CA66}" dt="2020-06-15T23:51:25.411" v="1327" actId="931"/>
          <ac:spMkLst>
            <pc:docMk/>
            <pc:sldMk cId="2356277649" sldId="316"/>
            <ac:spMk id="3" creationId="{5ACFA3C0-58B3-47F9-8105-F5FADECDE659}"/>
          </ac:spMkLst>
        </pc:spChg>
        <pc:spChg chg="mod">
          <ac:chgData name="Sana Elahi" userId="957d28fc-6856-4508-a61c-f1922275ea0e" providerId="ADAL" clId="{EF3BA0A5-7CA8-47A6-8F4D-4EE2DFC2CA66}" dt="2020-06-15T23:52:01.455" v="1336" actId="1076"/>
          <ac:spMkLst>
            <pc:docMk/>
            <pc:sldMk cId="2356277649" sldId="316"/>
            <ac:spMk id="4" creationId="{291C95CF-2F4A-4824-AEFE-D0BEC1E26234}"/>
          </ac:spMkLst>
        </pc:spChg>
        <pc:spChg chg="add mod">
          <ac:chgData name="Sana Elahi" userId="957d28fc-6856-4508-a61c-f1922275ea0e" providerId="ADAL" clId="{EF3BA0A5-7CA8-47A6-8F4D-4EE2DFC2CA66}" dt="2020-06-15T23:52:30.108" v="1339" actId="207"/>
          <ac:spMkLst>
            <pc:docMk/>
            <pc:sldMk cId="2356277649" sldId="316"/>
            <ac:spMk id="8" creationId="{63F02FE1-9BFF-48A6-8CAF-84239EB7A65A}"/>
          </ac:spMkLst>
        </pc:spChg>
        <pc:picChg chg="add mod">
          <ac:chgData name="Sana Elahi" userId="957d28fc-6856-4508-a61c-f1922275ea0e" providerId="ADAL" clId="{EF3BA0A5-7CA8-47A6-8F4D-4EE2DFC2CA66}" dt="2020-06-15T23:51:56.499" v="1335" actId="14100"/>
          <ac:picMkLst>
            <pc:docMk/>
            <pc:sldMk cId="2356277649" sldId="316"/>
            <ac:picMk id="7" creationId="{D8C6BD92-A3E9-4555-A10C-ABC2C6F286A1}"/>
          </ac:picMkLst>
        </pc:picChg>
      </pc:sldChg>
      <pc:sldChg chg="addSp delSp modSp add">
        <pc:chgData name="Sana Elahi" userId="957d28fc-6856-4508-a61c-f1922275ea0e" providerId="ADAL" clId="{EF3BA0A5-7CA8-47A6-8F4D-4EE2DFC2CA66}" dt="2020-06-15T23:53:59.081" v="1341" actId="14100"/>
        <pc:sldMkLst>
          <pc:docMk/>
          <pc:sldMk cId="381051180" sldId="317"/>
        </pc:sldMkLst>
        <pc:spChg chg="del">
          <ac:chgData name="Sana Elahi" userId="957d28fc-6856-4508-a61c-f1922275ea0e" providerId="ADAL" clId="{EF3BA0A5-7CA8-47A6-8F4D-4EE2DFC2CA66}" dt="2020-06-15T23:39:40.349" v="1033"/>
          <ac:spMkLst>
            <pc:docMk/>
            <pc:sldMk cId="381051180" sldId="317"/>
            <ac:spMk id="2" creationId="{B99C8D26-9B83-4F5F-BF18-566268C06256}"/>
          </ac:spMkLst>
        </pc:spChg>
        <pc:spChg chg="del">
          <ac:chgData name="Sana Elahi" userId="957d28fc-6856-4508-a61c-f1922275ea0e" providerId="ADAL" clId="{EF3BA0A5-7CA8-47A6-8F4D-4EE2DFC2CA66}" dt="2020-06-15T23:39:05.716" v="1027" actId="931"/>
          <ac:spMkLst>
            <pc:docMk/>
            <pc:sldMk cId="381051180" sldId="317"/>
            <ac:spMk id="3" creationId="{6A28A754-C0B7-472D-84EF-38C9B6710BE2}"/>
          </ac:spMkLst>
        </pc:spChg>
        <pc:spChg chg="del">
          <ac:chgData name="Sana Elahi" userId="957d28fc-6856-4508-a61c-f1922275ea0e" providerId="ADAL" clId="{EF3BA0A5-7CA8-47A6-8F4D-4EE2DFC2CA66}" dt="2020-06-15T23:39:40.349" v="1033"/>
          <ac:spMkLst>
            <pc:docMk/>
            <pc:sldMk cId="381051180" sldId="317"/>
            <ac:spMk id="4" creationId="{9A320972-26BB-469F-AAFE-B36438E9DDC2}"/>
          </ac:spMkLst>
        </pc:spChg>
        <pc:spChg chg="add mod">
          <ac:chgData name="Sana Elahi" userId="957d28fc-6856-4508-a61c-f1922275ea0e" providerId="ADAL" clId="{EF3BA0A5-7CA8-47A6-8F4D-4EE2DFC2CA66}" dt="2020-06-15T23:45:06.087" v="1176" actId="20577"/>
          <ac:spMkLst>
            <pc:docMk/>
            <pc:sldMk cId="381051180" sldId="317"/>
            <ac:spMk id="8" creationId="{48CC6A0F-0D82-4DBF-BFB9-3E9412B638D4}"/>
          </ac:spMkLst>
        </pc:spChg>
        <pc:picChg chg="add mod">
          <ac:chgData name="Sana Elahi" userId="957d28fc-6856-4508-a61c-f1922275ea0e" providerId="ADAL" clId="{EF3BA0A5-7CA8-47A6-8F4D-4EE2DFC2CA66}" dt="2020-06-15T23:53:59.081" v="1341" actId="14100"/>
          <ac:picMkLst>
            <pc:docMk/>
            <pc:sldMk cId="381051180" sldId="317"/>
            <ac:picMk id="7" creationId="{F23B9E8E-A074-4A1C-9238-9B377DCCE59C}"/>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15T19:53:07.276" idx="2">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2.png"/><Relationship Id="rId7" Type="http://schemas.openxmlformats.org/officeDocument/2006/relationships/image" Target="../media/image1.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2.png"/><Relationship Id="rId7" Type="http://schemas.openxmlformats.org/officeDocument/2006/relationships/image" Target="../media/image1.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6/15/2020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6/15/2020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6/15/2020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6/15/2020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6/15/2020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6/15/2020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6/15/2020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6/15/2020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6/15/2020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6/15/2020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6/15/2020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6/15/2020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Poland-Tax/Microsimulation_Polan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984904"/>
          </a:xfrm>
        </p:spPr>
        <p:txBody>
          <a:bodyPr>
            <a:normAutofit fontScale="90000"/>
          </a:bodyPr>
          <a:lstStyle/>
          <a:p>
            <a:r>
              <a:rPr lang="en-US" dirty="0"/>
              <a:t>Tax Microsimulation Model</a:t>
            </a:r>
            <a:br>
              <a:rPr lang="en-US" dirty="0"/>
            </a:br>
            <a:r>
              <a:rPr lang="en-US" dirty="0"/>
              <a:t>for Poland</a:t>
            </a:r>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Day1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lstStyle/>
          <a:p>
            <a:r>
              <a:rPr lang="en-US" dirty="0"/>
              <a:t>Setup the software</a:t>
            </a:r>
          </a:p>
          <a:p>
            <a:r>
              <a:rPr lang="en-US" dirty="0"/>
              <a:t>Import the cit_poland.csv data into records.py</a:t>
            </a:r>
          </a:p>
          <a:p>
            <a:r>
              <a:rPr lang="en-US" dirty="0"/>
              <a:t>Import the </a:t>
            </a:r>
            <a:r>
              <a:rPr lang="en-US" dirty="0" err="1"/>
              <a:t>cit_weights_Poland</a:t>
            </a:r>
            <a:r>
              <a:rPr lang="en-US" dirty="0"/>
              <a:t> data into records.py</a:t>
            </a:r>
          </a:p>
          <a:p>
            <a:r>
              <a:rPr lang="en-US" dirty="0"/>
              <a:t>Build the </a:t>
            </a:r>
            <a:r>
              <a:rPr lang="en-US" dirty="0" err="1"/>
              <a:t>corprecords_variable_poland.json</a:t>
            </a:r>
            <a:r>
              <a:rPr lang="en-US" dirty="0"/>
              <a:t> file</a:t>
            </a:r>
          </a:p>
          <a:p>
            <a:r>
              <a:rPr lang="en-US" dirty="0"/>
              <a:t>Build the </a:t>
            </a:r>
            <a:r>
              <a:rPr lang="en-US" dirty="0" err="1"/>
              <a:t>current_law_policy_poland.json</a:t>
            </a:r>
            <a:r>
              <a:rPr lang="en-US" dirty="0"/>
              <a:t> file</a:t>
            </a:r>
          </a:p>
          <a:p>
            <a:r>
              <a:rPr lang="en-US" dirty="0"/>
              <a:t>Import the </a:t>
            </a:r>
            <a:r>
              <a:rPr lang="en-US" dirty="0" err="1"/>
              <a:t>current_law_policy_poland.json</a:t>
            </a:r>
            <a:r>
              <a:rPr lang="en-US" dirty="0"/>
              <a:t> file into policy.py</a:t>
            </a:r>
          </a:p>
          <a:p>
            <a:r>
              <a:rPr lang="en-US" dirty="0"/>
              <a:t>Incorporate </a:t>
            </a:r>
            <a:r>
              <a:rPr lang="en-US" dirty="0" err="1"/>
              <a:t>growfactors</a:t>
            </a:r>
            <a:endParaRPr lang="en-US" dirty="0"/>
          </a:p>
          <a:p>
            <a:r>
              <a:rPr lang="en-US" dirty="0"/>
              <a:t>Write a short function to calculate the CIT</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21</a:t>
            </a:fld>
            <a:endParaRPr lang="en-US"/>
          </a:p>
        </p:txBody>
      </p:sp>
    </p:spTree>
    <p:extLst>
      <p:ext uri="{BB962C8B-B14F-4D97-AF65-F5344CB8AC3E}">
        <p14:creationId xmlns:p14="http://schemas.microsoft.com/office/powerpoint/2010/main" val="341075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22</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Revenue Academy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https://github.com/Poland-Tax/Microsimulation_Poland</a:t>
            </a:r>
            <a:endParaRPr lang="en-US" dirty="0"/>
          </a:p>
          <a:p>
            <a:r>
              <a:rPr lang="en-US" dirty="0"/>
              <a:t>Follow the instructions to sync with the repositories</a:t>
            </a:r>
          </a:p>
          <a:p>
            <a:pPr lvl="1"/>
            <a:r>
              <a:rPr lang="en-US" dirty="0" err="1"/>
              <a:t>Microsimulation_Poland</a:t>
            </a:r>
            <a:endParaRPr lang="en-US" dirty="0"/>
          </a:p>
          <a:p>
            <a:r>
              <a:rPr lang="en-US" dirty="0"/>
              <a:t>We will first demonstrate the capabilities of the Microsimulation in the </a:t>
            </a:r>
            <a:r>
              <a:rPr lang="en-US" dirty="0" err="1"/>
              <a:t>Microsimulation_Poland</a:t>
            </a:r>
            <a:r>
              <a:rPr lang="en-US" dirty="0"/>
              <a:t> repository</a:t>
            </a:r>
          </a:p>
          <a:p>
            <a:pPr lvl="1"/>
            <a:r>
              <a:rPr lang="en-US" dirty="0"/>
              <a:t>Tax reform revenue projections</a:t>
            </a:r>
          </a:p>
          <a:p>
            <a:pPr lvl="1"/>
            <a:r>
              <a:rPr lang="en-US" dirty="0"/>
              <a:t>Distributional analysis of the changes to tax liability</a:t>
            </a:r>
          </a:p>
          <a:p>
            <a:pPr lvl="1"/>
            <a:r>
              <a:rPr lang="en-US" dirty="0"/>
              <a:t>Charts</a:t>
            </a:r>
          </a:p>
          <a:p>
            <a:pPr lvl="1"/>
            <a:endParaRPr lang="en-US" dirty="0"/>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A64B-12EA-463D-A214-CA58D36E7EF9}"/>
              </a:ext>
            </a:extLst>
          </p:cNvPr>
          <p:cNvSpPr>
            <a:spLocks noGrp="1"/>
          </p:cNvSpPr>
          <p:nvPr>
            <p:ph type="title"/>
          </p:nvPr>
        </p:nvSpPr>
        <p:spPr>
          <a:xfrm>
            <a:off x="1408110" y="332767"/>
            <a:ext cx="9105901" cy="734033"/>
          </a:xfrm>
        </p:spPr>
        <p:txBody>
          <a:bodyPr>
            <a:normAutofit/>
          </a:bodyPr>
          <a:lstStyle/>
          <a:p>
            <a:r>
              <a:rPr lang="en-US" sz="3200" dirty="0"/>
              <a:t>Reading the Data</a:t>
            </a:r>
          </a:p>
        </p:txBody>
      </p:sp>
      <p:sp>
        <p:nvSpPr>
          <p:cNvPr id="3" name="Content Placeholder 2">
            <a:extLst>
              <a:ext uri="{FF2B5EF4-FFF2-40B4-BE49-F238E27FC236}">
                <a16:creationId xmlns:a16="http://schemas.microsoft.com/office/drawing/2014/main" id="{22E2396B-8ECA-4987-8E8B-EDEBC311B79F}"/>
              </a:ext>
            </a:extLst>
          </p:cNvPr>
          <p:cNvSpPr>
            <a:spLocks noGrp="1"/>
          </p:cNvSpPr>
          <p:nvPr>
            <p:ph idx="1"/>
          </p:nvPr>
        </p:nvSpPr>
        <p:spPr>
          <a:xfrm>
            <a:off x="913775" y="1343025"/>
            <a:ext cx="10364452" cy="4981575"/>
          </a:xfrm>
        </p:spPr>
        <p:txBody>
          <a:bodyPr>
            <a:normAutofit/>
          </a:bodyPr>
          <a:lstStyle/>
          <a:p>
            <a:r>
              <a:rPr lang="en-US" dirty="0"/>
              <a:t>Preparing the data to be read into the other modules (Tax Return Data and Survey Data)</a:t>
            </a:r>
          </a:p>
          <a:p>
            <a:r>
              <a:rPr lang="en-US" dirty="0"/>
              <a:t>Linking the pit.csv, pit_weights.csv and </a:t>
            </a:r>
            <a:r>
              <a:rPr lang="en-US" dirty="0" err="1"/>
              <a:t>records_variables.json</a:t>
            </a:r>
            <a:r>
              <a:rPr lang="en-US" dirty="0"/>
              <a:t> with Records Class</a:t>
            </a:r>
          </a:p>
          <a:p>
            <a:r>
              <a:rPr lang="en-US" dirty="0"/>
              <a:t>Linking the </a:t>
            </a:r>
            <a:r>
              <a:rPr lang="en-US" dirty="0" err="1"/>
              <a:t>current_law_policy.json</a:t>
            </a:r>
            <a:r>
              <a:rPr lang="en-US" dirty="0"/>
              <a:t> file with the Policy class</a:t>
            </a:r>
          </a:p>
          <a:p>
            <a:r>
              <a:rPr lang="en-US" dirty="0"/>
              <a:t>Update app1_reform.json with a reform using </a:t>
            </a:r>
            <a:r>
              <a:rPr lang="en-US" dirty="0" err="1"/>
              <a:t>current_law_policy.json</a:t>
            </a:r>
            <a:r>
              <a:rPr lang="en-US" dirty="0"/>
              <a:t> as the template</a:t>
            </a:r>
          </a:p>
          <a:p>
            <a:r>
              <a:rPr lang="en-US" dirty="0"/>
              <a:t>Run app0.py, app1.py </a:t>
            </a:r>
          </a:p>
          <a:p>
            <a:r>
              <a:rPr lang="en-US" dirty="0"/>
              <a:t>Run app2.py to introduce the idea of </a:t>
            </a:r>
            <a:r>
              <a:rPr lang="en-US" dirty="0" err="1"/>
              <a:t>growfactors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House Property income</a:t>
            </a:r>
          </a:p>
          <a:p>
            <a:r>
              <a:rPr lang="en-US" dirty="0"/>
              <a:t>This function is written in function.py</a:t>
            </a:r>
          </a:p>
          <a:p>
            <a:r>
              <a:rPr lang="en-US" dirty="0"/>
              <a:t>The function would require policy inputs (say a deduction)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Adding a new tax function (3)</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
            <a:ext cx="10515600" cy="1267326"/>
          </a:xfrm>
        </p:spPr>
        <p:txBody>
          <a:bodyPr/>
          <a:lstStyle/>
          <a:p>
            <a:r>
              <a:rPr lang="en-US" dirty="0"/>
              <a:t>Adding a new Variable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31359"/>
            <a:ext cx="10515600" cy="5259904"/>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r>
              <a:rPr lang="en-US" dirty="0"/>
              <a:t>Adding a new Variable (2)</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err="1"/>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32</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457200"/>
            <a:ext cx="5178054" cy="745958"/>
          </a:xfrm>
        </p:spPr>
        <p:txBody>
          <a:bodyPr>
            <a:normAutofit fontScale="90000"/>
          </a:bodyPr>
          <a:lstStyle/>
          <a:p>
            <a:r>
              <a:rPr lang="en-US" dirty="0"/>
              <a:t>Adding a new Variable (3)</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996951"/>
            <a:ext cx="4229765" cy="4872038"/>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34</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 </a:t>
            </a:r>
            <a:r>
              <a:rPr lang="en-US" sz="2400" b="1" dirty="0" err="1"/>
              <a:t>Microsimulation_Poland</a:t>
            </a:r>
            <a:endParaRPr lang="en-US" sz="2400" b="1" dirty="0"/>
          </a:p>
        </p:txBody>
      </p:sp>
      <p:pic>
        <p:nvPicPr>
          <p:cNvPr id="10" name="Content Placeholder 9" descr="A screenshot of a cell phone&#10;&#10;Description automatically generated">
            <a:extLst>
              <a:ext uri="{FF2B5EF4-FFF2-40B4-BE49-F238E27FC236}">
                <a16:creationId xmlns:a16="http://schemas.microsoft.com/office/drawing/2014/main" id="{5E1AE2C7-56E1-47DA-9C77-3EBDD4D19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790956"/>
            <a:ext cx="6996303" cy="4782312"/>
          </a:xfrm>
        </p:spPr>
      </p:pic>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399135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solidFill>
                  <a:schemeClr val="accent1"/>
                </a:solidFill>
              </a:rPr>
              <a:t>git branch</a:t>
            </a:r>
          </a:p>
          <a:p>
            <a:pPr marL="800100" lvl="1" indent="-342900">
              <a:buFont typeface="Arial" panose="020B0604020202020204" pitchFamily="34" charset="0"/>
              <a:buChar char="•"/>
            </a:pPr>
            <a:r>
              <a:rPr lang="en-US" sz="2000" dirty="0"/>
              <a:t>If your on master branch, type </a:t>
            </a:r>
            <a:r>
              <a:rPr lang="en-US" sz="2000" dirty="0" err="1">
                <a:solidFill>
                  <a:schemeClr val="accent1"/>
                </a:solidFill>
              </a:rPr>
              <a:t>gitsync</a:t>
            </a:r>
            <a:r>
              <a:rPr lang="en-US" sz="2000" dirty="0"/>
              <a:t>              </a:t>
            </a:r>
          </a:p>
          <a:p>
            <a:endParaRPr lang="en-US"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36</a:t>
            </a:fld>
            <a:endParaRPr lang="en-US"/>
          </a:p>
        </p:txBody>
      </p:sp>
    </p:spTree>
    <p:extLst>
      <p:ext uri="{BB962C8B-B14F-4D97-AF65-F5344CB8AC3E}">
        <p14:creationId xmlns:p14="http://schemas.microsoft.com/office/powerpoint/2010/main" val="4013160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457200"/>
            <a:ext cx="3932237" cy="877824"/>
          </a:xfrm>
        </p:spPr>
        <p:txBody>
          <a:bodyPr>
            <a:normAutofit/>
          </a:bodyPr>
          <a:lstStyle/>
          <a:p>
            <a:r>
              <a:rPr lang="en-US" sz="2400" b="1" dirty="0"/>
              <a:t>New Jason file is added with policy exemptions </a:t>
            </a:r>
          </a:p>
        </p:txBody>
      </p:sp>
      <p:pic>
        <p:nvPicPr>
          <p:cNvPr id="11" name="Picture Placeholder 10" descr="A screenshot of a computer&#10;&#10;Description automatically generated">
            <a:extLst>
              <a:ext uri="{FF2B5EF4-FFF2-40B4-BE49-F238E27FC236}">
                <a16:creationId xmlns:a16="http://schemas.microsoft.com/office/drawing/2014/main" id="{81F407E7-8BF5-45BE-89B9-E4899EF7FDA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270" r="16270"/>
          <a:stretch>
            <a:fillRect/>
          </a:stretch>
        </p:blipFill>
        <p:spPr>
          <a:xfrm>
            <a:off x="4910328" y="457200"/>
            <a:ext cx="6766560" cy="5522975"/>
          </a:xfrm>
        </p:spPr>
      </p:pic>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1755648"/>
            <a:ext cx="4058793" cy="4113340"/>
          </a:xfrm>
        </p:spPr>
        <p:txBody>
          <a:bodyPr>
            <a:normAutofit/>
          </a:bodyPr>
          <a:lstStyle/>
          <a:p>
            <a:pPr marL="285750" indent="-285750">
              <a:buFont typeface="Arial" panose="020B0604020202020204" pitchFamily="34" charset="0"/>
              <a:buChar char="•"/>
            </a:pPr>
            <a:r>
              <a:rPr lang="en-US" sz="2000" dirty="0"/>
              <a:t>Policy reforms are added together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reforms are run one by one and the CIT expenditures are calculated in the app_tax_expenditures.py file and printed out and saved in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37</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4958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040505"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Corprecords_variables_Poland,Jason</a:t>
            </a:r>
            <a:endParaRPr lang="en-US" sz="2000" dirty="0"/>
          </a:p>
          <a:p>
            <a:pPr marL="342900" indent="-342900">
              <a:buFont typeface="Arial" panose="020B0604020202020204" pitchFamily="34" charset="0"/>
              <a:buChar char="•"/>
            </a:pPr>
            <a:r>
              <a:rPr lang="en-US" sz="2000" dirty="0" err="1"/>
              <a:t>Current_law_policy_poland</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38</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6277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39</a:t>
            </a:fld>
            <a:endParaRPr lang="en-US"/>
          </a:p>
        </p:txBody>
      </p:sp>
    </p:spTree>
    <p:extLst>
      <p:ext uri="{BB962C8B-B14F-4D97-AF65-F5344CB8AC3E}">
        <p14:creationId xmlns:p14="http://schemas.microsoft.com/office/powerpoint/2010/main" val="38105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40</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458-6E40-4EC0-A43A-3347F23D4674}"/>
              </a:ext>
            </a:extLst>
          </p:cNvPr>
          <p:cNvSpPr>
            <a:spLocks noGrp="1"/>
          </p:cNvSpPr>
          <p:nvPr>
            <p:ph type="title"/>
          </p:nvPr>
        </p:nvSpPr>
        <p:spPr>
          <a:xfrm>
            <a:off x="2628900" y="219075"/>
            <a:ext cx="7591693" cy="490889"/>
          </a:xfrm>
        </p:spPr>
        <p:txBody>
          <a:bodyPr>
            <a:noAutofit/>
          </a:bodyPr>
          <a:lstStyle/>
          <a:p>
            <a:r>
              <a:rPr lang="en-US" dirty="0"/>
              <a:t>Implementing Reforms</a:t>
            </a:r>
          </a:p>
        </p:txBody>
      </p:sp>
      <p:graphicFrame>
        <p:nvGraphicFramePr>
          <p:cNvPr id="5" name="Content Placeholder 4">
            <a:extLst>
              <a:ext uri="{FF2B5EF4-FFF2-40B4-BE49-F238E27FC236}">
                <a16:creationId xmlns:a16="http://schemas.microsoft.com/office/drawing/2014/main" id="{702A1397-5D41-4B8F-AC56-39F5CBADB4B1}"/>
              </a:ext>
            </a:extLst>
          </p:cNvPr>
          <p:cNvGraphicFramePr>
            <a:graphicFrameLocks noGrp="1"/>
          </p:cNvGraphicFramePr>
          <p:nvPr>
            <p:ph type="pic" idx="1"/>
            <p:extLst>
              <p:ext uri="{D42A27DB-BD31-4B8C-83A1-F6EECF244321}">
                <p14:modId xmlns:p14="http://schemas.microsoft.com/office/powerpoint/2010/main" val="1548253223"/>
              </p:ext>
            </p:extLst>
          </p:nvPr>
        </p:nvGraphicFramePr>
        <p:xfrm>
          <a:off x="1148375" y="960120"/>
          <a:ext cx="8824299" cy="4937760"/>
        </p:xfrm>
        <a:graphic>
          <a:graphicData uri="http://schemas.openxmlformats.org/drawingml/2006/table">
            <a:tbl>
              <a:tblPr firstRow="1" bandRow="1">
                <a:tableStyleId>{5C22544A-7EE6-4342-B048-85BDC9FD1C3A}</a:tableStyleId>
              </a:tblPr>
              <a:tblGrid>
                <a:gridCol w="6089517">
                  <a:extLst>
                    <a:ext uri="{9D8B030D-6E8A-4147-A177-3AD203B41FA5}">
                      <a16:colId xmlns:a16="http://schemas.microsoft.com/office/drawing/2014/main" val="3781138112"/>
                    </a:ext>
                  </a:extLst>
                </a:gridCol>
                <a:gridCol w="2734782">
                  <a:extLst>
                    <a:ext uri="{9D8B030D-6E8A-4147-A177-3AD203B41FA5}">
                      <a16:colId xmlns:a16="http://schemas.microsoft.com/office/drawing/2014/main" val="3938058442"/>
                    </a:ext>
                  </a:extLst>
                </a:gridCol>
              </a:tblGrid>
              <a:tr h="3609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specify Calculator object for reform in JSON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 =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Calculator.read_json_param_objects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('app1_reform.json',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pol.implement_reform</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print('\n\n\n')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compare aggregate results from two calculators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weighted_tax1 = calc1.weighted_total('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weighted_tax2 = calc2.weighted_total('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calc1.total_weight()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Current Law: {weighted_tax1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Reform: {weighted_tax2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f'Total</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1e-6:,.2f} million')</a:t>
                      </a:r>
                    </a:p>
                    <a:p>
                      <a:endParaRPr lang="en-US" dirty="0">
                        <a:solidFill>
                          <a:schemeClr val="tx1"/>
                        </a:solidFill>
                      </a:endParaRPr>
                    </a:p>
                  </a:txBody>
                  <a:tcPr marL="62265" marR="62265">
                    <a:noFill/>
                  </a:tcPr>
                </a:tc>
                <a:tc>
                  <a:txBody>
                    <a:bodyPr/>
                    <a:lstStyle/>
                    <a:p>
                      <a:endParaRPr lang="en-US" dirty="0">
                        <a:solidFill>
                          <a:schemeClr val="tx1"/>
                        </a:solidFill>
                      </a:endParaRPr>
                    </a:p>
                  </a:txBody>
                  <a:tcPr marL="62265" marR="62265">
                    <a:noFill/>
                  </a:tcPr>
                </a:tc>
                <a:extLst>
                  <a:ext uri="{0D108BD9-81ED-4DB2-BD59-A6C34878D82A}">
                    <a16:rowId xmlns:a16="http://schemas.microsoft.com/office/drawing/2014/main" val="460769381"/>
                  </a:ext>
                </a:extLst>
              </a:tr>
              <a:tr h="313831">
                <a:tc>
                  <a:txBody>
                    <a:bodyPr/>
                    <a:lstStyle/>
                    <a:p>
                      <a:endParaRPr lang="en-US" dirty="0">
                        <a:solidFill>
                          <a:schemeClr val="tx1"/>
                        </a:solidFill>
                      </a:endParaRPr>
                    </a:p>
                  </a:txBody>
                  <a:tcPr marL="62265" marR="62265"/>
                </a:tc>
                <a:tc>
                  <a:txBody>
                    <a:bodyPr/>
                    <a:lstStyle/>
                    <a:p>
                      <a:endParaRPr lang="en-US">
                        <a:solidFill>
                          <a:schemeClr val="tx1"/>
                        </a:solidFill>
                      </a:endParaRPr>
                    </a:p>
                  </a:txBody>
                  <a:tcPr marL="62265" marR="62265"/>
                </a:tc>
                <a:extLst>
                  <a:ext uri="{0D108BD9-81ED-4DB2-BD59-A6C34878D82A}">
                    <a16:rowId xmlns:a16="http://schemas.microsoft.com/office/drawing/2014/main" val="3031195144"/>
                  </a:ext>
                </a:extLst>
              </a:tr>
              <a:tr h="313831">
                <a:tc>
                  <a:txBody>
                    <a:bodyPr/>
                    <a:lstStyle/>
                    <a:p>
                      <a:endParaRPr lang="en-US" dirty="0">
                        <a:solidFill>
                          <a:schemeClr val="tx1"/>
                        </a:solidFill>
                      </a:endParaRPr>
                    </a:p>
                  </a:txBody>
                  <a:tcPr marL="62265" marR="62265"/>
                </a:tc>
                <a:tc>
                  <a:txBody>
                    <a:bodyPr/>
                    <a:lstStyle/>
                    <a:p>
                      <a:endParaRPr lang="en-US" dirty="0">
                        <a:solidFill>
                          <a:schemeClr val="tx1"/>
                        </a:solidFill>
                      </a:endParaRPr>
                    </a:p>
                  </a:txBody>
                  <a:tcPr marL="62265" marR="62265"/>
                </a:tc>
                <a:extLst>
                  <a:ext uri="{0D108BD9-81ED-4DB2-BD59-A6C34878D82A}">
                    <a16:rowId xmlns:a16="http://schemas.microsoft.com/office/drawing/2014/main" val="2874037922"/>
                  </a:ext>
                </a:extLst>
              </a:tr>
            </a:tbl>
          </a:graphicData>
        </a:graphic>
      </p:graphicFrame>
    </p:spTree>
    <p:extLst>
      <p:ext uri="{BB962C8B-B14F-4D97-AF65-F5344CB8AC3E}">
        <p14:creationId xmlns:p14="http://schemas.microsoft.com/office/powerpoint/2010/main" val="1357764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44</a:t>
            </a:fld>
            <a:endParaRPr lang="en-US"/>
          </a:p>
        </p:txBody>
      </p:sp>
    </p:spTree>
    <p:extLst>
      <p:ext uri="{BB962C8B-B14F-4D97-AF65-F5344CB8AC3E}">
        <p14:creationId xmlns:p14="http://schemas.microsoft.com/office/powerpoint/2010/main" val="545784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3317</TotalTime>
  <Words>3300</Words>
  <Application>Microsoft Office PowerPoint</Application>
  <PresentationFormat>Widescreen</PresentationFormat>
  <Paragraphs>561</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Tax Microsimulation Model for Poland</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Design of the microsimulation Model</vt:lpstr>
      <vt:lpstr>Structure of the Microsimulation Model</vt:lpstr>
      <vt:lpstr>Day1 tasks</vt:lpstr>
      <vt:lpstr>Data Input – pit.csv and pitweights.csv</vt:lpstr>
      <vt:lpstr>Getting started with the model (Prerequisites)</vt:lpstr>
      <vt:lpstr>Sync with Revenue Academy on github</vt:lpstr>
      <vt:lpstr>Reading the Data</vt:lpstr>
      <vt:lpstr>Example of an Output result from app0,app1,app2</vt:lpstr>
      <vt:lpstr>Writing Tax Functions</vt:lpstr>
      <vt:lpstr>Adding a new tax function</vt:lpstr>
      <vt:lpstr>Adding a new tax function (2)</vt:lpstr>
      <vt:lpstr>Adding a new tax function (3)</vt:lpstr>
      <vt:lpstr>Adding a new Variable</vt:lpstr>
      <vt:lpstr>Adding a new Variable (2)</vt:lpstr>
      <vt:lpstr>Adding a new Variable (3) - if different growth rate from CPI</vt:lpstr>
      <vt:lpstr>Adding a new Variable (4) - if different growth rate from CPI</vt:lpstr>
      <vt:lpstr>PowerPoint Presentation</vt:lpstr>
      <vt:lpstr>Syncing with the updated online repository: Microsimulation_Poland</vt:lpstr>
      <vt:lpstr>New Jason file is added with policy exemptions </vt:lpstr>
      <vt:lpstr>Variables &amp; functions are added, changes are made to the following files</vt:lpstr>
      <vt:lpstr>Results/Output </vt:lpstr>
      <vt:lpstr>Running baseline case</vt:lpstr>
      <vt:lpstr>Implementing Reforms</vt:lpstr>
      <vt:lpstr>Revenue Projections into the Future</vt:lpstr>
      <vt:lpstr>Distributional Analysis</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Sana Elahi</cp:lastModifiedBy>
  <cp:revision>30</cp:revision>
  <dcterms:created xsi:type="dcterms:W3CDTF">2019-12-05T21:38:14Z</dcterms:created>
  <dcterms:modified xsi:type="dcterms:W3CDTF">2020-06-15T23:54:08Z</dcterms:modified>
</cp:coreProperties>
</file>