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8.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9.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 id="2147484234" r:id="rId6"/>
    <p:sldMasterId id="2147484251" r:id="rId7"/>
    <p:sldMasterId id="2147484267" r:id="rId8"/>
    <p:sldMasterId id="2147484286" r:id="rId9"/>
    <p:sldMasterId id="2147484306" r:id="rId10"/>
    <p:sldMasterId id="2147484325" r:id="rId11"/>
    <p:sldMasterId id="2147484346" r:id="rId12"/>
    <p:sldMasterId id="2147484363" r:id="rId13"/>
  </p:sldMasterIdLst>
  <p:notesMasterIdLst>
    <p:notesMasterId r:id="rId63"/>
  </p:notesMasterIdLst>
  <p:handoutMasterIdLst>
    <p:handoutMasterId r:id="rId64"/>
  </p:handoutMasterIdLst>
  <p:sldIdLst>
    <p:sldId id="283" r:id="rId14"/>
    <p:sldId id="472" r:id="rId15"/>
    <p:sldId id="284" r:id="rId16"/>
    <p:sldId id="476" r:id="rId17"/>
    <p:sldId id="477" r:id="rId18"/>
    <p:sldId id="478" r:id="rId19"/>
    <p:sldId id="479" r:id="rId20"/>
    <p:sldId id="480" r:id="rId21"/>
    <p:sldId id="485" r:id="rId22"/>
    <p:sldId id="486" r:id="rId23"/>
    <p:sldId id="487" r:id="rId24"/>
    <p:sldId id="488" r:id="rId25"/>
    <p:sldId id="489" r:id="rId26"/>
    <p:sldId id="490" r:id="rId27"/>
    <p:sldId id="491" r:id="rId28"/>
    <p:sldId id="492" r:id="rId29"/>
    <p:sldId id="493" r:id="rId30"/>
    <p:sldId id="495" r:id="rId31"/>
    <p:sldId id="496" r:id="rId32"/>
    <p:sldId id="497" r:id="rId33"/>
    <p:sldId id="498" r:id="rId34"/>
    <p:sldId id="499" r:id="rId35"/>
    <p:sldId id="500" r:id="rId36"/>
    <p:sldId id="501" r:id="rId37"/>
    <p:sldId id="533" r:id="rId38"/>
    <p:sldId id="425" r:id="rId39"/>
    <p:sldId id="529" r:id="rId40"/>
    <p:sldId id="530" r:id="rId41"/>
    <p:sldId id="467" r:id="rId42"/>
    <p:sldId id="468" r:id="rId43"/>
    <p:sldId id="469" r:id="rId44"/>
    <p:sldId id="470" r:id="rId45"/>
    <p:sldId id="436" r:id="rId46"/>
    <p:sldId id="437" r:id="rId47"/>
    <p:sldId id="438" r:id="rId48"/>
    <p:sldId id="439" r:id="rId49"/>
    <p:sldId id="440" r:id="rId50"/>
    <p:sldId id="527" r:id="rId51"/>
    <p:sldId id="528" r:id="rId52"/>
    <p:sldId id="450" r:id="rId53"/>
    <p:sldId id="451" r:id="rId54"/>
    <p:sldId id="452" r:id="rId55"/>
    <p:sldId id="531" r:id="rId56"/>
    <p:sldId id="453" r:id="rId57"/>
    <p:sldId id="454" r:id="rId58"/>
    <p:sldId id="455" r:id="rId59"/>
    <p:sldId id="461" r:id="rId60"/>
    <p:sldId id="328" r:id="rId61"/>
    <p:sldId id="532"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CF46F38-2ECC-4583-8D7D-57BEA9520F7C}">
          <p14:sldIdLst>
            <p14:sldId id="283"/>
            <p14:sldId id="472"/>
            <p14:sldId id="284"/>
          </p14:sldIdLst>
        </p14:section>
        <p14:section name="Physics of Fast" id="{7F766318-F78D-443F-AF39-3FB4733D9A08}">
          <p14:sldIdLst/>
        </p14:section>
        <p14:section name="Web Platform Architecture" id="{EDE08BB0-14D8-4ED7-8F2E-D298CC0BCF09}">
          <p14:sldIdLst/>
        </p14:section>
        <p14:section name="Real-World Problems / Solutions" id="{8F9CD9D2-CB9E-48DD-992E-1E30C0F5BC5E}">
          <p14:sldIdLst/>
        </p14:section>
        <p14:section name="Networking / Connectivity" id="{F7FE458E-9B72-4D1F-BF72-1A1D9A541D62}">
          <p14:sldIdLst>
            <p14:sldId id="476"/>
            <p14:sldId id="477"/>
            <p14:sldId id="478"/>
            <p14:sldId id="479"/>
            <p14:sldId id="480"/>
            <p14:sldId id="485"/>
            <p14:sldId id="486"/>
            <p14:sldId id="487"/>
            <p14:sldId id="488"/>
            <p14:sldId id="489"/>
            <p14:sldId id="490"/>
            <p14:sldId id="491"/>
            <p14:sldId id="492"/>
            <p14:sldId id="493"/>
            <p14:sldId id="495"/>
            <p14:sldId id="496"/>
            <p14:sldId id="497"/>
            <p14:sldId id="498"/>
            <p14:sldId id="499"/>
            <p14:sldId id="500"/>
            <p14:sldId id="501"/>
            <p14:sldId id="533"/>
            <p14:sldId id="425"/>
            <p14:sldId id="529"/>
            <p14:sldId id="530"/>
            <p14:sldId id="467"/>
            <p14:sldId id="468"/>
            <p14:sldId id="469"/>
            <p14:sldId id="470"/>
            <p14:sldId id="436"/>
            <p14:sldId id="437"/>
            <p14:sldId id="438"/>
            <p14:sldId id="439"/>
            <p14:sldId id="440"/>
            <p14:sldId id="527"/>
            <p14:sldId id="528"/>
            <p14:sldId id="450"/>
            <p14:sldId id="451"/>
            <p14:sldId id="452"/>
            <p14:sldId id="531"/>
            <p14:sldId id="453"/>
            <p14:sldId id="454"/>
            <p14:sldId id="455"/>
            <p14:sldId id="461"/>
          </p14:sldIdLst>
        </p14:section>
        <p14:section name="CPU / GPU" id="{198D3AE1-47F7-487D-9741-1D9DC2F42D3F}">
          <p14:sldIdLst/>
        </p14:section>
        <p14:section name="Memory / Storage" id="{C176E003-6FB4-4187-BF80-25234EE18488}">
          <p14:sldIdLst>
            <p14:sldId id="328"/>
            <p14:sldId id="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505050"/>
    <a:srgbClr val="D2D2D2"/>
    <a:srgbClr val="BAD80A"/>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003" autoAdjust="0"/>
    <p:restoredTop sz="60232" autoAdjust="0"/>
  </p:normalViewPr>
  <p:slideViewPr>
    <p:cSldViewPr snapToObjects="1">
      <p:cViewPr varScale="1">
        <p:scale>
          <a:sx n="54" d="100"/>
          <a:sy n="54" d="100"/>
        </p:scale>
        <p:origin x="1884" y="114"/>
      </p:cViewPr>
      <p:guideLst/>
    </p:cSldViewPr>
  </p:slideViewPr>
  <p:outlineViewPr>
    <p:cViewPr>
      <p:scale>
        <a:sx n="33" d="100"/>
        <a:sy n="33" d="100"/>
      </p:scale>
      <p:origin x="0" y="-14238"/>
    </p:cViewPr>
  </p:outlineViewPr>
  <p:notesTextViewPr>
    <p:cViewPr>
      <p:scale>
        <a:sx n="100" d="100"/>
        <a:sy n="100" d="100"/>
      </p:scale>
      <p:origin x="0" y="0"/>
    </p:cViewPr>
  </p:notesTextViewPr>
  <p:sorterViewPr>
    <p:cViewPr>
      <p:scale>
        <a:sx n="75" d="100"/>
        <a:sy n="75" d="100"/>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61" Type="http://schemas.openxmlformats.org/officeDocument/2006/relationships/slide" Target="slides/slide48.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viewProps" Target="viewProps.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266CA-FDBD-4B45-ADBB-259885D23BE6}" type="doc">
      <dgm:prSet loTypeId="urn:microsoft.com/office/officeart/2009/3/layout/HorizontalOrganizationChart" loCatId="hierarchy" qsTypeId="urn:microsoft.com/office/officeart/2005/8/quickstyle/simple1" qsCatId="simple" csTypeId="urn:microsoft.com/office/officeart/2005/8/colors/accent2_2" csCatId="accent2" phldr="1"/>
      <dgm:spPr/>
      <dgm:t>
        <a:bodyPr/>
        <a:lstStyle/>
        <a:p>
          <a:endParaRPr lang="en-US"/>
        </a:p>
      </dgm:t>
    </dgm:pt>
    <dgm:pt modelId="{305C98E7-E302-4CB7-9483-166E7693C05F}">
      <dgm:prSet phldrT="[Text]" custT="1"/>
      <dgm:spPr>
        <a:solidFill>
          <a:schemeClr val="tx2"/>
        </a:solidFill>
        <a:ln>
          <a:solidFill>
            <a:schemeClr val="accent1"/>
          </a:solidFill>
        </a:ln>
      </dgm:spPr>
      <dgm:t>
        <a:bodyPr/>
        <a:lstStyle/>
        <a:p>
          <a:r>
            <a:rPr lang="en-US" sz="2200" smtClean="0">
              <a:latin typeface="+mj-lt"/>
            </a:rPr>
            <a:t>Document</a:t>
          </a:r>
          <a:endParaRPr lang="en-US" sz="2200">
            <a:latin typeface="+mj-lt"/>
          </a:endParaRPr>
        </a:p>
      </dgm:t>
    </dgm:pt>
    <dgm:pt modelId="{94AA4B85-4E60-4CC4-B96B-B9D127692B5E}" type="parTrans" cxnId="{4CEC3474-9DAB-4177-87AE-788614D43E27}">
      <dgm:prSet/>
      <dgm:spPr/>
      <dgm:t>
        <a:bodyPr/>
        <a:lstStyle/>
        <a:p>
          <a:endParaRPr lang="en-US" sz="1200"/>
        </a:p>
      </dgm:t>
    </dgm:pt>
    <dgm:pt modelId="{B161985B-FC22-4370-98F3-FD8B330670E7}" type="sibTrans" cxnId="{4CEC3474-9DAB-4177-87AE-788614D43E27}">
      <dgm:prSet/>
      <dgm:spPr/>
      <dgm:t>
        <a:bodyPr/>
        <a:lstStyle/>
        <a:p>
          <a:endParaRPr lang="en-US" sz="1200"/>
        </a:p>
      </dgm:t>
    </dgm:pt>
    <dgm:pt modelId="{99A9F3B9-5A4E-4198-B0D6-9E5E60C62DEF}">
      <dgm:prSet phldrT="[Text]" custT="1"/>
      <dgm:spPr>
        <a:solidFill>
          <a:schemeClr val="tx2"/>
        </a:solidFill>
        <a:ln>
          <a:solidFill>
            <a:schemeClr val="accent1"/>
          </a:solidFill>
        </a:ln>
      </dgm:spPr>
      <dgm:t>
        <a:bodyPr/>
        <a:lstStyle/>
        <a:p>
          <a:r>
            <a:rPr lang="en-US" sz="2200" smtClean="0">
              <a:latin typeface="+mj-lt"/>
            </a:rPr>
            <a:t>HTML</a:t>
          </a:r>
          <a:endParaRPr lang="en-US" sz="2200">
            <a:latin typeface="+mj-lt"/>
          </a:endParaRPr>
        </a:p>
      </dgm:t>
    </dgm:pt>
    <dgm:pt modelId="{68881CF7-3C64-4335-AD5D-C2C180DB6602}" type="parTrans" cxnId="{37DE70D0-BBD2-4D1B-93AA-E3858EB57232}">
      <dgm:prSet/>
      <dgm:spPr>
        <a:solidFill>
          <a:schemeClr val="tx2"/>
        </a:solidFill>
        <a:ln>
          <a:solidFill>
            <a:schemeClr val="accent1"/>
          </a:solidFill>
        </a:ln>
      </dgm:spPr>
      <dgm:t>
        <a:bodyPr/>
        <a:lstStyle/>
        <a:p>
          <a:endParaRPr lang="en-US" sz="1200"/>
        </a:p>
      </dgm:t>
    </dgm:pt>
    <dgm:pt modelId="{CF50E920-1581-40B3-972F-D9D7A3A2477D}" type="sibTrans" cxnId="{37DE70D0-BBD2-4D1B-93AA-E3858EB57232}">
      <dgm:prSet/>
      <dgm:spPr/>
      <dgm:t>
        <a:bodyPr/>
        <a:lstStyle/>
        <a:p>
          <a:endParaRPr lang="en-US" sz="1200"/>
        </a:p>
      </dgm:t>
    </dgm:pt>
    <dgm:pt modelId="{67D45B85-4216-494F-BE0F-169B04562851}">
      <dgm:prSet phldrT="[Text]" custT="1"/>
      <dgm:spPr>
        <a:solidFill>
          <a:schemeClr val="tx2"/>
        </a:solidFill>
        <a:ln>
          <a:solidFill>
            <a:schemeClr val="accent1"/>
          </a:solidFill>
        </a:ln>
      </dgm:spPr>
      <dgm:t>
        <a:bodyPr/>
        <a:lstStyle/>
        <a:p>
          <a:r>
            <a:rPr lang="en-US" sz="2200" smtClean="0">
              <a:latin typeface="+mj-lt"/>
            </a:rPr>
            <a:t>Body</a:t>
          </a:r>
          <a:endParaRPr lang="en-US" sz="2200">
            <a:latin typeface="+mj-lt"/>
          </a:endParaRPr>
        </a:p>
      </dgm:t>
    </dgm:pt>
    <dgm:pt modelId="{7F6252EB-818D-4FD4-9338-692AA1B0A91F}" type="parTrans" cxnId="{E614A899-40B7-4CD2-A011-04F875886F01}">
      <dgm:prSet/>
      <dgm:spPr>
        <a:solidFill>
          <a:schemeClr val="tx2"/>
        </a:solidFill>
        <a:ln>
          <a:solidFill>
            <a:schemeClr val="accent1"/>
          </a:solidFill>
        </a:ln>
      </dgm:spPr>
      <dgm:t>
        <a:bodyPr/>
        <a:lstStyle/>
        <a:p>
          <a:endParaRPr lang="en-US" sz="1200"/>
        </a:p>
      </dgm:t>
    </dgm:pt>
    <dgm:pt modelId="{F141AAF0-2711-4B6A-A993-2ACCB86DF79C}" type="sibTrans" cxnId="{E614A899-40B7-4CD2-A011-04F875886F01}">
      <dgm:prSet/>
      <dgm:spPr/>
      <dgm:t>
        <a:bodyPr/>
        <a:lstStyle/>
        <a:p>
          <a:endParaRPr lang="en-US" sz="1200"/>
        </a:p>
      </dgm:t>
    </dgm:pt>
    <dgm:pt modelId="{BC2640CE-BE45-4F6D-915F-7582AF82149B}">
      <dgm:prSet phldrT="[Text]" custT="1"/>
      <dgm:spPr>
        <a:solidFill>
          <a:schemeClr val="tx2"/>
        </a:solidFill>
        <a:ln>
          <a:solidFill>
            <a:schemeClr val="accent1"/>
          </a:solidFill>
        </a:ln>
      </dgm:spPr>
      <dgm:t>
        <a:bodyPr/>
        <a:lstStyle/>
        <a:p>
          <a:r>
            <a:rPr lang="en-US" sz="2200" smtClean="0">
              <a:latin typeface="+mj-lt"/>
            </a:rPr>
            <a:t>Element</a:t>
          </a:r>
        </a:p>
      </dgm:t>
    </dgm:pt>
    <dgm:pt modelId="{C6B50057-3C3A-4366-A410-20D45AED532F}" type="parTrans" cxnId="{CEA382AC-A1FD-4E49-B5FD-62839F6FB649}">
      <dgm:prSet/>
      <dgm:spPr>
        <a:solidFill>
          <a:schemeClr val="tx2"/>
        </a:solidFill>
        <a:ln>
          <a:solidFill>
            <a:schemeClr val="accent1"/>
          </a:solidFill>
        </a:ln>
      </dgm:spPr>
      <dgm:t>
        <a:bodyPr/>
        <a:lstStyle/>
        <a:p>
          <a:endParaRPr lang="en-US" sz="1200"/>
        </a:p>
      </dgm:t>
    </dgm:pt>
    <dgm:pt modelId="{84C645BD-B202-45E3-90F7-692C08150E70}" type="sibTrans" cxnId="{CEA382AC-A1FD-4E49-B5FD-62839F6FB649}">
      <dgm:prSet/>
      <dgm:spPr/>
      <dgm:t>
        <a:bodyPr/>
        <a:lstStyle/>
        <a:p>
          <a:endParaRPr lang="en-US" sz="1200"/>
        </a:p>
      </dgm:t>
    </dgm:pt>
    <dgm:pt modelId="{6BEFD6D6-18F1-4F6F-8C0D-A986FD1920D7}">
      <dgm:prSet phldrT="[Text]" custT="1"/>
      <dgm:spPr>
        <a:solidFill>
          <a:schemeClr val="tx2"/>
        </a:solidFill>
        <a:ln>
          <a:solidFill>
            <a:schemeClr val="accent1"/>
          </a:solidFill>
        </a:ln>
      </dgm:spPr>
      <dgm:t>
        <a:bodyPr/>
        <a:lstStyle/>
        <a:p>
          <a:r>
            <a:rPr lang="en-US" sz="2200" smtClean="0">
              <a:latin typeface="+mj-lt"/>
            </a:rPr>
            <a:t>Element</a:t>
          </a:r>
        </a:p>
      </dgm:t>
    </dgm:pt>
    <dgm:pt modelId="{7EC2AF67-80CE-455A-A017-B9F747386B8C}" type="parTrans" cxnId="{BFFAB9AB-6E47-4B04-B51C-1B1834FBEE4C}">
      <dgm:prSet/>
      <dgm:spPr>
        <a:solidFill>
          <a:schemeClr val="tx2"/>
        </a:solidFill>
        <a:ln>
          <a:solidFill>
            <a:schemeClr val="accent1"/>
          </a:solidFill>
        </a:ln>
      </dgm:spPr>
      <dgm:t>
        <a:bodyPr/>
        <a:lstStyle/>
        <a:p>
          <a:endParaRPr lang="en-US"/>
        </a:p>
      </dgm:t>
    </dgm:pt>
    <dgm:pt modelId="{2DA4C8F1-6CA7-4855-A0EF-17F6CF752E26}" type="sibTrans" cxnId="{BFFAB9AB-6E47-4B04-B51C-1B1834FBEE4C}">
      <dgm:prSet/>
      <dgm:spPr/>
      <dgm:t>
        <a:bodyPr/>
        <a:lstStyle/>
        <a:p>
          <a:endParaRPr lang="en-US"/>
        </a:p>
      </dgm:t>
    </dgm:pt>
    <dgm:pt modelId="{2D1149E8-75B9-4A70-BAA5-F5C4AF2EB16D}">
      <dgm:prSet phldrT="[Text]" custT="1"/>
      <dgm:spPr>
        <a:solidFill>
          <a:schemeClr val="tx2"/>
        </a:solidFill>
        <a:ln>
          <a:solidFill>
            <a:schemeClr val="accent1"/>
          </a:solidFill>
        </a:ln>
      </dgm:spPr>
      <dgm:t>
        <a:bodyPr/>
        <a:lstStyle/>
        <a:p>
          <a:r>
            <a:rPr lang="en-US" sz="2200" smtClean="0">
              <a:latin typeface="+mj-lt"/>
            </a:rPr>
            <a:t>Element</a:t>
          </a:r>
        </a:p>
      </dgm:t>
    </dgm:pt>
    <dgm:pt modelId="{90E021AF-2765-40A2-9A71-0D0DB1714920}" type="parTrans" cxnId="{C62C6DF8-FB56-4682-BBEB-E11A15DB4AE3}">
      <dgm:prSet/>
      <dgm:spPr>
        <a:solidFill>
          <a:schemeClr val="tx2"/>
        </a:solidFill>
        <a:ln>
          <a:solidFill>
            <a:schemeClr val="accent1"/>
          </a:solidFill>
        </a:ln>
      </dgm:spPr>
      <dgm:t>
        <a:bodyPr/>
        <a:lstStyle/>
        <a:p>
          <a:endParaRPr lang="en-US"/>
        </a:p>
      </dgm:t>
    </dgm:pt>
    <dgm:pt modelId="{CB5860BB-9E1E-461C-8DDE-C5E1F2C70F6E}" type="sibTrans" cxnId="{C62C6DF8-FB56-4682-BBEB-E11A15DB4AE3}">
      <dgm:prSet/>
      <dgm:spPr/>
      <dgm:t>
        <a:bodyPr/>
        <a:lstStyle/>
        <a:p>
          <a:endParaRPr lang="en-US"/>
        </a:p>
      </dgm:t>
    </dgm:pt>
    <dgm:pt modelId="{B802440A-4E1E-40B3-98DB-A795A5BD467D}">
      <dgm:prSet phldrT="[Text]" custT="1"/>
      <dgm:spPr>
        <a:solidFill>
          <a:schemeClr val="tx2"/>
        </a:solidFill>
        <a:ln>
          <a:solidFill>
            <a:schemeClr val="accent1"/>
          </a:solidFill>
        </a:ln>
      </dgm:spPr>
      <dgm:t>
        <a:bodyPr/>
        <a:lstStyle/>
        <a:p>
          <a:r>
            <a:rPr lang="en-US" sz="2200" smtClean="0">
              <a:latin typeface="+mj-lt"/>
            </a:rPr>
            <a:t>Element</a:t>
          </a:r>
        </a:p>
      </dgm:t>
    </dgm:pt>
    <dgm:pt modelId="{B71BA396-2835-42C1-8C1F-E1DA6F96D424}" type="parTrans" cxnId="{053FFA25-4830-4D2F-A567-C3DE44CDDFFB}">
      <dgm:prSet/>
      <dgm:spPr>
        <a:solidFill>
          <a:schemeClr val="tx2"/>
        </a:solidFill>
        <a:ln>
          <a:solidFill>
            <a:schemeClr val="accent1"/>
          </a:solidFill>
        </a:ln>
      </dgm:spPr>
      <dgm:t>
        <a:bodyPr/>
        <a:lstStyle/>
        <a:p>
          <a:endParaRPr lang="en-US"/>
        </a:p>
      </dgm:t>
    </dgm:pt>
    <dgm:pt modelId="{1D6B56B0-EC91-4897-A2B9-197D09BAE289}" type="sibTrans" cxnId="{053FFA25-4830-4D2F-A567-C3DE44CDDFFB}">
      <dgm:prSet/>
      <dgm:spPr/>
      <dgm:t>
        <a:bodyPr/>
        <a:lstStyle/>
        <a:p>
          <a:endParaRPr lang="en-US"/>
        </a:p>
      </dgm:t>
    </dgm:pt>
    <dgm:pt modelId="{98E01EF3-2748-45C0-981D-26712042B0E6}">
      <dgm:prSet phldrT="[Text]" custT="1"/>
      <dgm:spPr>
        <a:solidFill>
          <a:schemeClr val="tx2"/>
        </a:solidFill>
        <a:ln>
          <a:solidFill>
            <a:schemeClr val="accent1"/>
          </a:solidFill>
        </a:ln>
      </dgm:spPr>
      <dgm:t>
        <a:bodyPr/>
        <a:lstStyle/>
        <a:p>
          <a:r>
            <a:rPr lang="en-US" sz="2200" smtClean="0">
              <a:latin typeface="+mj-lt"/>
            </a:rPr>
            <a:t>Element</a:t>
          </a:r>
        </a:p>
      </dgm:t>
    </dgm:pt>
    <dgm:pt modelId="{A2EC6745-A294-459F-8897-4FD4BE5F5F63}" type="parTrans" cxnId="{4C338F22-E375-48B8-A09C-7227F730940E}">
      <dgm:prSet/>
      <dgm:spPr>
        <a:solidFill>
          <a:schemeClr val="tx2"/>
        </a:solidFill>
        <a:ln>
          <a:solidFill>
            <a:schemeClr val="accent1"/>
          </a:solidFill>
        </a:ln>
      </dgm:spPr>
      <dgm:t>
        <a:bodyPr/>
        <a:lstStyle/>
        <a:p>
          <a:endParaRPr lang="en-US"/>
        </a:p>
      </dgm:t>
    </dgm:pt>
    <dgm:pt modelId="{FEC798BC-CFE9-4D80-B92B-553F1B25DA5F}" type="sibTrans" cxnId="{4C338F22-E375-48B8-A09C-7227F730940E}">
      <dgm:prSet/>
      <dgm:spPr/>
      <dgm:t>
        <a:bodyPr/>
        <a:lstStyle/>
        <a:p>
          <a:endParaRPr lang="en-US"/>
        </a:p>
      </dgm:t>
    </dgm:pt>
    <dgm:pt modelId="{089B41C8-A3F6-4218-9955-C275735A5B54}">
      <dgm:prSet phldrT="[Text]" custT="1"/>
      <dgm:spPr>
        <a:solidFill>
          <a:schemeClr val="tx2"/>
        </a:solidFill>
        <a:ln>
          <a:solidFill>
            <a:schemeClr val="accent1"/>
          </a:solidFill>
        </a:ln>
      </dgm:spPr>
      <dgm:t>
        <a:bodyPr/>
        <a:lstStyle/>
        <a:p>
          <a:r>
            <a:rPr lang="en-US" sz="2200" smtClean="0">
              <a:latin typeface="+mj-lt"/>
            </a:rPr>
            <a:t>Element</a:t>
          </a:r>
        </a:p>
      </dgm:t>
    </dgm:pt>
    <dgm:pt modelId="{843F1A3F-6C71-4E83-BE16-3ABB98BDC993}" type="parTrans" cxnId="{E0BA6A16-666B-4684-9E7D-34CF8607705B}">
      <dgm:prSet/>
      <dgm:spPr>
        <a:solidFill>
          <a:schemeClr val="tx2"/>
        </a:solidFill>
        <a:ln>
          <a:solidFill>
            <a:schemeClr val="accent1"/>
          </a:solidFill>
        </a:ln>
      </dgm:spPr>
      <dgm:t>
        <a:bodyPr/>
        <a:lstStyle/>
        <a:p>
          <a:endParaRPr lang="en-US"/>
        </a:p>
      </dgm:t>
    </dgm:pt>
    <dgm:pt modelId="{07118A54-6CB4-4504-8F3E-71C2AEFC31FD}" type="sibTrans" cxnId="{E0BA6A16-666B-4684-9E7D-34CF8607705B}">
      <dgm:prSet/>
      <dgm:spPr/>
      <dgm:t>
        <a:bodyPr/>
        <a:lstStyle/>
        <a:p>
          <a:endParaRPr lang="en-US"/>
        </a:p>
      </dgm:t>
    </dgm:pt>
    <dgm:pt modelId="{FFB04CD7-40EE-40BB-9B07-5E70144AD290}">
      <dgm:prSet phldrT="[Text]" custT="1"/>
      <dgm:spPr>
        <a:solidFill>
          <a:schemeClr val="tx2"/>
        </a:solidFill>
        <a:ln>
          <a:solidFill>
            <a:schemeClr val="accent1"/>
          </a:solidFill>
        </a:ln>
      </dgm:spPr>
      <dgm:t>
        <a:bodyPr/>
        <a:lstStyle/>
        <a:p>
          <a:r>
            <a:rPr lang="en-US" sz="2200" smtClean="0">
              <a:latin typeface="+mj-lt"/>
            </a:rPr>
            <a:t>Element</a:t>
          </a:r>
        </a:p>
      </dgm:t>
    </dgm:pt>
    <dgm:pt modelId="{9BC062EC-7077-4E6D-9537-2408412F746D}" type="parTrans" cxnId="{78DA05E0-1764-465D-9C0D-5BEBF63CE038}">
      <dgm:prSet/>
      <dgm:spPr>
        <a:solidFill>
          <a:schemeClr val="tx2"/>
        </a:solidFill>
        <a:ln>
          <a:solidFill>
            <a:schemeClr val="accent1"/>
          </a:solidFill>
        </a:ln>
      </dgm:spPr>
      <dgm:t>
        <a:bodyPr/>
        <a:lstStyle/>
        <a:p>
          <a:endParaRPr lang="en-US"/>
        </a:p>
      </dgm:t>
    </dgm:pt>
    <dgm:pt modelId="{82F215D1-4B9D-463A-8993-955A29ED2025}" type="sibTrans" cxnId="{78DA05E0-1764-465D-9C0D-5BEBF63CE038}">
      <dgm:prSet/>
      <dgm:spPr/>
      <dgm:t>
        <a:bodyPr/>
        <a:lstStyle/>
        <a:p>
          <a:endParaRPr lang="en-US"/>
        </a:p>
      </dgm:t>
    </dgm:pt>
    <dgm:pt modelId="{DE8A0C9F-D207-4E11-8BD5-20CAFDE65EF7}">
      <dgm:prSet phldrT="[Text]" custT="1"/>
      <dgm:spPr>
        <a:solidFill>
          <a:schemeClr val="tx2"/>
        </a:solidFill>
        <a:ln>
          <a:solidFill>
            <a:schemeClr val="accent1"/>
          </a:solidFill>
        </a:ln>
      </dgm:spPr>
      <dgm:t>
        <a:bodyPr/>
        <a:lstStyle/>
        <a:p>
          <a:r>
            <a:rPr lang="en-US" sz="2200" smtClean="0">
              <a:latin typeface="+mj-lt"/>
            </a:rPr>
            <a:t>Element</a:t>
          </a:r>
        </a:p>
      </dgm:t>
    </dgm:pt>
    <dgm:pt modelId="{0F23FCF0-10DF-4F8C-9B4D-B59A7261D9F0}" type="parTrans" cxnId="{AFDC49EF-FF48-4163-9A2B-5C5B4CB92D2E}">
      <dgm:prSet/>
      <dgm:spPr>
        <a:solidFill>
          <a:schemeClr val="tx2"/>
        </a:solidFill>
        <a:ln>
          <a:solidFill>
            <a:schemeClr val="accent1"/>
          </a:solidFill>
        </a:ln>
      </dgm:spPr>
      <dgm:t>
        <a:bodyPr/>
        <a:lstStyle/>
        <a:p>
          <a:endParaRPr lang="en-US"/>
        </a:p>
      </dgm:t>
    </dgm:pt>
    <dgm:pt modelId="{EF9572C8-C1E3-47AF-9632-A9F8942950D5}" type="sibTrans" cxnId="{AFDC49EF-FF48-4163-9A2B-5C5B4CB92D2E}">
      <dgm:prSet/>
      <dgm:spPr/>
      <dgm:t>
        <a:bodyPr/>
        <a:lstStyle/>
        <a:p>
          <a:endParaRPr lang="en-US"/>
        </a:p>
      </dgm:t>
    </dgm:pt>
    <dgm:pt modelId="{0057DA43-5267-481E-93C6-B7D196ADA5A6}">
      <dgm:prSet phldrT="[Text]" custT="1"/>
      <dgm:spPr>
        <a:solidFill>
          <a:schemeClr val="tx2"/>
        </a:solidFill>
        <a:ln>
          <a:solidFill>
            <a:schemeClr val="accent1"/>
          </a:solidFill>
        </a:ln>
      </dgm:spPr>
      <dgm:t>
        <a:bodyPr/>
        <a:lstStyle/>
        <a:p>
          <a:r>
            <a:rPr lang="en-US" sz="2200" smtClean="0">
              <a:latin typeface="+mj-lt"/>
            </a:rPr>
            <a:t>Element</a:t>
          </a:r>
        </a:p>
      </dgm:t>
    </dgm:pt>
    <dgm:pt modelId="{64369D96-A55E-4700-9285-9045666F9818}" type="parTrans" cxnId="{B9AC96AB-4EC4-413E-944E-BCA54A994D97}">
      <dgm:prSet/>
      <dgm:spPr>
        <a:solidFill>
          <a:schemeClr val="tx2"/>
        </a:solidFill>
        <a:ln>
          <a:solidFill>
            <a:schemeClr val="accent1"/>
          </a:solidFill>
        </a:ln>
      </dgm:spPr>
      <dgm:t>
        <a:bodyPr/>
        <a:lstStyle/>
        <a:p>
          <a:endParaRPr lang="en-US"/>
        </a:p>
      </dgm:t>
    </dgm:pt>
    <dgm:pt modelId="{C0E0B01D-9558-4E1D-B889-7838756E8AC7}" type="sibTrans" cxnId="{B9AC96AB-4EC4-413E-944E-BCA54A994D97}">
      <dgm:prSet/>
      <dgm:spPr/>
      <dgm:t>
        <a:bodyPr/>
        <a:lstStyle/>
        <a:p>
          <a:endParaRPr lang="en-US"/>
        </a:p>
      </dgm:t>
    </dgm:pt>
    <dgm:pt modelId="{F53091CB-5706-4636-BF2E-6552D66E555E}" type="pres">
      <dgm:prSet presAssocID="{C05266CA-FDBD-4B45-ADBB-259885D23BE6}" presName="hierChild1" presStyleCnt="0">
        <dgm:presLayoutVars>
          <dgm:orgChart val="1"/>
          <dgm:chPref val="1"/>
          <dgm:dir/>
          <dgm:animOne val="branch"/>
          <dgm:animLvl val="lvl"/>
          <dgm:resizeHandles/>
        </dgm:presLayoutVars>
      </dgm:prSet>
      <dgm:spPr/>
      <dgm:t>
        <a:bodyPr/>
        <a:lstStyle/>
        <a:p>
          <a:endParaRPr lang="en-US"/>
        </a:p>
      </dgm:t>
    </dgm:pt>
    <dgm:pt modelId="{584A5A37-E3DC-4761-8AF4-51CFBCC351C7}" type="pres">
      <dgm:prSet presAssocID="{305C98E7-E302-4CB7-9483-166E7693C05F}" presName="hierRoot1" presStyleCnt="0">
        <dgm:presLayoutVars>
          <dgm:hierBranch val="init"/>
        </dgm:presLayoutVars>
      </dgm:prSet>
      <dgm:spPr/>
    </dgm:pt>
    <dgm:pt modelId="{E651D993-8A9D-4D8E-8430-C085B34EE52C}" type="pres">
      <dgm:prSet presAssocID="{305C98E7-E302-4CB7-9483-166E7693C05F}" presName="rootComposite1" presStyleCnt="0"/>
      <dgm:spPr/>
    </dgm:pt>
    <dgm:pt modelId="{9887BBBB-8978-48E0-A8C4-232CE0F46A8A}" type="pres">
      <dgm:prSet presAssocID="{305C98E7-E302-4CB7-9483-166E7693C05F}" presName="rootText1" presStyleLbl="node0" presStyleIdx="0" presStyleCnt="1" custLinFactNeighborX="1296" custLinFactNeighborY="3345">
        <dgm:presLayoutVars>
          <dgm:chPref val="3"/>
        </dgm:presLayoutVars>
      </dgm:prSet>
      <dgm:spPr/>
      <dgm:t>
        <a:bodyPr/>
        <a:lstStyle/>
        <a:p>
          <a:endParaRPr lang="en-US"/>
        </a:p>
      </dgm:t>
    </dgm:pt>
    <dgm:pt modelId="{2FD84A51-00DC-4B23-9513-31735E064D32}" type="pres">
      <dgm:prSet presAssocID="{305C98E7-E302-4CB7-9483-166E7693C05F}" presName="rootConnector1" presStyleLbl="node1" presStyleIdx="0" presStyleCnt="0"/>
      <dgm:spPr/>
      <dgm:t>
        <a:bodyPr/>
        <a:lstStyle/>
        <a:p>
          <a:endParaRPr lang="en-US"/>
        </a:p>
      </dgm:t>
    </dgm:pt>
    <dgm:pt modelId="{197B1C93-D903-4F20-B4DC-E0BB9D084AF6}" type="pres">
      <dgm:prSet presAssocID="{305C98E7-E302-4CB7-9483-166E7693C05F}" presName="hierChild2" presStyleCnt="0"/>
      <dgm:spPr/>
    </dgm:pt>
    <dgm:pt modelId="{28E350D2-3A38-4763-89EB-382B1B852173}" type="pres">
      <dgm:prSet presAssocID="{68881CF7-3C64-4335-AD5D-C2C180DB6602}" presName="Name64" presStyleLbl="parChTrans1D2" presStyleIdx="0" presStyleCnt="1"/>
      <dgm:spPr/>
      <dgm:t>
        <a:bodyPr/>
        <a:lstStyle/>
        <a:p>
          <a:endParaRPr lang="en-US"/>
        </a:p>
      </dgm:t>
    </dgm:pt>
    <dgm:pt modelId="{6E68404C-50AA-43B1-AFBE-E0CFEF936B90}" type="pres">
      <dgm:prSet presAssocID="{99A9F3B9-5A4E-4198-B0D6-9E5E60C62DEF}" presName="hierRoot2" presStyleCnt="0">
        <dgm:presLayoutVars>
          <dgm:hierBranch val="init"/>
        </dgm:presLayoutVars>
      </dgm:prSet>
      <dgm:spPr/>
    </dgm:pt>
    <dgm:pt modelId="{2386391E-250B-4F01-B695-FFD52459E803}" type="pres">
      <dgm:prSet presAssocID="{99A9F3B9-5A4E-4198-B0D6-9E5E60C62DEF}" presName="rootComposite" presStyleCnt="0"/>
      <dgm:spPr/>
    </dgm:pt>
    <dgm:pt modelId="{45A4F088-408A-4B29-9579-3908E4D6F4C0}" type="pres">
      <dgm:prSet presAssocID="{99A9F3B9-5A4E-4198-B0D6-9E5E60C62DEF}" presName="rootText" presStyleLbl="node2" presStyleIdx="0" presStyleCnt="1" custLinFactNeighborX="1296" custLinFactNeighborY="3345">
        <dgm:presLayoutVars>
          <dgm:chPref val="3"/>
        </dgm:presLayoutVars>
      </dgm:prSet>
      <dgm:spPr/>
      <dgm:t>
        <a:bodyPr/>
        <a:lstStyle/>
        <a:p>
          <a:endParaRPr lang="en-US"/>
        </a:p>
      </dgm:t>
    </dgm:pt>
    <dgm:pt modelId="{41CA497B-DA78-49B4-B140-B27A2CB0D130}" type="pres">
      <dgm:prSet presAssocID="{99A9F3B9-5A4E-4198-B0D6-9E5E60C62DEF}" presName="rootConnector" presStyleLbl="node2" presStyleIdx="0" presStyleCnt="1"/>
      <dgm:spPr/>
      <dgm:t>
        <a:bodyPr/>
        <a:lstStyle/>
        <a:p>
          <a:endParaRPr lang="en-US"/>
        </a:p>
      </dgm:t>
    </dgm:pt>
    <dgm:pt modelId="{258B79D5-6B5A-4862-BF01-E1DBFC04EEFD}" type="pres">
      <dgm:prSet presAssocID="{99A9F3B9-5A4E-4198-B0D6-9E5E60C62DEF}" presName="hierChild4" presStyleCnt="0"/>
      <dgm:spPr/>
    </dgm:pt>
    <dgm:pt modelId="{F6E77A52-F8E7-4775-A702-16EA12203C89}" type="pres">
      <dgm:prSet presAssocID="{7F6252EB-818D-4FD4-9338-692AA1B0A91F}" presName="Name64" presStyleLbl="parChTrans1D3" presStyleIdx="0" presStyleCnt="1"/>
      <dgm:spPr/>
      <dgm:t>
        <a:bodyPr/>
        <a:lstStyle/>
        <a:p>
          <a:endParaRPr lang="en-US"/>
        </a:p>
      </dgm:t>
    </dgm:pt>
    <dgm:pt modelId="{86A82EE1-5BC4-4E40-8B1B-A8098E838FE3}" type="pres">
      <dgm:prSet presAssocID="{67D45B85-4216-494F-BE0F-169B04562851}" presName="hierRoot2" presStyleCnt="0">
        <dgm:presLayoutVars>
          <dgm:hierBranch val="init"/>
        </dgm:presLayoutVars>
      </dgm:prSet>
      <dgm:spPr/>
    </dgm:pt>
    <dgm:pt modelId="{D6DC9772-758B-482F-A36A-042D8FFD7334}" type="pres">
      <dgm:prSet presAssocID="{67D45B85-4216-494F-BE0F-169B04562851}" presName="rootComposite" presStyleCnt="0"/>
      <dgm:spPr/>
    </dgm:pt>
    <dgm:pt modelId="{639CB7D4-E601-464F-A3A1-6AFC71413573}" type="pres">
      <dgm:prSet presAssocID="{67D45B85-4216-494F-BE0F-169B04562851}" presName="rootText" presStyleLbl="node3" presStyleIdx="0" presStyleCnt="1" custLinFactNeighborX="1296" custLinFactNeighborY="3345">
        <dgm:presLayoutVars>
          <dgm:chPref val="3"/>
        </dgm:presLayoutVars>
      </dgm:prSet>
      <dgm:spPr/>
      <dgm:t>
        <a:bodyPr/>
        <a:lstStyle/>
        <a:p>
          <a:endParaRPr lang="en-US"/>
        </a:p>
      </dgm:t>
    </dgm:pt>
    <dgm:pt modelId="{41D9E296-1B72-4BC6-9215-CDF4F57E0EE6}" type="pres">
      <dgm:prSet presAssocID="{67D45B85-4216-494F-BE0F-169B04562851}" presName="rootConnector" presStyleLbl="node3" presStyleIdx="0" presStyleCnt="1"/>
      <dgm:spPr/>
      <dgm:t>
        <a:bodyPr/>
        <a:lstStyle/>
        <a:p>
          <a:endParaRPr lang="en-US"/>
        </a:p>
      </dgm:t>
    </dgm:pt>
    <dgm:pt modelId="{B0023283-B109-462D-896D-2E08A7D6BE09}" type="pres">
      <dgm:prSet presAssocID="{67D45B85-4216-494F-BE0F-169B04562851}" presName="hierChild4" presStyleCnt="0"/>
      <dgm:spPr/>
    </dgm:pt>
    <dgm:pt modelId="{874073AA-0903-497E-9E7E-D41F64795AC6}" type="pres">
      <dgm:prSet presAssocID="{C6B50057-3C3A-4366-A410-20D45AED532F}" presName="Name64" presStyleLbl="parChTrans1D4" presStyleIdx="0" presStyleCnt="9"/>
      <dgm:spPr/>
      <dgm:t>
        <a:bodyPr/>
        <a:lstStyle/>
        <a:p>
          <a:endParaRPr lang="en-US"/>
        </a:p>
      </dgm:t>
    </dgm:pt>
    <dgm:pt modelId="{844BB040-FF59-4BB6-93A5-B2CE22791C7E}" type="pres">
      <dgm:prSet presAssocID="{BC2640CE-BE45-4F6D-915F-7582AF82149B}" presName="hierRoot2" presStyleCnt="0">
        <dgm:presLayoutVars>
          <dgm:hierBranch val="init"/>
        </dgm:presLayoutVars>
      </dgm:prSet>
      <dgm:spPr/>
    </dgm:pt>
    <dgm:pt modelId="{E2E76B41-297E-4367-BDBB-DBC641BD4714}" type="pres">
      <dgm:prSet presAssocID="{BC2640CE-BE45-4F6D-915F-7582AF82149B}" presName="rootComposite" presStyleCnt="0"/>
      <dgm:spPr/>
    </dgm:pt>
    <dgm:pt modelId="{713BBF46-EF24-4A6A-B572-C1D09155E680}" type="pres">
      <dgm:prSet presAssocID="{BC2640CE-BE45-4F6D-915F-7582AF82149B}" presName="rootText" presStyleLbl="node4" presStyleIdx="0" presStyleCnt="9" custLinFactNeighborX="1296" custLinFactNeighborY="3345">
        <dgm:presLayoutVars>
          <dgm:chPref val="3"/>
        </dgm:presLayoutVars>
      </dgm:prSet>
      <dgm:spPr/>
      <dgm:t>
        <a:bodyPr/>
        <a:lstStyle/>
        <a:p>
          <a:endParaRPr lang="en-US"/>
        </a:p>
      </dgm:t>
    </dgm:pt>
    <dgm:pt modelId="{38A7EBFC-9803-4BD5-8CEC-7EB4D4C8E0EE}" type="pres">
      <dgm:prSet presAssocID="{BC2640CE-BE45-4F6D-915F-7582AF82149B}" presName="rootConnector" presStyleLbl="node4" presStyleIdx="0" presStyleCnt="9"/>
      <dgm:spPr/>
      <dgm:t>
        <a:bodyPr/>
        <a:lstStyle/>
        <a:p>
          <a:endParaRPr lang="en-US"/>
        </a:p>
      </dgm:t>
    </dgm:pt>
    <dgm:pt modelId="{D85CA417-A8D5-456E-99F5-130100D64E14}" type="pres">
      <dgm:prSet presAssocID="{BC2640CE-BE45-4F6D-915F-7582AF82149B}" presName="hierChild4" presStyleCnt="0"/>
      <dgm:spPr/>
    </dgm:pt>
    <dgm:pt modelId="{917664A5-03DD-49C0-AA2F-8CCA47CEDF10}" type="pres">
      <dgm:prSet presAssocID="{A2EC6745-A294-459F-8897-4FD4BE5F5F63}" presName="Name64" presStyleLbl="parChTrans1D4" presStyleIdx="1" presStyleCnt="9"/>
      <dgm:spPr/>
      <dgm:t>
        <a:bodyPr/>
        <a:lstStyle/>
        <a:p>
          <a:endParaRPr lang="en-US"/>
        </a:p>
      </dgm:t>
    </dgm:pt>
    <dgm:pt modelId="{D3059828-2170-4BFC-9180-7D7985CB6E27}" type="pres">
      <dgm:prSet presAssocID="{98E01EF3-2748-45C0-981D-26712042B0E6}" presName="hierRoot2" presStyleCnt="0">
        <dgm:presLayoutVars>
          <dgm:hierBranch val="init"/>
        </dgm:presLayoutVars>
      </dgm:prSet>
      <dgm:spPr/>
    </dgm:pt>
    <dgm:pt modelId="{8A0E386F-EF56-4F09-B4F3-B041072E0D0B}" type="pres">
      <dgm:prSet presAssocID="{98E01EF3-2748-45C0-981D-26712042B0E6}" presName="rootComposite" presStyleCnt="0"/>
      <dgm:spPr/>
    </dgm:pt>
    <dgm:pt modelId="{8485AD32-66DB-4468-8AB9-318A21D0A786}" type="pres">
      <dgm:prSet presAssocID="{98E01EF3-2748-45C0-981D-26712042B0E6}" presName="rootText" presStyleLbl="node4" presStyleIdx="1" presStyleCnt="9" custLinFactNeighborX="1296" custLinFactNeighborY="3345">
        <dgm:presLayoutVars>
          <dgm:chPref val="3"/>
        </dgm:presLayoutVars>
      </dgm:prSet>
      <dgm:spPr/>
      <dgm:t>
        <a:bodyPr/>
        <a:lstStyle/>
        <a:p>
          <a:endParaRPr lang="en-US"/>
        </a:p>
      </dgm:t>
    </dgm:pt>
    <dgm:pt modelId="{10EE4DE9-BEF9-4F62-8B69-77D6C02C150E}" type="pres">
      <dgm:prSet presAssocID="{98E01EF3-2748-45C0-981D-26712042B0E6}" presName="rootConnector" presStyleLbl="node4" presStyleIdx="1" presStyleCnt="9"/>
      <dgm:spPr/>
      <dgm:t>
        <a:bodyPr/>
        <a:lstStyle/>
        <a:p>
          <a:endParaRPr lang="en-US"/>
        </a:p>
      </dgm:t>
    </dgm:pt>
    <dgm:pt modelId="{15FE1F05-0DE3-4E30-B3E2-FAA96D5FABA9}" type="pres">
      <dgm:prSet presAssocID="{98E01EF3-2748-45C0-981D-26712042B0E6}" presName="hierChild4" presStyleCnt="0"/>
      <dgm:spPr/>
    </dgm:pt>
    <dgm:pt modelId="{D33F0782-FA64-4CA3-84EE-6BEB751EBE57}" type="pres">
      <dgm:prSet presAssocID="{98E01EF3-2748-45C0-981D-26712042B0E6}" presName="hierChild5" presStyleCnt="0"/>
      <dgm:spPr/>
    </dgm:pt>
    <dgm:pt modelId="{F3AD6BBC-0F54-4558-AFA6-FC2E54A9D15A}" type="pres">
      <dgm:prSet presAssocID="{843F1A3F-6C71-4E83-BE16-3ABB98BDC993}" presName="Name64" presStyleLbl="parChTrans1D4" presStyleIdx="2" presStyleCnt="9"/>
      <dgm:spPr/>
      <dgm:t>
        <a:bodyPr/>
        <a:lstStyle/>
        <a:p>
          <a:endParaRPr lang="en-US"/>
        </a:p>
      </dgm:t>
    </dgm:pt>
    <dgm:pt modelId="{38DDFAEF-ABA3-4510-8817-02087F669710}" type="pres">
      <dgm:prSet presAssocID="{089B41C8-A3F6-4218-9955-C275735A5B54}" presName="hierRoot2" presStyleCnt="0">
        <dgm:presLayoutVars>
          <dgm:hierBranch val="init"/>
        </dgm:presLayoutVars>
      </dgm:prSet>
      <dgm:spPr/>
    </dgm:pt>
    <dgm:pt modelId="{BF535F58-F945-4C35-8AA0-3ADAF4F2A39A}" type="pres">
      <dgm:prSet presAssocID="{089B41C8-A3F6-4218-9955-C275735A5B54}" presName="rootComposite" presStyleCnt="0"/>
      <dgm:spPr/>
    </dgm:pt>
    <dgm:pt modelId="{B56EA9D9-1DDD-4AA5-A394-F9BFC7B13215}" type="pres">
      <dgm:prSet presAssocID="{089B41C8-A3F6-4218-9955-C275735A5B54}" presName="rootText" presStyleLbl="node4" presStyleIdx="2" presStyleCnt="9" custLinFactNeighborX="1296" custLinFactNeighborY="3345">
        <dgm:presLayoutVars>
          <dgm:chPref val="3"/>
        </dgm:presLayoutVars>
      </dgm:prSet>
      <dgm:spPr/>
      <dgm:t>
        <a:bodyPr/>
        <a:lstStyle/>
        <a:p>
          <a:endParaRPr lang="en-US"/>
        </a:p>
      </dgm:t>
    </dgm:pt>
    <dgm:pt modelId="{31706777-8B3C-44AE-AEF4-F36CA7071D53}" type="pres">
      <dgm:prSet presAssocID="{089B41C8-A3F6-4218-9955-C275735A5B54}" presName="rootConnector" presStyleLbl="node4" presStyleIdx="2" presStyleCnt="9"/>
      <dgm:spPr/>
      <dgm:t>
        <a:bodyPr/>
        <a:lstStyle/>
        <a:p>
          <a:endParaRPr lang="en-US"/>
        </a:p>
      </dgm:t>
    </dgm:pt>
    <dgm:pt modelId="{695CC6B3-6AFC-4049-92AB-CEBE1B79B30E}" type="pres">
      <dgm:prSet presAssocID="{089B41C8-A3F6-4218-9955-C275735A5B54}" presName="hierChild4" presStyleCnt="0"/>
      <dgm:spPr/>
    </dgm:pt>
    <dgm:pt modelId="{8522CA2F-46C0-4509-8E0B-6977CB0FD4B7}" type="pres">
      <dgm:prSet presAssocID="{089B41C8-A3F6-4218-9955-C275735A5B54}" presName="hierChild5" presStyleCnt="0"/>
      <dgm:spPr/>
    </dgm:pt>
    <dgm:pt modelId="{2403422C-B66E-4488-9009-CCBBFAAC4DDB}" type="pres">
      <dgm:prSet presAssocID="{BC2640CE-BE45-4F6D-915F-7582AF82149B}" presName="hierChild5" presStyleCnt="0"/>
      <dgm:spPr/>
    </dgm:pt>
    <dgm:pt modelId="{2143EC3E-31C1-42C9-B88B-73D6FAE180A5}" type="pres">
      <dgm:prSet presAssocID="{7EC2AF67-80CE-455A-A017-B9F747386B8C}" presName="Name64" presStyleLbl="parChTrans1D4" presStyleIdx="3" presStyleCnt="9"/>
      <dgm:spPr/>
      <dgm:t>
        <a:bodyPr/>
        <a:lstStyle/>
        <a:p>
          <a:endParaRPr lang="en-US"/>
        </a:p>
      </dgm:t>
    </dgm:pt>
    <dgm:pt modelId="{F036ED64-A5DC-4C7F-B22C-769D234623A9}" type="pres">
      <dgm:prSet presAssocID="{6BEFD6D6-18F1-4F6F-8C0D-A986FD1920D7}" presName="hierRoot2" presStyleCnt="0">
        <dgm:presLayoutVars>
          <dgm:hierBranch val="init"/>
        </dgm:presLayoutVars>
      </dgm:prSet>
      <dgm:spPr/>
    </dgm:pt>
    <dgm:pt modelId="{8549C85B-D3EA-4585-8A80-8BA683EEE285}" type="pres">
      <dgm:prSet presAssocID="{6BEFD6D6-18F1-4F6F-8C0D-A986FD1920D7}" presName="rootComposite" presStyleCnt="0"/>
      <dgm:spPr/>
    </dgm:pt>
    <dgm:pt modelId="{FB4D76BD-4793-44BE-A210-CF37E3B050E4}" type="pres">
      <dgm:prSet presAssocID="{6BEFD6D6-18F1-4F6F-8C0D-A986FD1920D7}" presName="rootText" presStyleLbl="node4" presStyleIdx="3" presStyleCnt="9" custLinFactNeighborX="1296" custLinFactNeighborY="3345">
        <dgm:presLayoutVars>
          <dgm:chPref val="3"/>
        </dgm:presLayoutVars>
      </dgm:prSet>
      <dgm:spPr/>
      <dgm:t>
        <a:bodyPr/>
        <a:lstStyle/>
        <a:p>
          <a:endParaRPr lang="en-US"/>
        </a:p>
      </dgm:t>
    </dgm:pt>
    <dgm:pt modelId="{FABA7965-5FBC-4559-827A-06EF601728D3}" type="pres">
      <dgm:prSet presAssocID="{6BEFD6D6-18F1-4F6F-8C0D-A986FD1920D7}" presName="rootConnector" presStyleLbl="node4" presStyleIdx="3" presStyleCnt="9"/>
      <dgm:spPr/>
      <dgm:t>
        <a:bodyPr/>
        <a:lstStyle/>
        <a:p>
          <a:endParaRPr lang="en-US"/>
        </a:p>
      </dgm:t>
    </dgm:pt>
    <dgm:pt modelId="{7331F02A-9D96-485E-B0AF-C1EE05380765}" type="pres">
      <dgm:prSet presAssocID="{6BEFD6D6-18F1-4F6F-8C0D-A986FD1920D7}" presName="hierChild4" presStyleCnt="0"/>
      <dgm:spPr/>
    </dgm:pt>
    <dgm:pt modelId="{F1D5B044-D66D-445E-8090-642EB5651EAD}" type="pres">
      <dgm:prSet presAssocID="{9BC062EC-7077-4E6D-9537-2408412F746D}" presName="Name64" presStyleLbl="parChTrans1D4" presStyleIdx="4" presStyleCnt="9"/>
      <dgm:spPr/>
      <dgm:t>
        <a:bodyPr/>
        <a:lstStyle/>
        <a:p>
          <a:endParaRPr lang="en-US"/>
        </a:p>
      </dgm:t>
    </dgm:pt>
    <dgm:pt modelId="{DC92B5FE-811A-4931-A441-ACA9BCB1FB30}" type="pres">
      <dgm:prSet presAssocID="{FFB04CD7-40EE-40BB-9B07-5E70144AD290}" presName="hierRoot2" presStyleCnt="0">
        <dgm:presLayoutVars>
          <dgm:hierBranch val="init"/>
        </dgm:presLayoutVars>
      </dgm:prSet>
      <dgm:spPr/>
    </dgm:pt>
    <dgm:pt modelId="{66237D12-025B-4246-AE7A-E25C134AD2C6}" type="pres">
      <dgm:prSet presAssocID="{FFB04CD7-40EE-40BB-9B07-5E70144AD290}" presName="rootComposite" presStyleCnt="0"/>
      <dgm:spPr/>
    </dgm:pt>
    <dgm:pt modelId="{15855936-BAAE-4D8F-BDA9-B7AAC2BBC3BD}" type="pres">
      <dgm:prSet presAssocID="{FFB04CD7-40EE-40BB-9B07-5E70144AD290}" presName="rootText" presStyleLbl="node4" presStyleIdx="4" presStyleCnt="9" custLinFactNeighborX="1296" custLinFactNeighborY="3345">
        <dgm:presLayoutVars>
          <dgm:chPref val="3"/>
        </dgm:presLayoutVars>
      </dgm:prSet>
      <dgm:spPr/>
      <dgm:t>
        <a:bodyPr/>
        <a:lstStyle/>
        <a:p>
          <a:endParaRPr lang="en-US"/>
        </a:p>
      </dgm:t>
    </dgm:pt>
    <dgm:pt modelId="{28301137-D739-4610-BC90-D76365623A5B}" type="pres">
      <dgm:prSet presAssocID="{FFB04CD7-40EE-40BB-9B07-5E70144AD290}" presName="rootConnector" presStyleLbl="node4" presStyleIdx="4" presStyleCnt="9"/>
      <dgm:spPr/>
      <dgm:t>
        <a:bodyPr/>
        <a:lstStyle/>
        <a:p>
          <a:endParaRPr lang="en-US"/>
        </a:p>
      </dgm:t>
    </dgm:pt>
    <dgm:pt modelId="{170D5455-485C-46A5-9B6F-A7E2D777A9E7}" type="pres">
      <dgm:prSet presAssocID="{FFB04CD7-40EE-40BB-9B07-5E70144AD290}" presName="hierChild4" presStyleCnt="0"/>
      <dgm:spPr/>
    </dgm:pt>
    <dgm:pt modelId="{A10B8310-EA11-43E4-BE1F-7FB21166F735}" type="pres">
      <dgm:prSet presAssocID="{FFB04CD7-40EE-40BB-9B07-5E70144AD290}" presName="hierChild5" presStyleCnt="0"/>
      <dgm:spPr/>
    </dgm:pt>
    <dgm:pt modelId="{F7BE9579-6013-4C3F-892B-A84842970F10}" type="pres">
      <dgm:prSet presAssocID="{0F23FCF0-10DF-4F8C-9B4D-B59A7261D9F0}" presName="Name64" presStyleLbl="parChTrans1D4" presStyleIdx="5" presStyleCnt="9"/>
      <dgm:spPr/>
      <dgm:t>
        <a:bodyPr/>
        <a:lstStyle/>
        <a:p>
          <a:endParaRPr lang="en-US"/>
        </a:p>
      </dgm:t>
    </dgm:pt>
    <dgm:pt modelId="{35C230E0-CD0C-4713-9EF8-93E90057A6A8}" type="pres">
      <dgm:prSet presAssocID="{DE8A0C9F-D207-4E11-8BD5-20CAFDE65EF7}" presName="hierRoot2" presStyleCnt="0">
        <dgm:presLayoutVars>
          <dgm:hierBranch val="init"/>
        </dgm:presLayoutVars>
      </dgm:prSet>
      <dgm:spPr/>
    </dgm:pt>
    <dgm:pt modelId="{F1D84603-EEFC-4ADD-AAB6-C510CFBE1B9F}" type="pres">
      <dgm:prSet presAssocID="{DE8A0C9F-D207-4E11-8BD5-20CAFDE65EF7}" presName="rootComposite" presStyleCnt="0"/>
      <dgm:spPr/>
    </dgm:pt>
    <dgm:pt modelId="{F01B6113-248D-49EE-92E1-6175FC679C2B}" type="pres">
      <dgm:prSet presAssocID="{DE8A0C9F-D207-4E11-8BD5-20CAFDE65EF7}" presName="rootText" presStyleLbl="node4" presStyleIdx="5" presStyleCnt="9" custLinFactNeighborX="1296" custLinFactNeighborY="3345">
        <dgm:presLayoutVars>
          <dgm:chPref val="3"/>
        </dgm:presLayoutVars>
      </dgm:prSet>
      <dgm:spPr/>
      <dgm:t>
        <a:bodyPr/>
        <a:lstStyle/>
        <a:p>
          <a:endParaRPr lang="en-US"/>
        </a:p>
      </dgm:t>
    </dgm:pt>
    <dgm:pt modelId="{C586ED59-ABF4-4290-8FBA-8DABE93F5640}" type="pres">
      <dgm:prSet presAssocID="{DE8A0C9F-D207-4E11-8BD5-20CAFDE65EF7}" presName="rootConnector" presStyleLbl="node4" presStyleIdx="5" presStyleCnt="9"/>
      <dgm:spPr/>
      <dgm:t>
        <a:bodyPr/>
        <a:lstStyle/>
        <a:p>
          <a:endParaRPr lang="en-US"/>
        </a:p>
      </dgm:t>
    </dgm:pt>
    <dgm:pt modelId="{87736FD8-BC40-4306-B35C-AADC3869B923}" type="pres">
      <dgm:prSet presAssocID="{DE8A0C9F-D207-4E11-8BD5-20CAFDE65EF7}" presName="hierChild4" presStyleCnt="0"/>
      <dgm:spPr/>
    </dgm:pt>
    <dgm:pt modelId="{B04627A9-9EB5-4559-A365-9D16905FCAFE}" type="pres">
      <dgm:prSet presAssocID="{DE8A0C9F-D207-4E11-8BD5-20CAFDE65EF7}" presName="hierChild5" presStyleCnt="0"/>
      <dgm:spPr/>
    </dgm:pt>
    <dgm:pt modelId="{A032C3AE-B6BB-4E22-96A1-67A25C8C6067}" type="pres">
      <dgm:prSet presAssocID="{6BEFD6D6-18F1-4F6F-8C0D-A986FD1920D7}" presName="hierChild5" presStyleCnt="0"/>
      <dgm:spPr/>
    </dgm:pt>
    <dgm:pt modelId="{42EAF45A-6692-4906-900A-9BAF2C5FD252}" type="pres">
      <dgm:prSet presAssocID="{90E021AF-2765-40A2-9A71-0D0DB1714920}" presName="Name64" presStyleLbl="parChTrans1D4" presStyleIdx="6" presStyleCnt="9"/>
      <dgm:spPr/>
      <dgm:t>
        <a:bodyPr/>
        <a:lstStyle/>
        <a:p>
          <a:endParaRPr lang="en-US"/>
        </a:p>
      </dgm:t>
    </dgm:pt>
    <dgm:pt modelId="{0F1ACF4F-3FDE-4F5A-927E-B6D2340A4589}" type="pres">
      <dgm:prSet presAssocID="{2D1149E8-75B9-4A70-BAA5-F5C4AF2EB16D}" presName="hierRoot2" presStyleCnt="0">
        <dgm:presLayoutVars>
          <dgm:hierBranch val="init"/>
        </dgm:presLayoutVars>
      </dgm:prSet>
      <dgm:spPr/>
    </dgm:pt>
    <dgm:pt modelId="{2A6153E8-99C1-4E8F-B80E-A42D9B3CB146}" type="pres">
      <dgm:prSet presAssocID="{2D1149E8-75B9-4A70-BAA5-F5C4AF2EB16D}" presName="rootComposite" presStyleCnt="0"/>
      <dgm:spPr/>
    </dgm:pt>
    <dgm:pt modelId="{97C84109-25C2-49A9-8E6C-BBF55DEB0C32}" type="pres">
      <dgm:prSet presAssocID="{2D1149E8-75B9-4A70-BAA5-F5C4AF2EB16D}" presName="rootText" presStyleLbl="node4" presStyleIdx="6" presStyleCnt="9" custLinFactNeighborX="1296" custLinFactNeighborY="3345">
        <dgm:presLayoutVars>
          <dgm:chPref val="3"/>
        </dgm:presLayoutVars>
      </dgm:prSet>
      <dgm:spPr/>
      <dgm:t>
        <a:bodyPr/>
        <a:lstStyle/>
        <a:p>
          <a:endParaRPr lang="en-US"/>
        </a:p>
      </dgm:t>
    </dgm:pt>
    <dgm:pt modelId="{54C00380-1C5C-493C-9DE3-3BF6E8BC5E58}" type="pres">
      <dgm:prSet presAssocID="{2D1149E8-75B9-4A70-BAA5-F5C4AF2EB16D}" presName="rootConnector" presStyleLbl="node4" presStyleIdx="6" presStyleCnt="9"/>
      <dgm:spPr/>
      <dgm:t>
        <a:bodyPr/>
        <a:lstStyle/>
        <a:p>
          <a:endParaRPr lang="en-US"/>
        </a:p>
      </dgm:t>
    </dgm:pt>
    <dgm:pt modelId="{4CF94BE3-D2DB-4CC2-8D1F-1E11F07660D0}" type="pres">
      <dgm:prSet presAssocID="{2D1149E8-75B9-4A70-BAA5-F5C4AF2EB16D}" presName="hierChild4" presStyleCnt="0"/>
      <dgm:spPr/>
    </dgm:pt>
    <dgm:pt modelId="{8CC88ACD-0CCA-4B4E-8572-6C2E903B525F}" type="pres">
      <dgm:prSet presAssocID="{64369D96-A55E-4700-9285-9045666F9818}" presName="Name64" presStyleLbl="parChTrans1D4" presStyleIdx="7" presStyleCnt="9"/>
      <dgm:spPr/>
      <dgm:t>
        <a:bodyPr/>
        <a:lstStyle/>
        <a:p>
          <a:endParaRPr lang="en-US"/>
        </a:p>
      </dgm:t>
    </dgm:pt>
    <dgm:pt modelId="{45EFB46E-3C2A-40C8-88C3-5E3C123CBB15}" type="pres">
      <dgm:prSet presAssocID="{0057DA43-5267-481E-93C6-B7D196ADA5A6}" presName="hierRoot2" presStyleCnt="0">
        <dgm:presLayoutVars>
          <dgm:hierBranch val="init"/>
        </dgm:presLayoutVars>
      </dgm:prSet>
      <dgm:spPr/>
    </dgm:pt>
    <dgm:pt modelId="{660246D7-D640-4A11-8CCD-0BE590A3853F}" type="pres">
      <dgm:prSet presAssocID="{0057DA43-5267-481E-93C6-B7D196ADA5A6}" presName="rootComposite" presStyleCnt="0"/>
      <dgm:spPr/>
    </dgm:pt>
    <dgm:pt modelId="{5318FF96-405D-4AD8-B02A-457DFDC24B99}" type="pres">
      <dgm:prSet presAssocID="{0057DA43-5267-481E-93C6-B7D196ADA5A6}" presName="rootText" presStyleLbl="node4" presStyleIdx="7" presStyleCnt="9" custLinFactNeighborX="1296" custLinFactNeighborY="3345">
        <dgm:presLayoutVars>
          <dgm:chPref val="3"/>
        </dgm:presLayoutVars>
      </dgm:prSet>
      <dgm:spPr/>
      <dgm:t>
        <a:bodyPr/>
        <a:lstStyle/>
        <a:p>
          <a:endParaRPr lang="en-US"/>
        </a:p>
      </dgm:t>
    </dgm:pt>
    <dgm:pt modelId="{D8D52D37-699B-4186-8BC5-85C657FF0551}" type="pres">
      <dgm:prSet presAssocID="{0057DA43-5267-481E-93C6-B7D196ADA5A6}" presName="rootConnector" presStyleLbl="node4" presStyleIdx="7" presStyleCnt="9"/>
      <dgm:spPr/>
      <dgm:t>
        <a:bodyPr/>
        <a:lstStyle/>
        <a:p>
          <a:endParaRPr lang="en-US"/>
        </a:p>
      </dgm:t>
    </dgm:pt>
    <dgm:pt modelId="{FA825E1E-90DD-474F-9859-FE3155D817C0}" type="pres">
      <dgm:prSet presAssocID="{0057DA43-5267-481E-93C6-B7D196ADA5A6}" presName="hierChild4" presStyleCnt="0"/>
      <dgm:spPr/>
    </dgm:pt>
    <dgm:pt modelId="{12359C2A-49F7-46A4-9B8E-1A9375C59435}" type="pres">
      <dgm:prSet presAssocID="{0057DA43-5267-481E-93C6-B7D196ADA5A6}" presName="hierChild5" presStyleCnt="0"/>
      <dgm:spPr/>
    </dgm:pt>
    <dgm:pt modelId="{AF1159B4-9E9E-45A0-85E2-4DFC5EC5C41E}" type="pres">
      <dgm:prSet presAssocID="{B71BA396-2835-42C1-8C1F-E1DA6F96D424}" presName="Name64" presStyleLbl="parChTrans1D4" presStyleIdx="8" presStyleCnt="9"/>
      <dgm:spPr/>
      <dgm:t>
        <a:bodyPr/>
        <a:lstStyle/>
        <a:p>
          <a:endParaRPr lang="en-US"/>
        </a:p>
      </dgm:t>
    </dgm:pt>
    <dgm:pt modelId="{4F61D890-04A4-4B85-BA9A-7578EFDF58A7}" type="pres">
      <dgm:prSet presAssocID="{B802440A-4E1E-40B3-98DB-A795A5BD467D}" presName="hierRoot2" presStyleCnt="0">
        <dgm:presLayoutVars>
          <dgm:hierBranch val="init"/>
        </dgm:presLayoutVars>
      </dgm:prSet>
      <dgm:spPr/>
    </dgm:pt>
    <dgm:pt modelId="{9265C57A-A884-4DC5-BD43-4FF41C4F087F}" type="pres">
      <dgm:prSet presAssocID="{B802440A-4E1E-40B3-98DB-A795A5BD467D}" presName="rootComposite" presStyleCnt="0"/>
      <dgm:spPr/>
    </dgm:pt>
    <dgm:pt modelId="{FBEEA6D0-17EC-412A-B0A2-80D7265B07BE}" type="pres">
      <dgm:prSet presAssocID="{B802440A-4E1E-40B3-98DB-A795A5BD467D}" presName="rootText" presStyleLbl="node4" presStyleIdx="8" presStyleCnt="9" custLinFactNeighborX="1296" custLinFactNeighborY="3345">
        <dgm:presLayoutVars>
          <dgm:chPref val="3"/>
        </dgm:presLayoutVars>
      </dgm:prSet>
      <dgm:spPr/>
      <dgm:t>
        <a:bodyPr/>
        <a:lstStyle/>
        <a:p>
          <a:endParaRPr lang="en-US"/>
        </a:p>
      </dgm:t>
    </dgm:pt>
    <dgm:pt modelId="{E06356C3-0125-4F70-AE0F-AFA31024D5D3}" type="pres">
      <dgm:prSet presAssocID="{B802440A-4E1E-40B3-98DB-A795A5BD467D}" presName="rootConnector" presStyleLbl="node4" presStyleIdx="8" presStyleCnt="9"/>
      <dgm:spPr/>
      <dgm:t>
        <a:bodyPr/>
        <a:lstStyle/>
        <a:p>
          <a:endParaRPr lang="en-US"/>
        </a:p>
      </dgm:t>
    </dgm:pt>
    <dgm:pt modelId="{6FB80B0C-EFE7-4C37-8B26-8274CEA306C6}" type="pres">
      <dgm:prSet presAssocID="{B802440A-4E1E-40B3-98DB-A795A5BD467D}" presName="hierChild4" presStyleCnt="0"/>
      <dgm:spPr/>
    </dgm:pt>
    <dgm:pt modelId="{D2E9B86A-3AE1-4853-AE8C-64091082E9FF}" type="pres">
      <dgm:prSet presAssocID="{B802440A-4E1E-40B3-98DB-A795A5BD467D}" presName="hierChild5" presStyleCnt="0"/>
      <dgm:spPr/>
    </dgm:pt>
    <dgm:pt modelId="{52836F59-D374-4675-954D-7D978BAD4882}" type="pres">
      <dgm:prSet presAssocID="{2D1149E8-75B9-4A70-BAA5-F5C4AF2EB16D}" presName="hierChild5" presStyleCnt="0"/>
      <dgm:spPr/>
    </dgm:pt>
    <dgm:pt modelId="{57ED60ED-486B-4872-AA9B-DEAAF69B910A}" type="pres">
      <dgm:prSet presAssocID="{67D45B85-4216-494F-BE0F-169B04562851}" presName="hierChild5" presStyleCnt="0"/>
      <dgm:spPr/>
    </dgm:pt>
    <dgm:pt modelId="{B2EDC114-29FE-4045-9470-69E2D74BA5D9}" type="pres">
      <dgm:prSet presAssocID="{99A9F3B9-5A4E-4198-B0D6-9E5E60C62DEF}" presName="hierChild5" presStyleCnt="0"/>
      <dgm:spPr/>
    </dgm:pt>
    <dgm:pt modelId="{61D7EC54-380C-4357-9447-3A9AA9C4B032}" type="pres">
      <dgm:prSet presAssocID="{305C98E7-E302-4CB7-9483-166E7693C05F}" presName="hierChild3" presStyleCnt="0"/>
      <dgm:spPr/>
    </dgm:pt>
  </dgm:ptLst>
  <dgm:cxnLst>
    <dgm:cxn modelId="{4B3EBCA8-834B-444C-AD09-0525455A07B7}" type="presOf" srcId="{B71BA396-2835-42C1-8C1F-E1DA6F96D424}" destId="{AF1159B4-9E9E-45A0-85E2-4DFC5EC5C41E}" srcOrd="0" destOrd="0" presId="urn:microsoft.com/office/officeart/2009/3/layout/HorizontalOrganizationChart"/>
    <dgm:cxn modelId="{31538BAD-1687-4594-A500-71D0A382C6B4}" type="presOf" srcId="{2D1149E8-75B9-4A70-BAA5-F5C4AF2EB16D}" destId="{97C84109-25C2-49A9-8E6C-BBF55DEB0C32}" srcOrd="0" destOrd="0" presId="urn:microsoft.com/office/officeart/2009/3/layout/HorizontalOrganizationChart"/>
    <dgm:cxn modelId="{37439140-EFD2-41B0-9B91-14CB4DDBDCBC}" type="presOf" srcId="{305C98E7-E302-4CB7-9483-166E7693C05F}" destId="{9887BBBB-8978-48E0-A8C4-232CE0F46A8A}" srcOrd="0" destOrd="0" presId="urn:microsoft.com/office/officeart/2009/3/layout/HorizontalOrganizationChart"/>
    <dgm:cxn modelId="{0837C938-0E62-4B15-B813-8F663929A2B6}" type="presOf" srcId="{089B41C8-A3F6-4218-9955-C275735A5B54}" destId="{B56EA9D9-1DDD-4AA5-A394-F9BFC7B13215}" srcOrd="0" destOrd="0" presId="urn:microsoft.com/office/officeart/2009/3/layout/HorizontalOrganizationChart"/>
    <dgm:cxn modelId="{E0BA6A16-666B-4684-9E7D-34CF8607705B}" srcId="{BC2640CE-BE45-4F6D-915F-7582AF82149B}" destId="{089B41C8-A3F6-4218-9955-C275735A5B54}" srcOrd="1" destOrd="0" parTransId="{843F1A3F-6C71-4E83-BE16-3ABB98BDC993}" sibTransId="{07118A54-6CB4-4504-8F3E-71C2AEFC31FD}"/>
    <dgm:cxn modelId="{AFDC49EF-FF48-4163-9A2B-5C5B4CB92D2E}" srcId="{6BEFD6D6-18F1-4F6F-8C0D-A986FD1920D7}" destId="{DE8A0C9F-D207-4E11-8BD5-20CAFDE65EF7}" srcOrd="1" destOrd="0" parTransId="{0F23FCF0-10DF-4F8C-9B4D-B59A7261D9F0}" sibTransId="{EF9572C8-C1E3-47AF-9632-A9F8942950D5}"/>
    <dgm:cxn modelId="{D4A3DCA1-0CD6-4AF3-8B64-AE239239B78A}" type="presOf" srcId="{FFB04CD7-40EE-40BB-9B07-5E70144AD290}" destId="{15855936-BAAE-4D8F-BDA9-B7AAC2BBC3BD}" srcOrd="0" destOrd="0" presId="urn:microsoft.com/office/officeart/2009/3/layout/HorizontalOrganizationChart"/>
    <dgm:cxn modelId="{91C69BC6-0682-436E-B7C4-AE1F10829509}" type="presOf" srcId="{67D45B85-4216-494F-BE0F-169B04562851}" destId="{639CB7D4-E601-464F-A3A1-6AFC71413573}" srcOrd="0" destOrd="0" presId="urn:microsoft.com/office/officeart/2009/3/layout/HorizontalOrganizationChart"/>
    <dgm:cxn modelId="{1C7B35FF-FD05-4E85-8A1C-32D09218BEEF}" type="presOf" srcId="{98E01EF3-2748-45C0-981D-26712042B0E6}" destId="{10EE4DE9-BEF9-4F62-8B69-77D6C02C150E}" srcOrd="1" destOrd="0" presId="urn:microsoft.com/office/officeart/2009/3/layout/HorizontalOrganizationChart"/>
    <dgm:cxn modelId="{C62C6DF8-FB56-4682-BBEB-E11A15DB4AE3}" srcId="{67D45B85-4216-494F-BE0F-169B04562851}" destId="{2D1149E8-75B9-4A70-BAA5-F5C4AF2EB16D}" srcOrd="2" destOrd="0" parTransId="{90E021AF-2765-40A2-9A71-0D0DB1714920}" sibTransId="{CB5860BB-9E1E-461C-8DDE-C5E1F2C70F6E}"/>
    <dgm:cxn modelId="{16ECAB5C-59F6-429E-95AE-8A423D044A44}" type="presOf" srcId="{DE8A0C9F-D207-4E11-8BD5-20CAFDE65EF7}" destId="{F01B6113-248D-49EE-92E1-6175FC679C2B}" srcOrd="0" destOrd="0" presId="urn:microsoft.com/office/officeart/2009/3/layout/HorizontalOrganizationChart"/>
    <dgm:cxn modelId="{06E25B19-8957-48C9-94BD-B2E2AEEF966A}" type="presOf" srcId="{99A9F3B9-5A4E-4198-B0D6-9E5E60C62DEF}" destId="{45A4F088-408A-4B29-9579-3908E4D6F4C0}" srcOrd="0" destOrd="0" presId="urn:microsoft.com/office/officeart/2009/3/layout/HorizontalOrganizationChart"/>
    <dgm:cxn modelId="{E9BB7EED-4045-4264-9B07-101EB6F42B35}" type="presOf" srcId="{305C98E7-E302-4CB7-9483-166E7693C05F}" destId="{2FD84A51-00DC-4B23-9513-31735E064D32}" srcOrd="1" destOrd="0" presId="urn:microsoft.com/office/officeart/2009/3/layout/HorizontalOrganizationChart"/>
    <dgm:cxn modelId="{7A42C387-162A-4F9E-A60F-C46F2BF48A74}" type="presOf" srcId="{FFB04CD7-40EE-40BB-9B07-5E70144AD290}" destId="{28301137-D739-4610-BC90-D76365623A5B}" srcOrd="1" destOrd="0" presId="urn:microsoft.com/office/officeart/2009/3/layout/HorizontalOrganizationChart"/>
    <dgm:cxn modelId="{053FFA25-4830-4D2F-A567-C3DE44CDDFFB}" srcId="{2D1149E8-75B9-4A70-BAA5-F5C4AF2EB16D}" destId="{B802440A-4E1E-40B3-98DB-A795A5BD467D}" srcOrd="1" destOrd="0" parTransId="{B71BA396-2835-42C1-8C1F-E1DA6F96D424}" sibTransId="{1D6B56B0-EC91-4897-A2B9-197D09BAE289}"/>
    <dgm:cxn modelId="{78DA05E0-1764-465D-9C0D-5BEBF63CE038}" srcId="{6BEFD6D6-18F1-4F6F-8C0D-A986FD1920D7}" destId="{FFB04CD7-40EE-40BB-9B07-5E70144AD290}" srcOrd="0" destOrd="0" parTransId="{9BC062EC-7077-4E6D-9537-2408412F746D}" sibTransId="{82F215D1-4B9D-463A-8993-955A29ED2025}"/>
    <dgm:cxn modelId="{7B75A661-3C71-4391-A0E9-FCF1D625BC05}" type="presOf" srcId="{B802440A-4E1E-40B3-98DB-A795A5BD467D}" destId="{E06356C3-0125-4F70-AE0F-AFA31024D5D3}" srcOrd="1" destOrd="0" presId="urn:microsoft.com/office/officeart/2009/3/layout/HorizontalOrganizationChart"/>
    <dgm:cxn modelId="{E614A899-40B7-4CD2-A011-04F875886F01}" srcId="{99A9F3B9-5A4E-4198-B0D6-9E5E60C62DEF}" destId="{67D45B85-4216-494F-BE0F-169B04562851}" srcOrd="0" destOrd="0" parTransId="{7F6252EB-818D-4FD4-9338-692AA1B0A91F}" sibTransId="{F141AAF0-2711-4B6A-A993-2ACCB86DF79C}"/>
    <dgm:cxn modelId="{E5445DF4-7D8C-4140-9AE1-DC902D3624ED}" type="presOf" srcId="{A2EC6745-A294-459F-8897-4FD4BE5F5F63}" destId="{917664A5-03DD-49C0-AA2F-8CCA47CEDF10}" srcOrd="0" destOrd="0" presId="urn:microsoft.com/office/officeart/2009/3/layout/HorizontalOrganizationChart"/>
    <dgm:cxn modelId="{288DA718-E54C-4E4D-AAC6-53B09D316A88}" type="presOf" srcId="{B802440A-4E1E-40B3-98DB-A795A5BD467D}" destId="{FBEEA6D0-17EC-412A-B0A2-80D7265B07BE}" srcOrd="0" destOrd="0" presId="urn:microsoft.com/office/officeart/2009/3/layout/HorizontalOrganizationChart"/>
    <dgm:cxn modelId="{270609DD-6197-4067-8E02-CFC7453AA6A7}" type="presOf" srcId="{0F23FCF0-10DF-4F8C-9B4D-B59A7261D9F0}" destId="{F7BE9579-6013-4C3F-892B-A84842970F10}" srcOrd="0" destOrd="0" presId="urn:microsoft.com/office/officeart/2009/3/layout/HorizontalOrganizationChart"/>
    <dgm:cxn modelId="{D3437C6B-F5D2-4114-AC59-AF31853219BA}" type="presOf" srcId="{6BEFD6D6-18F1-4F6F-8C0D-A986FD1920D7}" destId="{FB4D76BD-4793-44BE-A210-CF37E3B050E4}" srcOrd="0" destOrd="0" presId="urn:microsoft.com/office/officeart/2009/3/layout/HorizontalOrganizationChart"/>
    <dgm:cxn modelId="{ADCA2112-E837-4479-A9B7-AF23B4685017}" type="presOf" srcId="{DE8A0C9F-D207-4E11-8BD5-20CAFDE65EF7}" destId="{C586ED59-ABF4-4290-8FBA-8DABE93F5640}" srcOrd="1" destOrd="0" presId="urn:microsoft.com/office/officeart/2009/3/layout/HorizontalOrganizationChart"/>
    <dgm:cxn modelId="{92E37619-823B-412D-AB28-E23E058FB64C}" type="presOf" srcId="{7EC2AF67-80CE-455A-A017-B9F747386B8C}" destId="{2143EC3E-31C1-42C9-B88B-73D6FAE180A5}" srcOrd="0" destOrd="0" presId="urn:microsoft.com/office/officeart/2009/3/layout/HorizontalOrganizationChart"/>
    <dgm:cxn modelId="{17B0D44A-4362-44F8-B377-3F16004EE835}" type="presOf" srcId="{0057DA43-5267-481E-93C6-B7D196ADA5A6}" destId="{D8D52D37-699B-4186-8BC5-85C657FF0551}" srcOrd="1" destOrd="0" presId="urn:microsoft.com/office/officeart/2009/3/layout/HorizontalOrganizationChart"/>
    <dgm:cxn modelId="{FC4A5422-7395-431A-8E6E-5397D7C1C35A}" type="presOf" srcId="{BC2640CE-BE45-4F6D-915F-7582AF82149B}" destId="{713BBF46-EF24-4A6A-B572-C1D09155E680}" srcOrd="0" destOrd="0" presId="urn:microsoft.com/office/officeart/2009/3/layout/HorizontalOrganizationChart"/>
    <dgm:cxn modelId="{4CEC3474-9DAB-4177-87AE-788614D43E27}" srcId="{C05266CA-FDBD-4B45-ADBB-259885D23BE6}" destId="{305C98E7-E302-4CB7-9483-166E7693C05F}" srcOrd="0" destOrd="0" parTransId="{94AA4B85-4E60-4CC4-B96B-B9D127692B5E}" sibTransId="{B161985B-FC22-4370-98F3-FD8B330670E7}"/>
    <dgm:cxn modelId="{4C338F22-E375-48B8-A09C-7227F730940E}" srcId="{BC2640CE-BE45-4F6D-915F-7582AF82149B}" destId="{98E01EF3-2748-45C0-981D-26712042B0E6}" srcOrd="0" destOrd="0" parTransId="{A2EC6745-A294-459F-8897-4FD4BE5F5F63}" sibTransId="{FEC798BC-CFE9-4D80-B92B-553F1B25DA5F}"/>
    <dgm:cxn modelId="{CEA382AC-A1FD-4E49-B5FD-62839F6FB649}" srcId="{67D45B85-4216-494F-BE0F-169B04562851}" destId="{BC2640CE-BE45-4F6D-915F-7582AF82149B}" srcOrd="0" destOrd="0" parTransId="{C6B50057-3C3A-4366-A410-20D45AED532F}" sibTransId="{84C645BD-B202-45E3-90F7-692C08150E70}"/>
    <dgm:cxn modelId="{37DE70D0-BBD2-4D1B-93AA-E3858EB57232}" srcId="{305C98E7-E302-4CB7-9483-166E7693C05F}" destId="{99A9F3B9-5A4E-4198-B0D6-9E5E60C62DEF}" srcOrd="0" destOrd="0" parTransId="{68881CF7-3C64-4335-AD5D-C2C180DB6602}" sibTransId="{CF50E920-1581-40B3-972F-D9D7A3A2477D}"/>
    <dgm:cxn modelId="{626FCAEA-6E67-4765-9714-29D99D8B7B97}" type="presOf" srcId="{C6B50057-3C3A-4366-A410-20D45AED532F}" destId="{874073AA-0903-497E-9E7E-D41F64795AC6}" srcOrd="0" destOrd="0" presId="urn:microsoft.com/office/officeart/2009/3/layout/HorizontalOrganizationChart"/>
    <dgm:cxn modelId="{3912C26E-1CD5-4CCB-8BC4-EAD2D71B716E}" type="presOf" srcId="{98E01EF3-2748-45C0-981D-26712042B0E6}" destId="{8485AD32-66DB-4468-8AB9-318A21D0A786}" srcOrd="0" destOrd="0" presId="urn:microsoft.com/office/officeart/2009/3/layout/HorizontalOrganizationChart"/>
    <dgm:cxn modelId="{BFFAB9AB-6E47-4B04-B51C-1B1834FBEE4C}" srcId="{67D45B85-4216-494F-BE0F-169B04562851}" destId="{6BEFD6D6-18F1-4F6F-8C0D-A986FD1920D7}" srcOrd="1" destOrd="0" parTransId="{7EC2AF67-80CE-455A-A017-B9F747386B8C}" sibTransId="{2DA4C8F1-6CA7-4855-A0EF-17F6CF752E26}"/>
    <dgm:cxn modelId="{B9AC96AB-4EC4-413E-944E-BCA54A994D97}" srcId="{2D1149E8-75B9-4A70-BAA5-F5C4AF2EB16D}" destId="{0057DA43-5267-481E-93C6-B7D196ADA5A6}" srcOrd="0" destOrd="0" parTransId="{64369D96-A55E-4700-9285-9045666F9818}" sibTransId="{C0E0B01D-9558-4E1D-B889-7838756E8AC7}"/>
    <dgm:cxn modelId="{12962615-3CD1-42B7-89CD-74D1F03B9FF8}" type="presOf" srcId="{90E021AF-2765-40A2-9A71-0D0DB1714920}" destId="{42EAF45A-6692-4906-900A-9BAF2C5FD252}" srcOrd="0" destOrd="0" presId="urn:microsoft.com/office/officeart/2009/3/layout/HorizontalOrganizationChart"/>
    <dgm:cxn modelId="{BA8A522A-245C-47DF-B99D-C273427B60B5}" type="presOf" srcId="{9BC062EC-7077-4E6D-9537-2408412F746D}" destId="{F1D5B044-D66D-445E-8090-642EB5651EAD}" srcOrd="0" destOrd="0" presId="urn:microsoft.com/office/officeart/2009/3/layout/HorizontalOrganizationChart"/>
    <dgm:cxn modelId="{4E371D81-9B17-4E72-AD14-83054168A1D9}" type="presOf" srcId="{68881CF7-3C64-4335-AD5D-C2C180DB6602}" destId="{28E350D2-3A38-4763-89EB-382B1B852173}" srcOrd="0" destOrd="0" presId="urn:microsoft.com/office/officeart/2009/3/layout/HorizontalOrganizationChart"/>
    <dgm:cxn modelId="{7785095D-1AEA-4043-9339-4F3BC281375C}" type="presOf" srcId="{67D45B85-4216-494F-BE0F-169B04562851}" destId="{41D9E296-1B72-4BC6-9215-CDF4F57E0EE6}" srcOrd="1" destOrd="0" presId="urn:microsoft.com/office/officeart/2009/3/layout/HorizontalOrganizationChart"/>
    <dgm:cxn modelId="{1A2A7518-D0EA-4A9F-9B34-3C66F4352CA5}" type="presOf" srcId="{BC2640CE-BE45-4F6D-915F-7582AF82149B}" destId="{38A7EBFC-9803-4BD5-8CEC-7EB4D4C8E0EE}" srcOrd="1" destOrd="0" presId="urn:microsoft.com/office/officeart/2009/3/layout/HorizontalOrganizationChart"/>
    <dgm:cxn modelId="{35961341-F306-4811-95EE-35179E2759B8}" type="presOf" srcId="{7F6252EB-818D-4FD4-9338-692AA1B0A91F}" destId="{F6E77A52-F8E7-4775-A702-16EA12203C89}" srcOrd="0" destOrd="0" presId="urn:microsoft.com/office/officeart/2009/3/layout/HorizontalOrganizationChart"/>
    <dgm:cxn modelId="{3EDB6462-D043-4A1E-B8AF-FB77486A7F99}" type="presOf" srcId="{089B41C8-A3F6-4218-9955-C275735A5B54}" destId="{31706777-8B3C-44AE-AEF4-F36CA7071D53}" srcOrd="1" destOrd="0" presId="urn:microsoft.com/office/officeart/2009/3/layout/HorizontalOrganizationChart"/>
    <dgm:cxn modelId="{5D74654E-6F39-425F-AF30-B84CFEDA5379}" type="presOf" srcId="{2D1149E8-75B9-4A70-BAA5-F5C4AF2EB16D}" destId="{54C00380-1C5C-493C-9DE3-3BF6E8BC5E58}" srcOrd="1" destOrd="0" presId="urn:microsoft.com/office/officeart/2009/3/layout/HorizontalOrganizationChart"/>
    <dgm:cxn modelId="{EF51AFE6-04DF-443B-939E-0F997369AFC9}" type="presOf" srcId="{0057DA43-5267-481E-93C6-B7D196ADA5A6}" destId="{5318FF96-405D-4AD8-B02A-457DFDC24B99}" srcOrd="0" destOrd="0" presId="urn:microsoft.com/office/officeart/2009/3/layout/HorizontalOrganizationChart"/>
    <dgm:cxn modelId="{46883304-B5A7-42C5-803B-EC7704018A12}" type="presOf" srcId="{843F1A3F-6C71-4E83-BE16-3ABB98BDC993}" destId="{F3AD6BBC-0F54-4558-AFA6-FC2E54A9D15A}" srcOrd="0" destOrd="0" presId="urn:microsoft.com/office/officeart/2009/3/layout/HorizontalOrganizationChart"/>
    <dgm:cxn modelId="{44E338A5-0CCB-40B4-940C-FC11F373B089}" type="presOf" srcId="{64369D96-A55E-4700-9285-9045666F9818}" destId="{8CC88ACD-0CCA-4B4E-8572-6C2E903B525F}" srcOrd="0" destOrd="0" presId="urn:microsoft.com/office/officeart/2009/3/layout/HorizontalOrganizationChart"/>
    <dgm:cxn modelId="{5A06EAF8-600F-4BEA-8D81-ABB20F717B07}" type="presOf" srcId="{C05266CA-FDBD-4B45-ADBB-259885D23BE6}" destId="{F53091CB-5706-4636-BF2E-6552D66E555E}" srcOrd="0" destOrd="0" presId="urn:microsoft.com/office/officeart/2009/3/layout/HorizontalOrganizationChart"/>
    <dgm:cxn modelId="{D8DE8E94-A0A6-41E6-9291-5C254F9501D9}" type="presOf" srcId="{6BEFD6D6-18F1-4F6F-8C0D-A986FD1920D7}" destId="{FABA7965-5FBC-4559-827A-06EF601728D3}" srcOrd="1" destOrd="0" presId="urn:microsoft.com/office/officeart/2009/3/layout/HorizontalOrganizationChart"/>
    <dgm:cxn modelId="{85C3BD39-DC07-42DE-A4FC-BFC9B94EBA7F}" type="presOf" srcId="{99A9F3B9-5A4E-4198-B0D6-9E5E60C62DEF}" destId="{41CA497B-DA78-49B4-B140-B27A2CB0D130}" srcOrd="1" destOrd="0" presId="urn:microsoft.com/office/officeart/2009/3/layout/HorizontalOrganizationChart"/>
    <dgm:cxn modelId="{CEBED9FD-74A4-4703-9F32-34AD32672FF3}" type="presParOf" srcId="{F53091CB-5706-4636-BF2E-6552D66E555E}" destId="{584A5A37-E3DC-4761-8AF4-51CFBCC351C7}" srcOrd="0" destOrd="0" presId="urn:microsoft.com/office/officeart/2009/3/layout/HorizontalOrganizationChart"/>
    <dgm:cxn modelId="{D4E87B4F-5574-4C26-9F76-61385A06953B}" type="presParOf" srcId="{584A5A37-E3DC-4761-8AF4-51CFBCC351C7}" destId="{E651D993-8A9D-4D8E-8430-C085B34EE52C}" srcOrd="0" destOrd="0" presId="urn:microsoft.com/office/officeart/2009/3/layout/HorizontalOrganizationChart"/>
    <dgm:cxn modelId="{D046320C-132C-4D4B-B430-DE3CB6E671EF}" type="presParOf" srcId="{E651D993-8A9D-4D8E-8430-C085B34EE52C}" destId="{9887BBBB-8978-48E0-A8C4-232CE0F46A8A}" srcOrd="0" destOrd="0" presId="urn:microsoft.com/office/officeart/2009/3/layout/HorizontalOrganizationChart"/>
    <dgm:cxn modelId="{11A6E1C4-48E0-4D7A-A6FE-AB04ACCD97C5}" type="presParOf" srcId="{E651D993-8A9D-4D8E-8430-C085B34EE52C}" destId="{2FD84A51-00DC-4B23-9513-31735E064D32}" srcOrd="1" destOrd="0" presId="urn:microsoft.com/office/officeart/2009/3/layout/HorizontalOrganizationChart"/>
    <dgm:cxn modelId="{78651691-2997-4FA4-857C-2F7EDABBAA04}" type="presParOf" srcId="{584A5A37-E3DC-4761-8AF4-51CFBCC351C7}" destId="{197B1C93-D903-4F20-B4DC-E0BB9D084AF6}" srcOrd="1" destOrd="0" presId="urn:microsoft.com/office/officeart/2009/3/layout/HorizontalOrganizationChart"/>
    <dgm:cxn modelId="{9C116DF0-AD48-4817-A334-A0838788E6D4}" type="presParOf" srcId="{197B1C93-D903-4F20-B4DC-E0BB9D084AF6}" destId="{28E350D2-3A38-4763-89EB-382B1B852173}" srcOrd="0" destOrd="0" presId="urn:microsoft.com/office/officeart/2009/3/layout/HorizontalOrganizationChart"/>
    <dgm:cxn modelId="{3A0ABB6E-E634-4486-A1B1-6A289461B3C4}" type="presParOf" srcId="{197B1C93-D903-4F20-B4DC-E0BB9D084AF6}" destId="{6E68404C-50AA-43B1-AFBE-E0CFEF936B90}" srcOrd="1" destOrd="0" presId="urn:microsoft.com/office/officeart/2009/3/layout/HorizontalOrganizationChart"/>
    <dgm:cxn modelId="{D010E186-3095-4D75-9DC2-25CE82483BD0}" type="presParOf" srcId="{6E68404C-50AA-43B1-AFBE-E0CFEF936B90}" destId="{2386391E-250B-4F01-B695-FFD52459E803}" srcOrd="0" destOrd="0" presId="urn:microsoft.com/office/officeart/2009/3/layout/HorizontalOrganizationChart"/>
    <dgm:cxn modelId="{CD0B159C-3B02-45B4-B9C2-316BDAD172D7}" type="presParOf" srcId="{2386391E-250B-4F01-B695-FFD52459E803}" destId="{45A4F088-408A-4B29-9579-3908E4D6F4C0}" srcOrd="0" destOrd="0" presId="urn:microsoft.com/office/officeart/2009/3/layout/HorizontalOrganizationChart"/>
    <dgm:cxn modelId="{4A78E4A9-4932-4561-9BEF-18304D57B8A1}" type="presParOf" srcId="{2386391E-250B-4F01-B695-FFD52459E803}" destId="{41CA497B-DA78-49B4-B140-B27A2CB0D130}" srcOrd="1" destOrd="0" presId="urn:microsoft.com/office/officeart/2009/3/layout/HorizontalOrganizationChart"/>
    <dgm:cxn modelId="{3547F6D7-314F-4AFC-B0F7-DC256B61E98A}" type="presParOf" srcId="{6E68404C-50AA-43B1-AFBE-E0CFEF936B90}" destId="{258B79D5-6B5A-4862-BF01-E1DBFC04EEFD}" srcOrd="1" destOrd="0" presId="urn:microsoft.com/office/officeart/2009/3/layout/HorizontalOrganizationChart"/>
    <dgm:cxn modelId="{6078BB31-F441-4040-B567-FE2AC68494E1}" type="presParOf" srcId="{258B79D5-6B5A-4862-BF01-E1DBFC04EEFD}" destId="{F6E77A52-F8E7-4775-A702-16EA12203C89}" srcOrd="0" destOrd="0" presId="urn:microsoft.com/office/officeart/2009/3/layout/HorizontalOrganizationChart"/>
    <dgm:cxn modelId="{29C7C34E-7183-41E7-BE81-198A65BAFFC7}" type="presParOf" srcId="{258B79D5-6B5A-4862-BF01-E1DBFC04EEFD}" destId="{86A82EE1-5BC4-4E40-8B1B-A8098E838FE3}" srcOrd="1" destOrd="0" presId="urn:microsoft.com/office/officeart/2009/3/layout/HorizontalOrganizationChart"/>
    <dgm:cxn modelId="{35628EA9-929D-4F1B-9A4A-017CC7BF4B29}" type="presParOf" srcId="{86A82EE1-5BC4-4E40-8B1B-A8098E838FE3}" destId="{D6DC9772-758B-482F-A36A-042D8FFD7334}" srcOrd="0" destOrd="0" presId="urn:microsoft.com/office/officeart/2009/3/layout/HorizontalOrganizationChart"/>
    <dgm:cxn modelId="{505A6964-6042-4E46-B474-D3605AA17935}" type="presParOf" srcId="{D6DC9772-758B-482F-A36A-042D8FFD7334}" destId="{639CB7D4-E601-464F-A3A1-6AFC71413573}" srcOrd="0" destOrd="0" presId="urn:microsoft.com/office/officeart/2009/3/layout/HorizontalOrganizationChart"/>
    <dgm:cxn modelId="{31F1A115-EB6E-470F-8213-2F76E4001E85}" type="presParOf" srcId="{D6DC9772-758B-482F-A36A-042D8FFD7334}" destId="{41D9E296-1B72-4BC6-9215-CDF4F57E0EE6}" srcOrd="1" destOrd="0" presId="urn:microsoft.com/office/officeart/2009/3/layout/HorizontalOrganizationChart"/>
    <dgm:cxn modelId="{78EB21DF-1FB9-4245-99D5-CC601AD77A24}" type="presParOf" srcId="{86A82EE1-5BC4-4E40-8B1B-A8098E838FE3}" destId="{B0023283-B109-462D-896D-2E08A7D6BE09}" srcOrd="1" destOrd="0" presId="urn:microsoft.com/office/officeart/2009/3/layout/HorizontalOrganizationChart"/>
    <dgm:cxn modelId="{97C14880-A5DA-43A7-84F6-EF22CA7CB510}" type="presParOf" srcId="{B0023283-B109-462D-896D-2E08A7D6BE09}" destId="{874073AA-0903-497E-9E7E-D41F64795AC6}" srcOrd="0" destOrd="0" presId="urn:microsoft.com/office/officeart/2009/3/layout/HorizontalOrganizationChart"/>
    <dgm:cxn modelId="{48415D18-E286-4E1D-B3B0-5FCE68DE8736}" type="presParOf" srcId="{B0023283-B109-462D-896D-2E08A7D6BE09}" destId="{844BB040-FF59-4BB6-93A5-B2CE22791C7E}" srcOrd="1" destOrd="0" presId="urn:microsoft.com/office/officeart/2009/3/layout/HorizontalOrganizationChart"/>
    <dgm:cxn modelId="{AFDFD28A-AD9B-44B4-B3B5-9E3ADD6F02E5}" type="presParOf" srcId="{844BB040-FF59-4BB6-93A5-B2CE22791C7E}" destId="{E2E76B41-297E-4367-BDBB-DBC641BD4714}" srcOrd="0" destOrd="0" presId="urn:microsoft.com/office/officeart/2009/3/layout/HorizontalOrganizationChart"/>
    <dgm:cxn modelId="{265D97FB-58B0-41CD-ADC2-FF10C0A9A615}" type="presParOf" srcId="{E2E76B41-297E-4367-BDBB-DBC641BD4714}" destId="{713BBF46-EF24-4A6A-B572-C1D09155E680}" srcOrd="0" destOrd="0" presId="urn:microsoft.com/office/officeart/2009/3/layout/HorizontalOrganizationChart"/>
    <dgm:cxn modelId="{FBE4DC17-205C-4B2D-A9DE-84CB1BE1320A}" type="presParOf" srcId="{E2E76B41-297E-4367-BDBB-DBC641BD4714}" destId="{38A7EBFC-9803-4BD5-8CEC-7EB4D4C8E0EE}" srcOrd="1" destOrd="0" presId="urn:microsoft.com/office/officeart/2009/3/layout/HorizontalOrganizationChart"/>
    <dgm:cxn modelId="{BBFE253E-CB37-41F8-9DF2-C7CBBD05910A}" type="presParOf" srcId="{844BB040-FF59-4BB6-93A5-B2CE22791C7E}" destId="{D85CA417-A8D5-456E-99F5-130100D64E14}" srcOrd="1" destOrd="0" presId="urn:microsoft.com/office/officeart/2009/3/layout/HorizontalOrganizationChart"/>
    <dgm:cxn modelId="{9BC6C2A5-A192-4938-A2BC-1C905AB14B5E}" type="presParOf" srcId="{D85CA417-A8D5-456E-99F5-130100D64E14}" destId="{917664A5-03DD-49C0-AA2F-8CCA47CEDF10}" srcOrd="0" destOrd="0" presId="urn:microsoft.com/office/officeart/2009/3/layout/HorizontalOrganizationChart"/>
    <dgm:cxn modelId="{9A0E991F-2C0B-402B-828F-AC383AAFEDD5}" type="presParOf" srcId="{D85CA417-A8D5-456E-99F5-130100D64E14}" destId="{D3059828-2170-4BFC-9180-7D7985CB6E27}" srcOrd="1" destOrd="0" presId="urn:microsoft.com/office/officeart/2009/3/layout/HorizontalOrganizationChart"/>
    <dgm:cxn modelId="{3E6FC8F8-CE0D-4EA5-940A-4DCCF202B070}" type="presParOf" srcId="{D3059828-2170-4BFC-9180-7D7985CB6E27}" destId="{8A0E386F-EF56-4F09-B4F3-B041072E0D0B}" srcOrd="0" destOrd="0" presId="urn:microsoft.com/office/officeart/2009/3/layout/HorizontalOrganizationChart"/>
    <dgm:cxn modelId="{990B2AF6-8FFE-4FA1-85DD-E6760A804A36}" type="presParOf" srcId="{8A0E386F-EF56-4F09-B4F3-B041072E0D0B}" destId="{8485AD32-66DB-4468-8AB9-318A21D0A786}" srcOrd="0" destOrd="0" presId="urn:microsoft.com/office/officeart/2009/3/layout/HorizontalOrganizationChart"/>
    <dgm:cxn modelId="{0AAABBE5-9C9A-42A0-810C-1845B1C8D2C8}" type="presParOf" srcId="{8A0E386F-EF56-4F09-B4F3-B041072E0D0B}" destId="{10EE4DE9-BEF9-4F62-8B69-77D6C02C150E}" srcOrd="1" destOrd="0" presId="urn:microsoft.com/office/officeart/2009/3/layout/HorizontalOrganizationChart"/>
    <dgm:cxn modelId="{E89E9661-7D88-4A3A-81CE-C278118371BD}" type="presParOf" srcId="{D3059828-2170-4BFC-9180-7D7985CB6E27}" destId="{15FE1F05-0DE3-4E30-B3E2-FAA96D5FABA9}" srcOrd="1" destOrd="0" presId="urn:microsoft.com/office/officeart/2009/3/layout/HorizontalOrganizationChart"/>
    <dgm:cxn modelId="{22B58C5E-27F1-477F-A1D6-042BBE05FF6C}" type="presParOf" srcId="{D3059828-2170-4BFC-9180-7D7985CB6E27}" destId="{D33F0782-FA64-4CA3-84EE-6BEB751EBE57}" srcOrd="2" destOrd="0" presId="urn:microsoft.com/office/officeart/2009/3/layout/HorizontalOrganizationChart"/>
    <dgm:cxn modelId="{42C95470-C3A1-4B37-8877-5B840BC792FD}" type="presParOf" srcId="{D85CA417-A8D5-456E-99F5-130100D64E14}" destId="{F3AD6BBC-0F54-4558-AFA6-FC2E54A9D15A}" srcOrd="2" destOrd="0" presId="urn:microsoft.com/office/officeart/2009/3/layout/HorizontalOrganizationChart"/>
    <dgm:cxn modelId="{98A2B17F-2EE3-42ED-AB88-E8664793BAC2}" type="presParOf" srcId="{D85CA417-A8D5-456E-99F5-130100D64E14}" destId="{38DDFAEF-ABA3-4510-8817-02087F669710}" srcOrd="3" destOrd="0" presId="urn:microsoft.com/office/officeart/2009/3/layout/HorizontalOrganizationChart"/>
    <dgm:cxn modelId="{D8510D42-B604-40D7-B57A-1235D4055AD4}" type="presParOf" srcId="{38DDFAEF-ABA3-4510-8817-02087F669710}" destId="{BF535F58-F945-4C35-8AA0-3ADAF4F2A39A}" srcOrd="0" destOrd="0" presId="urn:microsoft.com/office/officeart/2009/3/layout/HorizontalOrganizationChart"/>
    <dgm:cxn modelId="{2BD17511-18B3-45BA-A515-F8205C3FD72D}" type="presParOf" srcId="{BF535F58-F945-4C35-8AA0-3ADAF4F2A39A}" destId="{B56EA9D9-1DDD-4AA5-A394-F9BFC7B13215}" srcOrd="0" destOrd="0" presId="urn:microsoft.com/office/officeart/2009/3/layout/HorizontalOrganizationChart"/>
    <dgm:cxn modelId="{981685EC-6931-4767-930C-495755EBADDD}" type="presParOf" srcId="{BF535F58-F945-4C35-8AA0-3ADAF4F2A39A}" destId="{31706777-8B3C-44AE-AEF4-F36CA7071D53}" srcOrd="1" destOrd="0" presId="urn:microsoft.com/office/officeart/2009/3/layout/HorizontalOrganizationChart"/>
    <dgm:cxn modelId="{87438004-E9BF-4D08-9EA3-0F956E58AC6A}" type="presParOf" srcId="{38DDFAEF-ABA3-4510-8817-02087F669710}" destId="{695CC6B3-6AFC-4049-92AB-CEBE1B79B30E}" srcOrd="1" destOrd="0" presId="urn:microsoft.com/office/officeart/2009/3/layout/HorizontalOrganizationChart"/>
    <dgm:cxn modelId="{5CC9EAA5-50A0-40B1-8585-32685779EA70}" type="presParOf" srcId="{38DDFAEF-ABA3-4510-8817-02087F669710}" destId="{8522CA2F-46C0-4509-8E0B-6977CB0FD4B7}" srcOrd="2" destOrd="0" presId="urn:microsoft.com/office/officeart/2009/3/layout/HorizontalOrganizationChart"/>
    <dgm:cxn modelId="{9BD89004-E52E-4AFD-9697-20CD8F13BA4E}" type="presParOf" srcId="{844BB040-FF59-4BB6-93A5-B2CE22791C7E}" destId="{2403422C-B66E-4488-9009-CCBBFAAC4DDB}" srcOrd="2" destOrd="0" presId="urn:microsoft.com/office/officeart/2009/3/layout/HorizontalOrganizationChart"/>
    <dgm:cxn modelId="{C7236850-5071-4E7C-8D05-0DEE5C7EC285}" type="presParOf" srcId="{B0023283-B109-462D-896D-2E08A7D6BE09}" destId="{2143EC3E-31C1-42C9-B88B-73D6FAE180A5}" srcOrd="2" destOrd="0" presId="urn:microsoft.com/office/officeart/2009/3/layout/HorizontalOrganizationChart"/>
    <dgm:cxn modelId="{FC4CF421-5269-482F-A9E8-C9E022719266}" type="presParOf" srcId="{B0023283-B109-462D-896D-2E08A7D6BE09}" destId="{F036ED64-A5DC-4C7F-B22C-769D234623A9}" srcOrd="3" destOrd="0" presId="urn:microsoft.com/office/officeart/2009/3/layout/HorizontalOrganizationChart"/>
    <dgm:cxn modelId="{D6FA3E01-7250-4032-A76F-11ABC601F3D4}" type="presParOf" srcId="{F036ED64-A5DC-4C7F-B22C-769D234623A9}" destId="{8549C85B-D3EA-4585-8A80-8BA683EEE285}" srcOrd="0" destOrd="0" presId="urn:microsoft.com/office/officeart/2009/3/layout/HorizontalOrganizationChart"/>
    <dgm:cxn modelId="{70EDA160-AF95-4386-BBE2-6D6ADE648E95}" type="presParOf" srcId="{8549C85B-D3EA-4585-8A80-8BA683EEE285}" destId="{FB4D76BD-4793-44BE-A210-CF37E3B050E4}" srcOrd="0" destOrd="0" presId="urn:microsoft.com/office/officeart/2009/3/layout/HorizontalOrganizationChart"/>
    <dgm:cxn modelId="{F1F15B52-96FC-43AA-8278-8BEBDEAFFF01}" type="presParOf" srcId="{8549C85B-D3EA-4585-8A80-8BA683EEE285}" destId="{FABA7965-5FBC-4559-827A-06EF601728D3}" srcOrd="1" destOrd="0" presId="urn:microsoft.com/office/officeart/2009/3/layout/HorizontalOrganizationChart"/>
    <dgm:cxn modelId="{F9FAC677-4BA8-408A-8BBF-B07EF56E31C0}" type="presParOf" srcId="{F036ED64-A5DC-4C7F-B22C-769D234623A9}" destId="{7331F02A-9D96-485E-B0AF-C1EE05380765}" srcOrd="1" destOrd="0" presId="urn:microsoft.com/office/officeart/2009/3/layout/HorizontalOrganizationChart"/>
    <dgm:cxn modelId="{6D85EED6-4062-4C45-B216-FF856C405026}" type="presParOf" srcId="{7331F02A-9D96-485E-B0AF-C1EE05380765}" destId="{F1D5B044-D66D-445E-8090-642EB5651EAD}" srcOrd="0" destOrd="0" presId="urn:microsoft.com/office/officeart/2009/3/layout/HorizontalOrganizationChart"/>
    <dgm:cxn modelId="{A59A00F3-19A5-473A-A940-D38BD0316495}" type="presParOf" srcId="{7331F02A-9D96-485E-B0AF-C1EE05380765}" destId="{DC92B5FE-811A-4931-A441-ACA9BCB1FB30}" srcOrd="1" destOrd="0" presId="urn:microsoft.com/office/officeart/2009/3/layout/HorizontalOrganizationChart"/>
    <dgm:cxn modelId="{3CBA845D-6BDA-4D5D-90ED-E0021EEF4766}" type="presParOf" srcId="{DC92B5FE-811A-4931-A441-ACA9BCB1FB30}" destId="{66237D12-025B-4246-AE7A-E25C134AD2C6}" srcOrd="0" destOrd="0" presId="urn:microsoft.com/office/officeart/2009/3/layout/HorizontalOrganizationChart"/>
    <dgm:cxn modelId="{6BF306AC-AB0A-4814-B546-CB7A97BD642E}" type="presParOf" srcId="{66237D12-025B-4246-AE7A-E25C134AD2C6}" destId="{15855936-BAAE-4D8F-BDA9-B7AAC2BBC3BD}" srcOrd="0" destOrd="0" presId="urn:microsoft.com/office/officeart/2009/3/layout/HorizontalOrganizationChart"/>
    <dgm:cxn modelId="{73C22FF8-8C76-4572-9710-4CDBE36EEDC4}" type="presParOf" srcId="{66237D12-025B-4246-AE7A-E25C134AD2C6}" destId="{28301137-D739-4610-BC90-D76365623A5B}" srcOrd="1" destOrd="0" presId="urn:microsoft.com/office/officeart/2009/3/layout/HorizontalOrganizationChart"/>
    <dgm:cxn modelId="{0F00BAD7-3C37-46E6-B13A-8C08C6F961BC}" type="presParOf" srcId="{DC92B5FE-811A-4931-A441-ACA9BCB1FB30}" destId="{170D5455-485C-46A5-9B6F-A7E2D777A9E7}" srcOrd="1" destOrd="0" presId="urn:microsoft.com/office/officeart/2009/3/layout/HorizontalOrganizationChart"/>
    <dgm:cxn modelId="{85E8A931-E346-49CC-B34B-EF5283F61935}" type="presParOf" srcId="{DC92B5FE-811A-4931-A441-ACA9BCB1FB30}" destId="{A10B8310-EA11-43E4-BE1F-7FB21166F735}" srcOrd="2" destOrd="0" presId="urn:microsoft.com/office/officeart/2009/3/layout/HorizontalOrganizationChart"/>
    <dgm:cxn modelId="{7CA1F05B-BA6C-4871-9712-6900DAD1A500}" type="presParOf" srcId="{7331F02A-9D96-485E-B0AF-C1EE05380765}" destId="{F7BE9579-6013-4C3F-892B-A84842970F10}" srcOrd="2" destOrd="0" presId="urn:microsoft.com/office/officeart/2009/3/layout/HorizontalOrganizationChart"/>
    <dgm:cxn modelId="{EDBE1FAD-FF95-41C7-8965-BAA2C4C6AE3E}" type="presParOf" srcId="{7331F02A-9D96-485E-B0AF-C1EE05380765}" destId="{35C230E0-CD0C-4713-9EF8-93E90057A6A8}" srcOrd="3" destOrd="0" presId="urn:microsoft.com/office/officeart/2009/3/layout/HorizontalOrganizationChart"/>
    <dgm:cxn modelId="{20A9C24B-393F-4C6D-98E4-50C1F9D767C4}" type="presParOf" srcId="{35C230E0-CD0C-4713-9EF8-93E90057A6A8}" destId="{F1D84603-EEFC-4ADD-AAB6-C510CFBE1B9F}" srcOrd="0" destOrd="0" presId="urn:microsoft.com/office/officeart/2009/3/layout/HorizontalOrganizationChart"/>
    <dgm:cxn modelId="{28B5806B-1124-49CC-89BA-59277A9CF988}" type="presParOf" srcId="{F1D84603-EEFC-4ADD-AAB6-C510CFBE1B9F}" destId="{F01B6113-248D-49EE-92E1-6175FC679C2B}" srcOrd="0" destOrd="0" presId="urn:microsoft.com/office/officeart/2009/3/layout/HorizontalOrganizationChart"/>
    <dgm:cxn modelId="{B7422A8C-5D2B-42B9-AC80-6819B95A4EF6}" type="presParOf" srcId="{F1D84603-EEFC-4ADD-AAB6-C510CFBE1B9F}" destId="{C586ED59-ABF4-4290-8FBA-8DABE93F5640}" srcOrd="1" destOrd="0" presId="urn:microsoft.com/office/officeart/2009/3/layout/HorizontalOrganizationChart"/>
    <dgm:cxn modelId="{088BB8F2-D006-4F7E-94A1-55A43AEC7263}" type="presParOf" srcId="{35C230E0-CD0C-4713-9EF8-93E90057A6A8}" destId="{87736FD8-BC40-4306-B35C-AADC3869B923}" srcOrd="1" destOrd="0" presId="urn:microsoft.com/office/officeart/2009/3/layout/HorizontalOrganizationChart"/>
    <dgm:cxn modelId="{E96A0038-C6C8-43CF-AA5C-7CAEF4A70A5D}" type="presParOf" srcId="{35C230E0-CD0C-4713-9EF8-93E90057A6A8}" destId="{B04627A9-9EB5-4559-A365-9D16905FCAFE}" srcOrd="2" destOrd="0" presId="urn:microsoft.com/office/officeart/2009/3/layout/HorizontalOrganizationChart"/>
    <dgm:cxn modelId="{3FA6D68E-F0D1-4F9E-B6F4-8927413A0364}" type="presParOf" srcId="{F036ED64-A5DC-4C7F-B22C-769D234623A9}" destId="{A032C3AE-B6BB-4E22-96A1-67A25C8C6067}" srcOrd="2" destOrd="0" presId="urn:microsoft.com/office/officeart/2009/3/layout/HorizontalOrganizationChart"/>
    <dgm:cxn modelId="{2802D1F2-3BD6-4763-9F8E-92107B4398A7}" type="presParOf" srcId="{B0023283-B109-462D-896D-2E08A7D6BE09}" destId="{42EAF45A-6692-4906-900A-9BAF2C5FD252}" srcOrd="4" destOrd="0" presId="urn:microsoft.com/office/officeart/2009/3/layout/HorizontalOrganizationChart"/>
    <dgm:cxn modelId="{5367F33E-414A-4C45-8274-7FC4AF5AEE88}" type="presParOf" srcId="{B0023283-B109-462D-896D-2E08A7D6BE09}" destId="{0F1ACF4F-3FDE-4F5A-927E-B6D2340A4589}" srcOrd="5" destOrd="0" presId="urn:microsoft.com/office/officeart/2009/3/layout/HorizontalOrganizationChart"/>
    <dgm:cxn modelId="{DCDA6567-B4EC-4B9E-AC1C-5BC686465E0E}" type="presParOf" srcId="{0F1ACF4F-3FDE-4F5A-927E-B6D2340A4589}" destId="{2A6153E8-99C1-4E8F-B80E-A42D9B3CB146}" srcOrd="0" destOrd="0" presId="urn:microsoft.com/office/officeart/2009/3/layout/HorizontalOrganizationChart"/>
    <dgm:cxn modelId="{A4AC8396-44F2-43FD-A28B-6EAA8E55E1FA}" type="presParOf" srcId="{2A6153E8-99C1-4E8F-B80E-A42D9B3CB146}" destId="{97C84109-25C2-49A9-8E6C-BBF55DEB0C32}" srcOrd="0" destOrd="0" presId="urn:microsoft.com/office/officeart/2009/3/layout/HorizontalOrganizationChart"/>
    <dgm:cxn modelId="{9EAA0914-3B48-4789-87C3-461B6190433E}" type="presParOf" srcId="{2A6153E8-99C1-4E8F-B80E-A42D9B3CB146}" destId="{54C00380-1C5C-493C-9DE3-3BF6E8BC5E58}" srcOrd="1" destOrd="0" presId="urn:microsoft.com/office/officeart/2009/3/layout/HorizontalOrganizationChart"/>
    <dgm:cxn modelId="{13CFD086-DB0B-4D75-9CE9-877F1AD9B781}" type="presParOf" srcId="{0F1ACF4F-3FDE-4F5A-927E-B6D2340A4589}" destId="{4CF94BE3-D2DB-4CC2-8D1F-1E11F07660D0}" srcOrd="1" destOrd="0" presId="urn:microsoft.com/office/officeart/2009/3/layout/HorizontalOrganizationChart"/>
    <dgm:cxn modelId="{08C49DAF-8BD3-4416-B517-626F33A94889}" type="presParOf" srcId="{4CF94BE3-D2DB-4CC2-8D1F-1E11F07660D0}" destId="{8CC88ACD-0CCA-4B4E-8572-6C2E903B525F}" srcOrd="0" destOrd="0" presId="urn:microsoft.com/office/officeart/2009/3/layout/HorizontalOrganizationChart"/>
    <dgm:cxn modelId="{BFFEA858-0FCF-47F6-BD96-AA73A6EB8718}" type="presParOf" srcId="{4CF94BE3-D2DB-4CC2-8D1F-1E11F07660D0}" destId="{45EFB46E-3C2A-40C8-88C3-5E3C123CBB15}" srcOrd="1" destOrd="0" presId="urn:microsoft.com/office/officeart/2009/3/layout/HorizontalOrganizationChart"/>
    <dgm:cxn modelId="{D2FD63A1-C613-4D0B-AEA5-9BAD24B2CA61}" type="presParOf" srcId="{45EFB46E-3C2A-40C8-88C3-5E3C123CBB15}" destId="{660246D7-D640-4A11-8CCD-0BE590A3853F}" srcOrd="0" destOrd="0" presId="urn:microsoft.com/office/officeart/2009/3/layout/HorizontalOrganizationChart"/>
    <dgm:cxn modelId="{33FC1E29-11D2-42F4-BB40-661A78CCD137}" type="presParOf" srcId="{660246D7-D640-4A11-8CCD-0BE590A3853F}" destId="{5318FF96-405D-4AD8-B02A-457DFDC24B99}" srcOrd="0" destOrd="0" presId="urn:microsoft.com/office/officeart/2009/3/layout/HorizontalOrganizationChart"/>
    <dgm:cxn modelId="{5F36C8C6-270A-43A7-B4ED-C798EF89F04A}" type="presParOf" srcId="{660246D7-D640-4A11-8CCD-0BE590A3853F}" destId="{D8D52D37-699B-4186-8BC5-85C657FF0551}" srcOrd="1" destOrd="0" presId="urn:microsoft.com/office/officeart/2009/3/layout/HorizontalOrganizationChart"/>
    <dgm:cxn modelId="{29851F61-727E-4D64-8F70-BC45873F93C0}" type="presParOf" srcId="{45EFB46E-3C2A-40C8-88C3-5E3C123CBB15}" destId="{FA825E1E-90DD-474F-9859-FE3155D817C0}" srcOrd="1" destOrd="0" presId="urn:microsoft.com/office/officeart/2009/3/layout/HorizontalOrganizationChart"/>
    <dgm:cxn modelId="{E996029D-C3B4-428E-AF32-B7A4A95890E4}" type="presParOf" srcId="{45EFB46E-3C2A-40C8-88C3-5E3C123CBB15}" destId="{12359C2A-49F7-46A4-9B8E-1A9375C59435}" srcOrd="2" destOrd="0" presId="urn:microsoft.com/office/officeart/2009/3/layout/HorizontalOrganizationChart"/>
    <dgm:cxn modelId="{50510CFF-B636-4DDC-923C-90675EE88AB4}" type="presParOf" srcId="{4CF94BE3-D2DB-4CC2-8D1F-1E11F07660D0}" destId="{AF1159B4-9E9E-45A0-85E2-4DFC5EC5C41E}" srcOrd="2" destOrd="0" presId="urn:microsoft.com/office/officeart/2009/3/layout/HorizontalOrganizationChart"/>
    <dgm:cxn modelId="{04574E28-8C3B-460B-9AE5-3101447C4B88}" type="presParOf" srcId="{4CF94BE3-D2DB-4CC2-8D1F-1E11F07660D0}" destId="{4F61D890-04A4-4B85-BA9A-7578EFDF58A7}" srcOrd="3" destOrd="0" presId="urn:microsoft.com/office/officeart/2009/3/layout/HorizontalOrganizationChart"/>
    <dgm:cxn modelId="{96B8B31C-C038-4523-B235-9E17E87D4DA3}" type="presParOf" srcId="{4F61D890-04A4-4B85-BA9A-7578EFDF58A7}" destId="{9265C57A-A884-4DC5-BD43-4FF41C4F087F}" srcOrd="0" destOrd="0" presId="urn:microsoft.com/office/officeart/2009/3/layout/HorizontalOrganizationChart"/>
    <dgm:cxn modelId="{94A66FE3-5CC7-4658-B23A-10C2332CBB19}" type="presParOf" srcId="{9265C57A-A884-4DC5-BD43-4FF41C4F087F}" destId="{FBEEA6D0-17EC-412A-B0A2-80D7265B07BE}" srcOrd="0" destOrd="0" presId="urn:microsoft.com/office/officeart/2009/3/layout/HorizontalOrganizationChart"/>
    <dgm:cxn modelId="{36643C14-1627-49E8-B8CC-0865585940DD}" type="presParOf" srcId="{9265C57A-A884-4DC5-BD43-4FF41C4F087F}" destId="{E06356C3-0125-4F70-AE0F-AFA31024D5D3}" srcOrd="1" destOrd="0" presId="urn:microsoft.com/office/officeart/2009/3/layout/HorizontalOrganizationChart"/>
    <dgm:cxn modelId="{EF351CE7-D4EF-4156-A2DB-AD8F8A536FA7}" type="presParOf" srcId="{4F61D890-04A4-4B85-BA9A-7578EFDF58A7}" destId="{6FB80B0C-EFE7-4C37-8B26-8274CEA306C6}" srcOrd="1" destOrd="0" presId="urn:microsoft.com/office/officeart/2009/3/layout/HorizontalOrganizationChart"/>
    <dgm:cxn modelId="{2E0070F4-8FAA-45FE-8422-E93D6BDCDFD8}" type="presParOf" srcId="{4F61D890-04A4-4B85-BA9A-7578EFDF58A7}" destId="{D2E9B86A-3AE1-4853-AE8C-64091082E9FF}" srcOrd="2" destOrd="0" presId="urn:microsoft.com/office/officeart/2009/3/layout/HorizontalOrganizationChart"/>
    <dgm:cxn modelId="{03A6E899-8E46-4858-91EC-D54AA9688093}" type="presParOf" srcId="{0F1ACF4F-3FDE-4F5A-927E-B6D2340A4589}" destId="{52836F59-D374-4675-954D-7D978BAD4882}" srcOrd="2" destOrd="0" presId="urn:microsoft.com/office/officeart/2009/3/layout/HorizontalOrganizationChart"/>
    <dgm:cxn modelId="{CF6B36CF-9AB2-47FF-BAFB-0076B50D4CFE}" type="presParOf" srcId="{86A82EE1-5BC4-4E40-8B1B-A8098E838FE3}" destId="{57ED60ED-486B-4872-AA9B-DEAAF69B910A}" srcOrd="2" destOrd="0" presId="urn:microsoft.com/office/officeart/2009/3/layout/HorizontalOrganizationChart"/>
    <dgm:cxn modelId="{ECBDE124-7AE5-4E67-A50F-FDFA28FC6868}" type="presParOf" srcId="{6E68404C-50AA-43B1-AFBE-E0CFEF936B90}" destId="{B2EDC114-29FE-4045-9470-69E2D74BA5D9}" srcOrd="2" destOrd="0" presId="urn:microsoft.com/office/officeart/2009/3/layout/HorizontalOrganizationChart"/>
    <dgm:cxn modelId="{02E2B66E-7010-4F9B-ACC0-8ABFA242BB36}" type="presParOf" srcId="{584A5A37-E3DC-4761-8AF4-51CFBCC351C7}" destId="{61D7EC54-380C-4357-9447-3A9AA9C4B032}" srcOrd="2" destOrd="0" presId="urn:microsoft.com/office/officeart/2009/3/layout/HorizontalOrganizationChar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7/2/2014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7/2/2014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C421EC8-34F1-47E8-ADE3-DC3709B704E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58156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Global style,  4000 line of </a:t>
            </a:r>
            <a:r>
              <a:rPr lang="en-US" dirty="0" err="1" smtClean="0"/>
              <a:t>css</a:t>
            </a:r>
            <a:r>
              <a:rPr lang="en-US" dirty="0" smtClean="0"/>
              <a:t>, only</a:t>
            </a:r>
            <a:r>
              <a:rPr lang="en-US" baseline="0" dirty="0" smtClean="0"/>
              <a:t> need 10-15% for a single page, but the browser has to download them all, so it makes it slow.</a:t>
            </a:r>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75257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txBox="1">
            <a:spLocks/>
          </p:cNvSpPr>
          <p:nvPr/>
        </p:nvSpPr>
        <p:spPr>
          <a:xfrm>
            <a:off x="152400" y="8839200"/>
            <a:ext cx="5920740" cy="355964"/>
          </a:xfrm>
          <a:prstGeom prst="rect">
            <a:avLst/>
          </a:prstGeom>
        </p:spPr>
        <p:txBody>
          <a:bodyPr vert="horz" lIns="91440" tIns="45720" rIns="91440" bIns="45720" rtlCol="0" anchor="b"/>
          <a:lstStyle>
            <a:defPPr>
              <a:defRPr lang="en-US"/>
            </a:defPPr>
            <a:lvl1pPr marL="571500" indent="0" algn="l" defTabSz="932319" rtl="0" eaLnBrk="1" latinLnBrk="0" hangingPunct="1">
              <a:defRPr sz="1200" kern="1200">
                <a:solidFill>
                  <a:schemeClr val="tx1"/>
                </a:solidFill>
                <a:latin typeface="+mn-lt"/>
                <a:ea typeface="+mn-ea"/>
                <a:cs typeface="+mn-cs"/>
              </a:defRPr>
            </a:lvl1pPr>
            <a:lvl2pPr marL="466160" algn="l" defTabSz="932319" rtl="0" eaLnBrk="1" latinLnBrk="0" hangingPunct="1">
              <a:defRPr sz="1800" kern="1200">
                <a:solidFill>
                  <a:schemeClr val="tx1"/>
                </a:solidFill>
                <a:latin typeface="+mn-lt"/>
                <a:ea typeface="+mn-ea"/>
                <a:cs typeface="+mn-cs"/>
              </a:defRPr>
            </a:lvl2pPr>
            <a:lvl3pPr marL="932319" algn="l" defTabSz="932319" rtl="0" eaLnBrk="1" latinLnBrk="0" hangingPunct="1">
              <a:defRPr sz="1800" kern="1200">
                <a:solidFill>
                  <a:schemeClr val="tx1"/>
                </a:solidFill>
                <a:latin typeface="+mn-lt"/>
                <a:ea typeface="+mn-ea"/>
                <a:cs typeface="+mn-cs"/>
              </a:defRPr>
            </a:lvl3pPr>
            <a:lvl4pPr marL="1398481" algn="l" defTabSz="932319" rtl="0" eaLnBrk="1" latinLnBrk="0" hangingPunct="1">
              <a:defRPr sz="1800" kern="1200">
                <a:solidFill>
                  <a:schemeClr val="tx1"/>
                </a:solidFill>
                <a:latin typeface="+mn-lt"/>
                <a:ea typeface="+mn-ea"/>
                <a:cs typeface="+mn-cs"/>
              </a:defRPr>
            </a:lvl4pPr>
            <a:lvl5pPr marL="1864641" algn="l" defTabSz="932319" rtl="0" eaLnBrk="1" latinLnBrk="0" hangingPunct="1">
              <a:defRPr sz="1800" kern="1200">
                <a:solidFill>
                  <a:schemeClr val="tx1"/>
                </a:solidFill>
                <a:latin typeface="+mn-lt"/>
                <a:ea typeface="+mn-ea"/>
                <a:cs typeface="+mn-cs"/>
              </a:defRPr>
            </a:lvl5pPr>
            <a:lvl6pPr marL="2330803" algn="l" defTabSz="932319" rtl="0" eaLnBrk="1" latinLnBrk="0" hangingPunct="1">
              <a:defRPr sz="1800" kern="1200">
                <a:solidFill>
                  <a:schemeClr val="tx1"/>
                </a:solidFill>
                <a:latin typeface="+mn-lt"/>
                <a:ea typeface="+mn-ea"/>
                <a:cs typeface="+mn-cs"/>
              </a:defRPr>
            </a:lvl6pPr>
            <a:lvl7pPr marL="2796962" algn="l" defTabSz="932319" rtl="0" eaLnBrk="1" latinLnBrk="0" hangingPunct="1">
              <a:defRPr sz="1800" kern="1200">
                <a:solidFill>
                  <a:schemeClr val="tx1"/>
                </a:solidFill>
                <a:latin typeface="+mn-lt"/>
                <a:ea typeface="+mn-ea"/>
                <a:cs typeface="+mn-cs"/>
              </a:defRPr>
            </a:lvl7pPr>
            <a:lvl8pPr marL="3263123" algn="l" defTabSz="932319" rtl="0" eaLnBrk="1" latinLnBrk="0" hangingPunct="1">
              <a:defRPr sz="1800" kern="1200">
                <a:solidFill>
                  <a:schemeClr val="tx1"/>
                </a:solidFill>
                <a:latin typeface="+mn-lt"/>
                <a:ea typeface="+mn-ea"/>
                <a:cs typeface="+mn-cs"/>
              </a:defRPr>
            </a:lvl8pPr>
            <a:lvl9pPr marL="3729284" algn="l" defTabSz="932319" rtl="0" eaLnBrk="1" latinLnBrk="0" hangingPunct="1">
              <a:defRPr sz="1800" kern="1200">
                <a:solidFill>
                  <a:schemeClr val="tx1"/>
                </a:solidFill>
                <a:latin typeface="+mn-lt"/>
                <a:ea typeface="+mn-ea"/>
                <a:cs typeface="+mn-cs"/>
              </a:defRPr>
            </a:lvl9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8770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38711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81467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32319" rtl="0" eaLnBrk="1" fontAlgn="auto" latinLnBrk="0" hangingPunct="1">
              <a:lnSpc>
                <a:spcPct val="90000"/>
              </a:lnSpc>
              <a:spcBef>
                <a:spcPts val="0"/>
              </a:spcBef>
              <a:spcAft>
                <a:spcPts val="340"/>
              </a:spcAft>
              <a:buClrTx/>
              <a:buSzTx/>
              <a:buFontTx/>
              <a:buNone/>
              <a:tabLst/>
              <a:defRPr/>
            </a:pPr>
            <a:r>
              <a:rPr lang="en-US" dirty="0" smtClean="0"/>
              <a:t>Especially in the old browser.</a:t>
            </a:r>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59645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txBox="1">
            <a:spLocks/>
          </p:cNvSpPr>
          <p:nvPr/>
        </p:nvSpPr>
        <p:spPr>
          <a:xfrm>
            <a:off x="152400" y="8839200"/>
            <a:ext cx="5920740" cy="355964"/>
          </a:xfrm>
          <a:prstGeom prst="rect">
            <a:avLst/>
          </a:prstGeom>
        </p:spPr>
        <p:txBody>
          <a:bodyPr vert="horz" lIns="91440" tIns="45720" rIns="91440" bIns="45720" rtlCol="0" anchor="b"/>
          <a:lstStyle>
            <a:defPPr>
              <a:defRPr lang="en-US"/>
            </a:defPPr>
            <a:lvl1pPr marL="571500" indent="0" algn="l" defTabSz="932319" rtl="0" eaLnBrk="1" latinLnBrk="0" hangingPunct="1">
              <a:defRPr sz="1200" kern="1200">
                <a:solidFill>
                  <a:schemeClr val="tx1"/>
                </a:solidFill>
                <a:latin typeface="+mn-lt"/>
                <a:ea typeface="+mn-ea"/>
                <a:cs typeface="+mn-cs"/>
              </a:defRPr>
            </a:lvl1pPr>
            <a:lvl2pPr marL="466160" algn="l" defTabSz="932319" rtl="0" eaLnBrk="1" latinLnBrk="0" hangingPunct="1">
              <a:defRPr sz="1800" kern="1200">
                <a:solidFill>
                  <a:schemeClr val="tx1"/>
                </a:solidFill>
                <a:latin typeface="+mn-lt"/>
                <a:ea typeface="+mn-ea"/>
                <a:cs typeface="+mn-cs"/>
              </a:defRPr>
            </a:lvl2pPr>
            <a:lvl3pPr marL="932319" algn="l" defTabSz="932319" rtl="0" eaLnBrk="1" latinLnBrk="0" hangingPunct="1">
              <a:defRPr sz="1800" kern="1200">
                <a:solidFill>
                  <a:schemeClr val="tx1"/>
                </a:solidFill>
                <a:latin typeface="+mn-lt"/>
                <a:ea typeface="+mn-ea"/>
                <a:cs typeface="+mn-cs"/>
              </a:defRPr>
            </a:lvl3pPr>
            <a:lvl4pPr marL="1398481" algn="l" defTabSz="932319" rtl="0" eaLnBrk="1" latinLnBrk="0" hangingPunct="1">
              <a:defRPr sz="1800" kern="1200">
                <a:solidFill>
                  <a:schemeClr val="tx1"/>
                </a:solidFill>
                <a:latin typeface="+mn-lt"/>
                <a:ea typeface="+mn-ea"/>
                <a:cs typeface="+mn-cs"/>
              </a:defRPr>
            </a:lvl4pPr>
            <a:lvl5pPr marL="1864641" algn="l" defTabSz="932319" rtl="0" eaLnBrk="1" latinLnBrk="0" hangingPunct="1">
              <a:defRPr sz="1800" kern="1200">
                <a:solidFill>
                  <a:schemeClr val="tx1"/>
                </a:solidFill>
                <a:latin typeface="+mn-lt"/>
                <a:ea typeface="+mn-ea"/>
                <a:cs typeface="+mn-cs"/>
              </a:defRPr>
            </a:lvl5pPr>
            <a:lvl6pPr marL="2330803" algn="l" defTabSz="932319" rtl="0" eaLnBrk="1" latinLnBrk="0" hangingPunct="1">
              <a:defRPr sz="1800" kern="1200">
                <a:solidFill>
                  <a:schemeClr val="tx1"/>
                </a:solidFill>
                <a:latin typeface="+mn-lt"/>
                <a:ea typeface="+mn-ea"/>
                <a:cs typeface="+mn-cs"/>
              </a:defRPr>
            </a:lvl6pPr>
            <a:lvl7pPr marL="2796962" algn="l" defTabSz="932319" rtl="0" eaLnBrk="1" latinLnBrk="0" hangingPunct="1">
              <a:defRPr sz="1800" kern="1200">
                <a:solidFill>
                  <a:schemeClr val="tx1"/>
                </a:solidFill>
                <a:latin typeface="+mn-lt"/>
                <a:ea typeface="+mn-ea"/>
                <a:cs typeface="+mn-cs"/>
              </a:defRPr>
            </a:lvl7pPr>
            <a:lvl8pPr marL="3263123" algn="l" defTabSz="932319" rtl="0" eaLnBrk="1" latinLnBrk="0" hangingPunct="1">
              <a:defRPr sz="1800" kern="1200">
                <a:solidFill>
                  <a:schemeClr val="tx1"/>
                </a:solidFill>
                <a:latin typeface="+mn-lt"/>
                <a:ea typeface="+mn-ea"/>
                <a:cs typeface="+mn-cs"/>
              </a:defRPr>
            </a:lvl8pPr>
            <a:lvl9pPr marL="3729284" algn="l" defTabSz="932319" rtl="0" eaLnBrk="1" latinLnBrk="0" hangingPunct="1">
              <a:defRPr sz="1800" kern="1200">
                <a:solidFill>
                  <a:schemeClr val="tx1"/>
                </a:solidFill>
                <a:latin typeface="+mn-lt"/>
                <a:ea typeface="+mn-ea"/>
                <a:cs typeface="+mn-cs"/>
              </a:defRPr>
            </a:lvl9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39024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70103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92477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09449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896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C421EC8-34F1-47E8-ADE3-DC3709B704E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133439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72604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30953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180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txBox="1">
            <a:spLocks/>
          </p:cNvSpPr>
          <p:nvPr/>
        </p:nvSpPr>
        <p:spPr>
          <a:xfrm>
            <a:off x="152400" y="8839200"/>
            <a:ext cx="5920740" cy="355964"/>
          </a:xfrm>
          <a:prstGeom prst="rect">
            <a:avLst/>
          </a:prstGeom>
        </p:spPr>
        <p:txBody>
          <a:bodyPr vert="horz" lIns="91440" tIns="45720" rIns="91440" bIns="45720" rtlCol="0" anchor="b"/>
          <a:lstStyle>
            <a:defPPr>
              <a:defRPr lang="en-US"/>
            </a:defPPr>
            <a:lvl1pPr marL="571500" indent="0" algn="l" defTabSz="932319" rtl="0" eaLnBrk="1" latinLnBrk="0" hangingPunct="1">
              <a:defRPr sz="1200" kern="1200">
                <a:solidFill>
                  <a:schemeClr val="tx1"/>
                </a:solidFill>
                <a:latin typeface="+mn-lt"/>
                <a:ea typeface="+mn-ea"/>
                <a:cs typeface="+mn-cs"/>
              </a:defRPr>
            </a:lvl1pPr>
            <a:lvl2pPr marL="466160" algn="l" defTabSz="932319" rtl="0" eaLnBrk="1" latinLnBrk="0" hangingPunct="1">
              <a:defRPr sz="1800" kern="1200">
                <a:solidFill>
                  <a:schemeClr val="tx1"/>
                </a:solidFill>
                <a:latin typeface="+mn-lt"/>
                <a:ea typeface="+mn-ea"/>
                <a:cs typeface="+mn-cs"/>
              </a:defRPr>
            </a:lvl2pPr>
            <a:lvl3pPr marL="932319" algn="l" defTabSz="932319" rtl="0" eaLnBrk="1" latinLnBrk="0" hangingPunct="1">
              <a:defRPr sz="1800" kern="1200">
                <a:solidFill>
                  <a:schemeClr val="tx1"/>
                </a:solidFill>
                <a:latin typeface="+mn-lt"/>
                <a:ea typeface="+mn-ea"/>
                <a:cs typeface="+mn-cs"/>
              </a:defRPr>
            </a:lvl3pPr>
            <a:lvl4pPr marL="1398481" algn="l" defTabSz="932319" rtl="0" eaLnBrk="1" latinLnBrk="0" hangingPunct="1">
              <a:defRPr sz="1800" kern="1200">
                <a:solidFill>
                  <a:schemeClr val="tx1"/>
                </a:solidFill>
                <a:latin typeface="+mn-lt"/>
                <a:ea typeface="+mn-ea"/>
                <a:cs typeface="+mn-cs"/>
              </a:defRPr>
            </a:lvl4pPr>
            <a:lvl5pPr marL="1864641" algn="l" defTabSz="932319" rtl="0" eaLnBrk="1" latinLnBrk="0" hangingPunct="1">
              <a:defRPr sz="1800" kern="1200">
                <a:solidFill>
                  <a:schemeClr val="tx1"/>
                </a:solidFill>
                <a:latin typeface="+mn-lt"/>
                <a:ea typeface="+mn-ea"/>
                <a:cs typeface="+mn-cs"/>
              </a:defRPr>
            </a:lvl5pPr>
            <a:lvl6pPr marL="2330803" algn="l" defTabSz="932319" rtl="0" eaLnBrk="1" latinLnBrk="0" hangingPunct="1">
              <a:defRPr sz="1800" kern="1200">
                <a:solidFill>
                  <a:schemeClr val="tx1"/>
                </a:solidFill>
                <a:latin typeface="+mn-lt"/>
                <a:ea typeface="+mn-ea"/>
                <a:cs typeface="+mn-cs"/>
              </a:defRPr>
            </a:lvl6pPr>
            <a:lvl7pPr marL="2796962" algn="l" defTabSz="932319" rtl="0" eaLnBrk="1" latinLnBrk="0" hangingPunct="1">
              <a:defRPr sz="1800" kern="1200">
                <a:solidFill>
                  <a:schemeClr val="tx1"/>
                </a:solidFill>
                <a:latin typeface="+mn-lt"/>
                <a:ea typeface="+mn-ea"/>
                <a:cs typeface="+mn-cs"/>
              </a:defRPr>
            </a:lvl7pPr>
            <a:lvl8pPr marL="3263123" algn="l" defTabSz="932319" rtl="0" eaLnBrk="1" latinLnBrk="0" hangingPunct="1">
              <a:defRPr sz="1800" kern="1200">
                <a:solidFill>
                  <a:schemeClr val="tx1"/>
                </a:solidFill>
                <a:latin typeface="+mn-lt"/>
                <a:ea typeface="+mn-ea"/>
                <a:cs typeface="+mn-cs"/>
              </a:defRPr>
            </a:lvl8pPr>
            <a:lvl9pPr marL="3729284" algn="l" defTabSz="932319" rtl="0" eaLnBrk="1" latinLnBrk="0" hangingPunct="1">
              <a:defRPr sz="1800" kern="1200">
                <a:solidFill>
                  <a:schemeClr val="tx1"/>
                </a:solidFill>
                <a:latin typeface="+mn-lt"/>
                <a:ea typeface="+mn-ea"/>
                <a:cs typeface="+mn-cs"/>
              </a:defRPr>
            </a:lvl9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94151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421EC8-34F1-47E8-ADE3-DC3709B704E3}"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480451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E2669E-0BAA-4783-8717-460FDC727E6D}" type="datetime1">
              <a:rPr lang="en-US" smtClean="0">
                <a:solidFill>
                  <a:prstClr val="black"/>
                </a:solidFill>
              </a:rPr>
              <a:pPr/>
              <a:t>7/2/2014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975934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27</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6570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28</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20831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68EEDE7-955F-4D8C-96EF-A0CFD233E6A7}" type="datetime1">
              <a:rPr lang="en-US" smtClean="0">
                <a:solidFill>
                  <a:prstClr val="black"/>
                </a:solidFill>
              </a:rPr>
              <a:pPr/>
              <a:t>7/2/2014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673518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DC220-3B14-4593-8532-929A3E13A60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93846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C86EDB7-D66B-4ECB-8C3A-C4927617AEB8}" type="datetime1">
              <a:rPr lang="en-US" smtClean="0">
                <a:solidFill>
                  <a:prstClr val="black"/>
                </a:solidFill>
              </a:rPr>
              <a:pPr/>
              <a:t>7/2/2014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912270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C580240-D89A-4D04-9B05-3A74D2E1B7AC}" type="datetime1">
              <a:rPr lang="en-US" smtClean="0">
                <a:solidFill>
                  <a:prstClr val="black"/>
                </a:solidFill>
              </a:rPr>
              <a:pPr/>
              <a:t>7/2/2014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177136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DC220-3B14-4593-8532-929A3E13A60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977657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82342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94843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72762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2286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87521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txBox="1">
            <a:spLocks/>
          </p:cNvSpPr>
          <p:nvPr/>
        </p:nvSpPr>
        <p:spPr>
          <a:xfrm>
            <a:off x="152400" y="8839200"/>
            <a:ext cx="5920740" cy="355964"/>
          </a:xfrm>
          <a:prstGeom prst="rect">
            <a:avLst/>
          </a:prstGeom>
        </p:spPr>
        <p:txBody>
          <a:bodyPr vert="horz" lIns="91440" tIns="45720" rIns="91440" bIns="45720" rtlCol="0" anchor="b"/>
          <a:lstStyle>
            <a:defPPr>
              <a:defRPr lang="en-US"/>
            </a:defPPr>
            <a:lvl1pPr marL="571500" indent="0" algn="l" defTabSz="932319" rtl="0" eaLnBrk="1" latinLnBrk="0" hangingPunct="1">
              <a:defRPr sz="1200" kern="1200">
                <a:solidFill>
                  <a:schemeClr val="tx1"/>
                </a:solidFill>
                <a:latin typeface="+mn-lt"/>
                <a:ea typeface="+mn-ea"/>
                <a:cs typeface="+mn-cs"/>
              </a:defRPr>
            </a:lvl1pPr>
            <a:lvl2pPr marL="466160" algn="l" defTabSz="932319" rtl="0" eaLnBrk="1" latinLnBrk="0" hangingPunct="1">
              <a:defRPr sz="1800" kern="1200">
                <a:solidFill>
                  <a:schemeClr val="tx1"/>
                </a:solidFill>
                <a:latin typeface="+mn-lt"/>
                <a:ea typeface="+mn-ea"/>
                <a:cs typeface="+mn-cs"/>
              </a:defRPr>
            </a:lvl2pPr>
            <a:lvl3pPr marL="932319" algn="l" defTabSz="932319" rtl="0" eaLnBrk="1" latinLnBrk="0" hangingPunct="1">
              <a:defRPr sz="1800" kern="1200">
                <a:solidFill>
                  <a:schemeClr val="tx1"/>
                </a:solidFill>
                <a:latin typeface="+mn-lt"/>
                <a:ea typeface="+mn-ea"/>
                <a:cs typeface="+mn-cs"/>
              </a:defRPr>
            </a:lvl3pPr>
            <a:lvl4pPr marL="1398481" algn="l" defTabSz="932319" rtl="0" eaLnBrk="1" latinLnBrk="0" hangingPunct="1">
              <a:defRPr sz="1800" kern="1200">
                <a:solidFill>
                  <a:schemeClr val="tx1"/>
                </a:solidFill>
                <a:latin typeface="+mn-lt"/>
                <a:ea typeface="+mn-ea"/>
                <a:cs typeface="+mn-cs"/>
              </a:defRPr>
            </a:lvl4pPr>
            <a:lvl5pPr marL="1864641" algn="l" defTabSz="932319" rtl="0" eaLnBrk="1" latinLnBrk="0" hangingPunct="1">
              <a:defRPr sz="1800" kern="1200">
                <a:solidFill>
                  <a:schemeClr val="tx1"/>
                </a:solidFill>
                <a:latin typeface="+mn-lt"/>
                <a:ea typeface="+mn-ea"/>
                <a:cs typeface="+mn-cs"/>
              </a:defRPr>
            </a:lvl5pPr>
            <a:lvl6pPr marL="2330803" algn="l" defTabSz="932319" rtl="0" eaLnBrk="1" latinLnBrk="0" hangingPunct="1">
              <a:defRPr sz="1800" kern="1200">
                <a:solidFill>
                  <a:schemeClr val="tx1"/>
                </a:solidFill>
                <a:latin typeface="+mn-lt"/>
                <a:ea typeface="+mn-ea"/>
                <a:cs typeface="+mn-cs"/>
              </a:defRPr>
            </a:lvl6pPr>
            <a:lvl7pPr marL="2796962" algn="l" defTabSz="932319" rtl="0" eaLnBrk="1" latinLnBrk="0" hangingPunct="1">
              <a:defRPr sz="1800" kern="1200">
                <a:solidFill>
                  <a:schemeClr val="tx1"/>
                </a:solidFill>
                <a:latin typeface="+mn-lt"/>
                <a:ea typeface="+mn-ea"/>
                <a:cs typeface="+mn-cs"/>
              </a:defRPr>
            </a:lvl7pPr>
            <a:lvl8pPr marL="3263123" algn="l" defTabSz="932319" rtl="0" eaLnBrk="1" latinLnBrk="0" hangingPunct="1">
              <a:defRPr sz="1800" kern="1200">
                <a:solidFill>
                  <a:schemeClr val="tx1"/>
                </a:solidFill>
                <a:latin typeface="+mn-lt"/>
                <a:ea typeface="+mn-ea"/>
                <a:cs typeface="+mn-cs"/>
              </a:defRPr>
            </a:lvl8pPr>
            <a:lvl9pPr marL="3729284" algn="l" defTabSz="932319" rtl="0" eaLnBrk="1" latinLnBrk="0" hangingPunct="1">
              <a:defRPr sz="1800" kern="1200">
                <a:solidFill>
                  <a:schemeClr val="tx1"/>
                </a:solidFill>
                <a:latin typeface="+mn-lt"/>
                <a:ea typeface="+mn-ea"/>
                <a:cs typeface="+mn-cs"/>
              </a:defRPr>
            </a:lvl9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31084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5AC2A9B-862A-4A2C-AC76-FA69B8560ECC}" type="datetime1">
              <a:rPr lang="en-US" smtClean="0">
                <a:solidFill>
                  <a:prstClr val="black"/>
                </a:solidFill>
              </a:rPr>
              <a:pPr/>
              <a:t>7/2/2014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465345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54163FA-B7A7-4D4A-9AEF-A5D1FD002E75}" type="datetime1">
              <a:rPr lang="en-US" smtClean="0">
                <a:solidFill>
                  <a:prstClr val="black"/>
                </a:solidFill>
              </a:rPr>
              <a:pPr/>
              <a:t>7/2/2014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907178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40</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082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33141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41</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txBox="1">
            <a:spLocks/>
          </p:cNvSpPr>
          <p:nvPr/>
        </p:nvSpPr>
        <p:spPr>
          <a:xfrm>
            <a:off x="152400" y="8839200"/>
            <a:ext cx="5920740" cy="355964"/>
          </a:xfrm>
          <a:prstGeom prst="rect">
            <a:avLst/>
          </a:prstGeom>
        </p:spPr>
        <p:txBody>
          <a:bodyPr vert="horz" lIns="91440" tIns="45720" rIns="91440" bIns="45720" rtlCol="0" anchor="b"/>
          <a:lstStyle>
            <a:defPPr>
              <a:defRPr lang="en-US"/>
            </a:defPPr>
            <a:lvl1pPr marL="571500" indent="0" algn="l" defTabSz="932319" rtl="0" eaLnBrk="1" latinLnBrk="0" hangingPunct="1">
              <a:defRPr sz="1200" kern="1200">
                <a:solidFill>
                  <a:schemeClr val="tx1"/>
                </a:solidFill>
                <a:latin typeface="+mn-lt"/>
                <a:ea typeface="+mn-ea"/>
                <a:cs typeface="+mn-cs"/>
              </a:defRPr>
            </a:lvl1pPr>
            <a:lvl2pPr marL="466160" algn="l" defTabSz="932319" rtl="0" eaLnBrk="1" latinLnBrk="0" hangingPunct="1">
              <a:defRPr sz="1800" kern="1200">
                <a:solidFill>
                  <a:schemeClr val="tx1"/>
                </a:solidFill>
                <a:latin typeface="+mn-lt"/>
                <a:ea typeface="+mn-ea"/>
                <a:cs typeface="+mn-cs"/>
              </a:defRPr>
            </a:lvl2pPr>
            <a:lvl3pPr marL="932319" algn="l" defTabSz="932319" rtl="0" eaLnBrk="1" latinLnBrk="0" hangingPunct="1">
              <a:defRPr sz="1800" kern="1200">
                <a:solidFill>
                  <a:schemeClr val="tx1"/>
                </a:solidFill>
                <a:latin typeface="+mn-lt"/>
                <a:ea typeface="+mn-ea"/>
                <a:cs typeface="+mn-cs"/>
              </a:defRPr>
            </a:lvl3pPr>
            <a:lvl4pPr marL="1398481" algn="l" defTabSz="932319" rtl="0" eaLnBrk="1" latinLnBrk="0" hangingPunct="1">
              <a:defRPr sz="1800" kern="1200">
                <a:solidFill>
                  <a:schemeClr val="tx1"/>
                </a:solidFill>
                <a:latin typeface="+mn-lt"/>
                <a:ea typeface="+mn-ea"/>
                <a:cs typeface="+mn-cs"/>
              </a:defRPr>
            </a:lvl4pPr>
            <a:lvl5pPr marL="1864641" algn="l" defTabSz="932319" rtl="0" eaLnBrk="1" latinLnBrk="0" hangingPunct="1">
              <a:defRPr sz="1800" kern="1200">
                <a:solidFill>
                  <a:schemeClr val="tx1"/>
                </a:solidFill>
                <a:latin typeface="+mn-lt"/>
                <a:ea typeface="+mn-ea"/>
                <a:cs typeface="+mn-cs"/>
              </a:defRPr>
            </a:lvl5pPr>
            <a:lvl6pPr marL="2330803" algn="l" defTabSz="932319" rtl="0" eaLnBrk="1" latinLnBrk="0" hangingPunct="1">
              <a:defRPr sz="1800" kern="1200">
                <a:solidFill>
                  <a:schemeClr val="tx1"/>
                </a:solidFill>
                <a:latin typeface="+mn-lt"/>
                <a:ea typeface="+mn-ea"/>
                <a:cs typeface="+mn-cs"/>
              </a:defRPr>
            </a:lvl6pPr>
            <a:lvl7pPr marL="2796962" algn="l" defTabSz="932319" rtl="0" eaLnBrk="1" latinLnBrk="0" hangingPunct="1">
              <a:defRPr sz="1800" kern="1200">
                <a:solidFill>
                  <a:schemeClr val="tx1"/>
                </a:solidFill>
                <a:latin typeface="+mn-lt"/>
                <a:ea typeface="+mn-ea"/>
                <a:cs typeface="+mn-cs"/>
              </a:defRPr>
            </a:lvl7pPr>
            <a:lvl8pPr marL="3263123" algn="l" defTabSz="932319" rtl="0" eaLnBrk="1" latinLnBrk="0" hangingPunct="1">
              <a:defRPr sz="1800" kern="1200">
                <a:solidFill>
                  <a:schemeClr val="tx1"/>
                </a:solidFill>
                <a:latin typeface="+mn-lt"/>
                <a:ea typeface="+mn-ea"/>
                <a:cs typeface="+mn-cs"/>
              </a:defRPr>
            </a:lvl8pPr>
            <a:lvl9pPr marL="3729284" algn="l" defTabSz="932319" rtl="0" eaLnBrk="1" latinLnBrk="0" hangingPunct="1">
              <a:defRPr sz="1800" kern="1200">
                <a:solidFill>
                  <a:schemeClr val="tx1"/>
                </a:solidFill>
                <a:latin typeface="+mn-lt"/>
                <a:ea typeface="+mn-ea"/>
                <a:cs typeface="+mn-cs"/>
              </a:defRPr>
            </a:lvl9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0919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42</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94497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10-15 times faster by using </a:t>
            </a:r>
            <a:r>
              <a:rPr lang="en-US" dirty="0" err="1" smtClean="0"/>
              <a:t>innerHTML</a:t>
            </a:r>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43</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3062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44</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050691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45</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853649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46</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9099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Keep no</a:t>
            </a:r>
            <a:r>
              <a:rPr lang="en-US" baseline="0" dirty="0" smtClean="0"/>
              <a:t> more than 1000 </a:t>
            </a:r>
            <a:r>
              <a:rPr lang="en-US" baseline="0" dirty="0" err="1" smtClean="0"/>
              <a:t>doms</a:t>
            </a:r>
            <a:r>
              <a:rPr lang="en-US" baseline="0" dirty="0" smtClean="0"/>
              <a:t> in your app.</a:t>
            </a:r>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47</a:t>
            </a:fld>
            <a:endParaRPr lang="en-US">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28454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407255D-342C-490A-8761-B138B6318507}" type="datetime1">
              <a:rPr lang="en-US" smtClean="0"/>
              <a:t>7/2/2014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5297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7609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6185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4752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94773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3FE2EC9-85A6-4438-8A53-EC036EC62F73}" type="datetime1">
              <a:rPr lang="en-US" smtClean="0">
                <a:solidFill>
                  <a:prstClr val="black"/>
                </a:solidFill>
              </a:rPr>
              <a:pPr/>
              <a:t>7/2/2014</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2012</a:t>
            </a:r>
            <a:endParaRPr lang="en-US" dirty="0">
              <a:solidFill>
                <a:prstClr val="black"/>
              </a:solidFill>
            </a:endParaRPr>
          </a:p>
        </p:txBody>
      </p:sp>
      <p:sp>
        <p:nvSpPr>
          <p:cNvPr id="8" name="Footer Placeholder 4"/>
          <p:cNvSpPr>
            <a:spLocks noGrp="1"/>
          </p:cNvSpPr>
          <p:nvPr>
            <p:ph type="ftr" sz="quarter" idx="4"/>
          </p:nvPr>
        </p:nvSpPr>
        <p:spPr>
          <a:xfrm>
            <a:off x="22860" y="8686800"/>
            <a:ext cx="5920740" cy="355964"/>
          </a:xfr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0823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jpeg"/><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3"/>
            <a:ext cx="2743200" cy="5027593"/>
          </a:xfrm>
        </p:spPr>
        <p:txBody>
          <a:bodyPr vert="horz" lIns="0" tIns="0" rIns="0" bIns="0" rtlCol="0">
            <a:noAutofit/>
          </a:bodyPr>
          <a:lstStyle>
            <a:lvl1pPr>
              <a:defRPr lang="en-US" sz="2399"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16762418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598"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899">
                <a:solidFill>
                  <a:srgbClr val="FFFFFF"/>
                </a:solidFill>
              </a:defRPr>
            </a:lvl2pPr>
            <a:lvl3pPr>
              <a:lnSpc>
                <a:spcPct val="100000"/>
              </a:lnSpc>
              <a:spcBef>
                <a:spcPts val="816"/>
              </a:spcBef>
              <a:defRPr sz="1899">
                <a:solidFill>
                  <a:srgbClr val="FFFFFF"/>
                </a:solidFill>
              </a:defRPr>
            </a:lvl3pPr>
            <a:lvl4pPr>
              <a:lnSpc>
                <a:spcPct val="100000"/>
              </a:lnSpc>
              <a:spcBef>
                <a:spcPts val="816"/>
              </a:spcBef>
              <a:defRPr sz="1899">
                <a:solidFill>
                  <a:srgbClr val="FFFFFF"/>
                </a:solidFill>
              </a:defRPr>
            </a:lvl4pPr>
            <a:lvl5pPr>
              <a:lnSpc>
                <a:spcPct val="100000"/>
              </a:lnSpc>
              <a:spcBef>
                <a:spcPts val="816"/>
              </a:spcBef>
              <a:defRPr sz="1899">
                <a:solidFill>
                  <a:srgbClr val="FFFFFF"/>
                </a:solidFill>
              </a:defRPr>
            </a:lvl5pPr>
          </a:lstStyle>
          <a:p>
            <a:pPr marL="0" lvl="0" indent="0" algn="l" defTabSz="913804"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399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2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15170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598" kern="1200" dirty="0" smtClean="0">
                <a:gradFill>
                  <a:gsLst>
                    <a:gs pos="0">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2" y="296864"/>
            <a:ext cx="11887199" cy="914400"/>
          </a:xfrm>
        </p:spPr>
        <p:txBody>
          <a:bodyPr vert="horz" lIns="0" tIns="0" rIns="0" bIns="0" rtlCol="0" anchor="t">
            <a:noAutofit/>
          </a:bodyPr>
          <a:lstStyle>
            <a:lvl1pPr>
              <a:defRPr lang="en-US" sz="4798"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399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2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31178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598" kern="1200" dirty="0" smtClean="0">
                <a:gradFill>
                  <a:gsLst>
                    <a:gs pos="0">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140977788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
        <p:nvSpPr>
          <p:cNvPr id="3" name="Content Placeholder 4"/>
          <p:cNvSpPr>
            <a:spLocks noGrp="1"/>
          </p:cNvSpPr>
          <p:nvPr>
            <p:ph sz="quarter" idx="14"/>
          </p:nvPr>
        </p:nvSpPr>
        <p:spPr>
          <a:xfrm>
            <a:off x="274638" y="1668463"/>
            <a:ext cx="11887200" cy="5029201"/>
          </a:xfrm>
        </p:spPr>
        <p:txBody>
          <a:bodyPr>
            <a:normAutofit/>
          </a:bodyPr>
          <a:lstStyle>
            <a:lvl1pPr>
              <a:spcAft>
                <a:spcPts val="816"/>
              </a:spcAft>
              <a:defRPr sz="2399">
                <a:latin typeface="Consolas" pitchFamily="49" charset="0"/>
                <a:cs typeface="Consolas" pitchFamily="49" charset="0"/>
              </a:defRPr>
            </a:lvl1pPr>
            <a:lvl2pPr>
              <a:spcAft>
                <a:spcPts val="816"/>
              </a:spcAft>
              <a:defRPr sz="2399">
                <a:latin typeface="Consolas" pitchFamily="49" charset="0"/>
                <a:cs typeface="Consolas" pitchFamily="49" charset="0"/>
              </a:defRPr>
            </a:lvl2pPr>
            <a:lvl3pPr>
              <a:spcAft>
                <a:spcPts val="816"/>
              </a:spcAft>
              <a:defRPr sz="2399">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3390083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2298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2774"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2774"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7411641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5150227"/>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2979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5483225"/>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521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7664262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559789" y="466301"/>
            <a:ext cx="11192828" cy="738664"/>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92000853"/>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and Content: Sparse">
    <p:spTree>
      <p:nvGrpSpPr>
        <p:cNvPr id="1" name=""/>
        <p:cNvGrpSpPr/>
        <p:nvPr/>
      </p:nvGrpSpPr>
      <p:grpSpPr>
        <a:xfrm>
          <a:off x="0" y="0"/>
          <a:ext cx="0" cy="0"/>
          <a:chOff x="0" y="0"/>
          <a:chExt cx="0" cy="0"/>
        </a:xfrm>
      </p:grpSpPr>
      <p:sp>
        <p:nvSpPr>
          <p:cNvPr id="2" name="Title 1"/>
          <p:cNvSpPr>
            <a:spLocks noGrp="1"/>
          </p:cNvSpPr>
          <p:nvPr>
            <p:ph type="title"/>
          </p:nvPr>
        </p:nvSpPr>
        <p:spPr>
          <a:xfrm>
            <a:off x="621824" y="284962"/>
            <a:ext cx="11192828" cy="725358"/>
          </a:xfrm>
        </p:spPr>
        <p:txBody>
          <a:bodyPr/>
          <a:lstStyle>
            <a:lvl1pPr algn="l">
              <a:defRPr/>
            </a:lvl1pPr>
          </a:lstStyle>
          <a:p>
            <a:r>
              <a:rPr lang="en-US" dirty="0" smtClean="0"/>
              <a:t>Click to edit Master title style</a:t>
            </a:r>
            <a:endParaRPr lang="en-US" dirty="0"/>
          </a:p>
        </p:txBody>
      </p:sp>
      <p:sp>
        <p:nvSpPr>
          <p:cNvPr id="6" name="Text Placeholder 2"/>
          <p:cNvSpPr>
            <a:spLocks noGrp="1"/>
          </p:cNvSpPr>
          <p:nvPr>
            <p:ph idx="1"/>
          </p:nvPr>
        </p:nvSpPr>
        <p:spPr>
          <a:xfrm>
            <a:off x="621824" y="1113943"/>
            <a:ext cx="11192828" cy="5181130"/>
          </a:xfrm>
          <a:prstGeom prst="rect">
            <a:avLst/>
          </a:prstGeom>
        </p:spPr>
        <p:txBody>
          <a:bodyPr vert="horz" lIns="91440" tIns="45720" rIns="91440" bIns="45720" rtlCol="0">
            <a:normAutofit/>
          </a:bodyPr>
          <a:lstStyle>
            <a:lvl1pPr>
              <a:spcBef>
                <a:spcPts val="816"/>
              </a:spcBef>
              <a:defRPr sz="3806"/>
            </a:lvl1pPr>
            <a:lvl2pPr>
              <a:spcBef>
                <a:spcPts val="816"/>
              </a:spcBef>
              <a:defRPr sz="3263"/>
            </a:lvl2pPr>
            <a:lvl3pPr>
              <a:spcBef>
                <a:spcPts val="816"/>
              </a:spcBef>
              <a:defRPr sz="2719"/>
            </a:lvl3pPr>
            <a:lvl4pPr>
              <a:spcBef>
                <a:spcPts val="0"/>
              </a:spcBef>
              <a:defRPr sz="2447"/>
            </a:lvl4pPr>
            <a:lvl5pPr>
              <a:spcBef>
                <a:spcPts val="0"/>
              </a:spcBef>
              <a:defRPr sz="217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0"/>
          </p:nvPr>
        </p:nvSpPr>
        <p:spPr>
          <a:xfrm>
            <a:off x="4249129" y="6528223"/>
            <a:ext cx="3938218" cy="310868"/>
          </a:xfrm>
          <a:prstGeom prst="rect">
            <a:avLst/>
          </a:prstGeom>
        </p:spPr>
        <p:txBody>
          <a:bodyPr/>
          <a:lstStyle/>
          <a:p>
            <a:pPr defTabSz="932134"/>
            <a:endParaRPr lang="en-US" sz="1799" dirty="0">
              <a:solidFill>
                <a:srgbClr val="FFFFFF"/>
              </a:solidFill>
            </a:endParaRPr>
          </a:p>
        </p:txBody>
      </p:sp>
      <p:sp>
        <p:nvSpPr>
          <p:cNvPr id="11" name="Slide Number Placeholder 10"/>
          <p:cNvSpPr>
            <a:spLocks noGrp="1"/>
          </p:cNvSpPr>
          <p:nvPr>
            <p:ph type="sldNum" sz="quarter" idx="11"/>
          </p:nvPr>
        </p:nvSpPr>
        <p:spPr>
          <a:xfrm>
            <a:off x="621824" y="6528223"/>
            <a:ext cx="2901844" cy="310868"/>
          </a:xfrm>
          <a:prstGeom prst="rect">
            <a:avLst/>
          </a:prstGeom>
        </p:spPr>
        <p:txBody>
          <a:bodyPr/>
          <a:lstStyle/>
          <a:p>
            <a:pPr defTabSz="932134"/>
            <a:fld id="{3399F162-9417-4AF0-9E3C-5DD65F4C66A1}" type="slidenum">
              <a:rPr lang="en-US" sz="1799" smtClean="0">
                <a:solidFill>
                  <a:srgbClr val="FFFFFF"/>
                </a:solidFill>
              </a:rPr>
              <a:pPr defTabSz="932134"/>
              <a:t>‹#›</a:t>
            </a:fld>
            <a:endParaRPr lang="en-US" sz="1799" dirty="0">
              <a:solidFill>
                <a:srgbClr val="FFFFFF"/>
              </a:solidFill>
            </a:endParaRPr>
          </a:p>
        </p:txBody>
      </p:sp>
    </p:spTree>
    <p:extLst>
      <p:ext uri="{BB962C8B-B14F-4D97-AF65-F5344CB8AC3E}">
        <p14:creationId xmlns:p14="http://schemas.microsoft.com/office/powerpoint/2010/main" val="359825685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236292"/>
            <a:ext cx="10445796" cy="932293"/>
          </a:xfrm>
        </p:spPr>
        <p:txBody>
          <a:bodyPr anchor="b" anchorCtr="0"/>
          <a:lstStyle>
            <a:lvl1pPr>
              <a:defRPr sz="6731" spc="-153"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10048067" y="-163736"/>
            <a:ext cx="1865957" cy="1865207"/>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450714" y="1324427"/>
            <a:ext cx="1194706" cy="119422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450714" y="-163736"/>
            <a:ext cx="892788" cy="892429"/>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386101" y="1451389"/>
            <a:ext cx="678952" cy="678679"/>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450714" y="5868094"/>
            <a:ext cx="1194706" cy="119422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741724" y="5182575"/>
            <a:ext cx="789636" cy="789319"/>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444375" y="5721977"/>
            <a:ext cx="323147" cy="323017"/>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838717" y="6465207"/>
            <a:ext cx="2409262" cy="2408293"/>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95803" y="450911"/>
            <a:ext cx="1281084" cy="1280569"/>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904364" y="-163736"/>
            <a:ext cx="523617" cy="523406"/>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988597" y="1258992"/>
            <a:ext cx="249441" cy="249341"/>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942897" y="1956613"/>
            <a:ext cx="892788" cy="892429"/>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5074500" y="5517986"/>
            <a:ext cx="615664" cy="615416"/>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743809" y="4775079"/>
            <a:ext cx="1051038" cy="105061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1879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3031116"/>
            <a:ext cx="11375536" cy="932293"/>
          </a:xfrm>
        </p:spPr>
        <p:txBody>
          <a:bodyPr anchor="ctr" anchorCtr="0"/>
          <a:lstStyle>
            <a:lvl1pPr>
              <a:defRPr sz="6731" spc="-306"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409712" y="-391055"/>
            <a:ext cx="1865957" cy="1865207"/>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812359" y="1097108"/>
            <a:ext cx="1194706" cy="119422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812359" y="-391055"/>
            <a:ext cx="892788" cy="892429"/>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747746" y="1224070"/>
            <a:ext cx="678952" cy="678679"/>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683035" y="5609390"/>
            <a:ext cx="1194706" cy="119422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974045" y="4923870"/>
            <a:ext cx="789636" cy="789319"/>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676696" y="5463273"/>
            <a:ext cx="323147" cy="323017"/>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1071038" y="6206503"/>
            <a:ext cx="2409262" cy="2408293"/>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34015" y="1137811"/>
            <a:ext cx="1281084" cy="1280569"/>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742576" y="523164"/>
            <a:ext cx="523617" cy="523406"/>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350242" y="1031673"/>
            <a:ext cx="249441" cy="249341"/>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382881" y="1916439"/>
            <a:ext cx="892788" cy="892429"/>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5074500" y="5517986"/>
            <a:ext cx="615664" cy="615416"/>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743809" y="4775079"/>
            <a:ext cx="1051038" cy="105061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097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3115870"/>
            <a:ext cx="11375536" cy="762786"/>
          </a:xfrm>
        </p:spPr>
        <p:txBody>
          <a:bodyPr anchor="ctr" anchorCtr="0"/>
          <a:lstStyle>
            <a:lvl1pPr>
              <a:defRPr sz="5507"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34959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10048067" y="-163736"/>
            <a:ext cx="1865957" cy="1865207"/>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450714" y="1324427"/>
            <a:ext cx="1194706" cy="119422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450714" y="-163736"/>
            <a:ext cx="892788" cy="892429"/>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386101" y="1451389"/>
            <a:ext cx="678952" cy="678679"/>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450714" y="5868094"/>
            <a:ext cx="1194706" cy="119422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741724" y="5182575"/>
            <a:ext cx="789636" cy="789319"/>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444375" y="5721977"/>
            <a:ext cx="323147" cy="323017"/>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838717" y="6465207"/>
            <a:ext cx="2409262" cy="2408293"/>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95803" y="450911"/>
            <a:ext cx="1281084" cy="1280569"/>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904364" y="-163736"/>
            <a:ext cx="523617" cy="523406"/>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988597" y="1258992"/>
            <a:ext cx="249441" cy="249341"/>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942897" y="1956613"/>
            <a:ext cx="892788" cy="892429"/>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5074500" y="5517986"/>
            <a:ext cx="615664" cy="615416"/>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743809" y="4775079"/>
            <a:ext cx="1051038" cy="105061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tx1"/>
                    </a:gs>
                    <a:gs pos="99000">
                      <a:schemeClr val="tx1"/>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6150" y="2794218"/>
            <a:ext cx="1045065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101" y="1476622"/>
            <a:ext cx="10445796" cy="932293"/>
          </a:xfrm>
        </p:spPr>
        <p:txBody>
          <a:bodyPr wrap="square" anchor="ctr">
            <a:noAutofit/>
          </a:bodyPr>
          <a:lstStyle>
            <a:lvl1pPr marL="0" indent="0">
              <a:buNone/>
              <a:defRPr sz="6731" spc="-153">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67261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09"/>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5284753"/>
          </a:xfrm>
          <a:prstGeom prst="rect">
            <a:avLst/>
          </a:prstGeom>
        </p:spPr>
        <p:txBody>
          <a:bodyPr/>
          <a:lstStyle>
            <a:lvl1pPr marL="289818" indent="-289818">
              <a:buFont typeface="Wingdings" pitchFamily="2" charset="2"/>
              <a:buChar char=""/>
              <a:defRPr sz="4080">
                <a:latin typeface="+mn-lt"/>
              </a:defRPr>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5"/>
          <p:cNvSpPr>
            <a:spLocks noGrp="1"/>
          </p:cNvSpPr>
          <p:nvPr>
            <p:ph type="sldNum" sz="quarter" idx="4"/>
          </p:nvPr>
        </p:nvSpPr>
        <p:spPr>
          <a:xfrm>
            <a:off x="529659" y="6372788"/>
            <a:ext cx="695302" cy="388585"/>
          </a:xfrm>
          <a:prstGeom prst="rect">
            <a:avLst/>
          </a:prstGeom>
        </p:spPr>
        <p:txBody>
          <a:bodyPr vert="horz" lIns="0" tIns="45720" rIns="91440" bIns="45720" rtlCol="0" anchor="ctr" anchorCtr="0"/>
          <a:lstStyle>
            <a:lvl1pPr algn="l">
              <a:defRPr sz="1224" spc="0" baseline="0">
                <a:solidFill>
                  <a:srgbClr val="808285"/>
                </a:solidFill>
                <a:latin typeface="Segoe UI" pitchFamily="34" charset="0"/>
                <a:ea typeface="Segoe UI" pitchFamily="34" charset="0"/>
                <a:cs typeface="Segoe UI" pitchFamily="34" charset="0"/>
              </a:defRPr>
            </a:lvl1pPr>
          </a:lstStyle>
          <a:p>
            <a:pPr defTabSz="932559"/>
            <a:endParaRPr lang="en-US" dirty="0">
              <a:latin typeface="Segoe UI"/>
              <a:ea typeface="Segoe UI"/>
              <a:cs typeface="Segoe UI"/>
            </a:endParaRPr>
          </a:p>
        </p:txBody>
      </p:sp>
      <p:sp>
        <p:nvSpPr>
          <p:cNvPr id="6" name="Slide Number Placeholder 15"/>
          <p:cNvSpPr txBox="1">
            <a:spLocks/>
          </p:cNvSpPr>
          <p:nvPr userDrawn="1"/>
        </p:nvSpPr>
        <p:spPr>
          <a:xfrm>
            <a:off x="1384890" y="6372788"/>
            <a:ext cx="7697073" cy="388585"/>
          </a:xfrm>
          <a:prstGeom prst="rect">
            <a:avLst/>
          </a:prstGeom>
        </p:spPr>
        <p:txBody>
          <a:bodyPr vert="horz" lIns="0" tIns="46630" rIns="93260" bIns="46630" rtlCol="0" anchor="ctr" anchorCtr="0"/>
          <a:lstStyle>
            <a:defPPr>
              <a:defRPr lang="en-US"/>
            </a:defPPr>
            <a:lvl1pPr marL="0" algn="l" defTabSz="914400" rtl="0" eaLnBrk="1" latinLnBrk="0" hangingPunct="1">
              <a:defRPr sz="800" kern="1200" spc="0" baseline="0">
                <a:solidFill>
                  <a:srgbClr val="808285"/>
                </a:solidFill>
                <a:latin typeface="Segoe UI" pitchFamily="34" charset="0"/>
                <a:ea typeface="Segoe UI" pitchFamily="34" charset="0"/>
                <a:cs typeface="Segoe U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24" dirty="0">
              <a:solidFill>
                <a:srgbClr val="FFFFFF">
                  <a:lumMod val="50000"/>
                </a:srgbClr>
              </a:solidFill>
            </a:endParaRPr>
          </a:p>
        </p:txBody>
      </p:sp>
    </p:spTree>
    <p:extLst>
      <p:ext uri="{BB962C8B-B14F-4D97-AF65-F5344CB8AC3E}">
        <p14:creationId xmlns:p14="http://schemas.microsoft.com/office/powerpoint/2010/main" val="154120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5284753"/>
          </a:xfrm>
          <a:prstGeom prst="rect">
            <a:avLst/>
          </a:prstGeom>
        </p:spPr>
        <p:txBody>
          <a:bodyPr/>
          <a:lstStyle>
            <a:lvl1pPr marL="0" indent="0">
              <a:spcBef>
                <a:spcPts val="2448"/>
              </a:spcBef>
              <a:buNone/>
              <a:defRPr sz="4080">
                <a:solidFill>
                  <a:schemeClr val="bg1">
                    <a:lumMod val="75000"/>
                    <a:lumOff val="25000"/>
                  </a:schemeClr>
                </a:solidFill>
                <a:latin typeface="+mn-lt"/>
              </a:defRPr>
            </a:lvl1pPr>
            <a:lvl2pPr marL="0" indent="0">
              <a:buNone/>
              <a:defRPr sz="2040">
                <a:solidFill>
                  <a:schemeClr val="bg1">
                    <a:lumMod val="75000"/>
                    <a:lumOff val="25000"/>
                  </a:schemeClr>
                </a:solidFill>
                <a:latin typeface="+mn-lt"/>
              </a:defRPr>
            </a:lvl2pPr>
            <a:lvl3pPr marL="236387" indent="0">
              <a:buNone/>
              <a:defRPr sz="2040">
                <a:solidFill>
                  <a:schemeClr val="bg1">
                    <a:lumMod val="75000"/>
                    <a:lumOff val="25000"/>
                  </a:schemeClr>
                </a:solidFill>
                <a:latin typeface="+mn-lt"/>
              </a:defRPr>
            </a:lvl3pPr>
            <a:lvl4pPr marL="466298" indent="0">
              <a:buNone/>
              <a:defRPr sz="2040">
                <a:solidFill>
                  <a:schemeClr val="bg1">
                    <a:lumMod val="75000"/>
                    <a:lumOff val="25000"/>
                  </a:schemeClr>
                </a:solidFill>
                <a:latin typeface="+mn-lt"/>
              </a:defRPr>
            </a:lvl4pPr>
            <a:lvl5pPr marL="707543" indent="0">
              <a:buNone/>
              <a:defRPr sz="204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022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5284753"/>
          </a:xfrm>
          <a:prstGeom prst="rect">
            <a:avLst/>
          </a:prstGeom>
        </p:spPr>
        <p:txBody>
          <a:bodyPr/>
          <a:lstStyle>
            <a:lvl1pPr marL="0" indent="0">
              <a:spcBef>
                <a:spcPts val="2448"/>
              </a:spcBef>
              <a:buNone/>
              <a:defRPr sz="4080">
                <a:solidFill>
                  <a:schemeClr val="bg1">
                    <a:lumMod val="75000"/>
                    <a:lumOff val="25000"/>
                  </a:schemeClr>
                </a:solidFill>
                <a:latin typeface="+mn-lt"/>
              </a:defRPr>
            </a:lvl1pPr>
            <a:lvl2pPr marL="0" indent="0">
              <a:buNone/>
              <a:defRPr sz="2040">
                <a:solidFill>
                  <a:schemeClr val="bg1">
                    <a:lumMod val="75000"/>
                    <a:lumOff val="25000"/>
                  </a:schemeClr>
                </a:solidFill>
                <a:latin typeface="+mn-lt"/>
              </a:defRPr>
            </a:lvl2pPr>
            <a:lvl3pPr marL="236387" indent="0">
              <a:buNone/>
              <a:defRPr sz="2040">
                <a:solidFill>
                  <a:schemeClr val="bg1">
                    <a:lumMod val="75000"/>
                    <a:lumOff val="25000"/>
                  </a:schemeClr>
                </a:solidFill>
                <a:latin typeface="+mn-lt"/>
              </a:defRPr>
            </a:lvl3pPr>
            <a:lvl4pPr marL="466298" indent="0">
              <a:buNone/>
              <a:defRPr sz="2040">
                <a:solidFill>
                  <a:schemeClr val="bg1">
                    <a:lumMod val="75000"/>
                    <a:lumOff val="25000"/>
                  </a:schemeClr>
                </a:solidFill>
                <a:latin typeface="+mn-lt"/>
              </a:defRPr>
            </a:lvl4pPr>
            <a:lvl5pPr marL="707543" indent="0">
              <a:buNone/>
              <a:defRPr sz="204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832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5284752"/>
          </a:xfrm>
        </p:spPr>
        <p:txBody>
          <a:bodyPr>
            <a:noAutofit/>
          </a:bodyPr>
          <a:lstStyle>
            <a:lvl1pPr marL="297913" indent="-297913">
              <a:spcBef>
                <a:spcPts val="1224"/>
              </a:spcBef>
              <a:buClr>
                <a:schemeClr val="tx1"/>
              </a:buClr>
              <a:buFont typeface="Wingdings" pitchFamily="2" charset="2"/>
              <a:buChar char=""/>
              <a:defRPr>
                <a:solidFill>
                  <a:schemeClr val="bg1">
                    <a:lumMod val="75000"/>
                    <a:lumOff val="25000"/>
                  </a:schemeClr>
                </a:solidFill>
              </a:defRPr>
            </a:lvl1pPr>
            <a:lvl2pPr marL="531062" indent="-233149">
              <a:defRPr sz="2040">
                <a:solidFill>
                  <a:schemeClr val="bg1">
                    <a:lumMod val="75000"/>
                    <a:lumOff val="25000"/>
                  </a:schemeClr>
                </a:solidFill>
              </a:defRPr>
            </a:lvl2pPr>
            <a:lvl3pPr marL="699447" indent="-168385">
              <a:tabLst/>
              <a:defRPr sz="2040">
                <a:solidFill>
                  <a:schemeClr val="bg1">
                    <a:lumMod val="75000"/>
                    <a:lumOff val="25000"/>
                  </a:schemeClr>
                </a:solidFill>
              </a:defRPr>
            </a:lvl3pPr>
            <a:lvl4pPr marL="880786" indent="-181338">
              <a:defRPr>
                <a:solidFill>
                  <a:schemeClr val="bg1">
                    <a:lumMod val="75000"/>
                    <a:lumOff val="25000"/>
                  </a:schemeClr>
                </a:solidFill>
              </a:defRPr>
            </a:lvl4pPr>
            <a:lvl5pPr marL="1049171" indent="-168385">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5284752"/>
          </a:xfrm>
        </p:spPr>
        <p:txBody>
          <a:bodyPr>
            <a:noAutofit/>
          </a:bodyPr>
          <a:lstStyle>
            <a:lvl1pPr marL="346486" indent="-346486">
              <a:spcBef>
                <a:spcPts val="1224"/>
              </a:spcBef>
              <a:buFont typeface="Wingdings" pitchFamily="2" charset="2"/>
              <a:buChar char=""/>
              <a:defRPr lang="en-US" sz="3672" kern="1200" spc="-71" baseline="0" dirty="0" smtClean="0">
                <a:solidFill>
                  <a:schemeClr val="bg1">
                    <a:lumMod val="75000"/>
                    <a:lumOff val="25000"/>
                  </a:schemeClr>
                </a:solidFill>
                <a:latin typeface="+mj-lt"/>
                <a:ea typeface="+mn-ea"/>
                <a:cs typeface="+mn-cs"/>
              </a:defRPr>
            </a:lvl1pPr>
            <a:lvl2pPr marL="647637" indent="-349724">
              <a:defRPr lang="en-US" sz="2040" kern="1200" spc="0" baseline="0" dirty="0" smtClean="0">
                <a:solidFill>
                  <a:schemeClr val="bg1">
                    <a:lumMod val="75000"/>
                    <a:lumOff val="25000"/>
                  </a:schemeClr>
                </a:solidFill>
                <a:latin typeface="+mn-lt"/>
                <a:ea typeface="+mn-ea"/>
                <a:cs typeface="+mn-cs"/>
              </a:defRPr>
            </a:lvl2pPr>
            <a:lvl3pPr marL="880786" indent="-349724">
              <a:defRPr lang="en-US" sz="2040" kern="1200" spc="0" baseline="0" dirty="0" smtClean="0">
                <a:solidFill>
                  <a:schemeClr val="bg1">
                    <a:lumMod val="75000"/>
                    <a:lumOff val="25000"/>
                  </a:schemeClr>
                </a:solidFill>
                <a:latin typeface="+mn-lt"/>
                <a:ea typeface="+mn-ea"/>
                <a:cs typeface="+mn-cs"/>
              </a:defRPr>
            </a:lvl3pPr>
            <a:lvl4pPr marL="1049171" indent="-349724">
              <a:defRPr lang="en-US" sz="2040" kern="1200" spc="0" baseline="0" dirty="0" smtClean="0">
                <a:solidFill>
                  <a:schemeClr val="bg1">
                    <a:lumMod val="75000"/>
                    <a:lumOff val="25000"/>
                  </a:schemeClr>
                </a:solidFill>
                <a:latin typeface="+mn-lt"/>
                <a:ea typeface="+mn-ea"/>
                <a:cs typeface="+mn-cs"/>
              </a:defRPr>
            </a:lvl4pPr>
            <a:lvl5pPr marL="1230509" indent="-349724">
              <a:defRPr lang="en-US" sz="2040" kern="1200" spc="0" baseline="0" dirty="0">
                <a:solidFill>
                  <a:schemeClr val="bg1">
                    <a:lumMod val="75000"/>
                    <a:lumOff val="25000"/>
                  </a:schemeClr>
                </a:solidFill>
                <a:latin typeface="+mn-lt"/>
                <a:ea typeface="+mn-ea"/>
                <a:cs typeface="+mn-cs"/>
              </a:defRPr>
            </a:lvl5pPr>
          </a:lstStyle>
          <a:p>
            <a:pPr marL="297913" marR="0" lvl="0" indent="-297913" algn="l" defTabSz="932559"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7913" marR="0" lvl="1" indent="-297913" algn="l" defTabSz="932559"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7913" marR="0" lvl="2" indent="-297913" algn="l" defTabSz="932559"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7913" marR="0" lvl="3" indent="-297913" algn="l" defTabSz="932559"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7913" marR="0" lvl="4" indent="-297913" algn="l" defTabSz="932559"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13485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2"/>
            <a:ext cx="5504574" cy="5284752"/>
          </a:xfrm>
        </p:spPr>
        <p:txBody>
          <a:bodyPr/>
          <a:lstStyle>
            <a:lvl1pPr marL="0" indent="0">
              <a:spcBef>
                <a:spcPts val="1224"/>
              </a:spcBef>
              <a:buNone/>
              <a:defRPr sz="4080">
                <a:solidFill>
                  <a:schemeClr val="bg1">
                    <a:lumMod val="75000"/>
                    <a:lumOff val="25000"/>
                  </a:schemeClr>
                </a:solidFill>
                <a:latin typeface="+mn-lt"/>
              </a:defRPr>
            </a:lvl1pPr>
            <a:lvl2pPr marL="0" indent="0">
              <a:buNone/>
              <a:defRPr sz="2040">
                <a:solidFill>
                  <a:schemeClr val="bg1">
                    <a:lumMod val="75000"/>
                    <a:lumOff val="25000"/>
                  </a:schemeClr>
                </a:solidFill>
                <a:latin typeface="+mn-lt"/>
              </a:defRPr>
            </a:lvl2pPr>
            <a:lvl3pPr marL="238007" indent="0">
              <a:buNone/>
              <a:defRPr sz="2040">
                <a:solidFill>
                  <a:schemeClr val="bg1">
                    <a:lumMod val="75000"/>
                    <a:lumOff val="25000"/>
                  </a:schemeClr>
                </a:solidFill>
                <a:latin typeface="+mn-lt"/>
              </a:defRPr>
            </a:lvl3pPr>
            <a:lvl4pPr marL="466298" indent="0">
              <a:buNone/>
              <a:defRPr sz="2040">
                <a:solidFill>
                  <a:schemeClr val="bg1">
                    <a:lumMod val="75000"/>
                    <a:lumOff val="25000"/>
                  </a:schemeClr>
                </a:solidFill>
                <a:latin typeface="+mn-lt"/>
              </a:defRPr>
            </a:lvl4pPr>
            <a:lvl5pPr marL="707543" indent="0">
              <a:buNone/>
              <a:defRPr sz="204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405481" y="1476622"/>
            <a:ext cx="5504574" cy="5284752"/>
          </a:xfrm>
        </p:spPr>
        <p:txBody>
          <a:bodyPr/>
          <a:lstStyle>
            <a:lvl1pPr marL="0" indent="0">
              <a:spcBef>
                <a:spcPts val="1224"/>
              </a:spcBef>
              <a:buNone/>
              <a:defRPr lang="en-US" sz="4080" kern="1200" spc="-71" baseline="0" dirty="0" smtClean="0">
                <a:solidFill>
                  <a:schemeClr val="bg1">
                    <a:lumMod val="75000"/>
                    <a:lumOff val="25000"/>
                  </a:schemeClr>
                </a:solidFill>
                <a:latin typeface="+mn-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solidFill>
                  <a:schemeClr val="bg1">
                    <a:lumMod val="75000"/>
                    <a:lumOff val="25000"/>
                  </a:schemeClr>
                </a:soli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solidFill>
                  <a:schemeClr val="bg1">
                    <a:lumMod val="75000"/>
                    <a:lumOff val="25000"/>
                  </a:schemeClr>
                </a:soli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solidFill>
                  <a:schemeClr val="bg1">
                    <a:lumMod val="75000"/>
                    <a:lumOff val="25000"/>
                  </a:schemeClr>
                </a:soli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solidFill>
                  <a:schemeClr val="bg1">
                    <a:lumMod val="75000"/>
                    <a:lumOff val="25000"/>
                  </a:schemeClr>
                </a:soli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74493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3" name="Slide Number Placeholder 15"/>
          <p:cNvSpPr>
            <a:spLocks noGrp="1"/>
          </p:cNvSpPr>
          <p:nvPr>
            <p:ph type="sldNum" sz="quarter" idx="4"/>
          </p:nvPr>
        </p:nvSpPr>
        <p:spPr>
          <a:xfrm>
            <a:off x="529659" y="6561675"/>
            <a:ext cx="695302" cy="388585"/>
          </a:xfrm>
          <a:prstGeom prst="rect">
            <a:avLst/>
          </a:prstGeom>
        </p:spPr>
        <p:txBody>
          <a:bodyPr vert="horz" lIns="0" tIns="45720" rIns="91440" bIns="45720" rtlCol="0" anchor="ctr" anchorCtr="0"/>
          <a:lstStyle>
            <a:lvl1pPr algn="l">
              <a:defRPr sz="1224" spc="0" baseline="0">
                <a:solidFill>
                  <a:srgbClr val="808285"/>
                </a:solidFill>
                <a:latin typeface="Segoe UI" pitchFamily="34" charset="0"/>
                <a:ea typeface="Segoe UI" pitchFamily="34" charset="0"/>
                <a:cs typeface="Segoe UI" pitchFamily="34" charset="0"/>
              </a:defRPr>
            </a:lvl1pPr>
          </a:lstStyle>
          <a:p>
            <a:pPr defTabSz="932559"/>
            <a:endParaRPr lang="en-US" dirty="0">
              <a:latin typeface="Segoe UI"/>
              <a:ea typeface="Segoe UI"/>
              <a:cs typeface="Segoe UI"/>
            </a:endParaRPr>
          </a:p>
        </p:txBody>
      </p:sp>
      <p:sp>
        <p:nvSpPr>
          <p:cNvPr id="4" name="Slide Number Placeholder 15"/>
          <p:cNvSpPr txBox="1">
            <a:spLocks/>
          </p:cNvSpPr>
          <p:nvPr userDrawn="1"/>
        </p:nvSpPr>
        <p:spPr>
          <a:xfrm>
            <a:off x="1384890" y="6561675"/>
            <a:ext cx="7697073" cy="388585"/>
          </a:xfrm>
          <a:prstGeom prst="rect">
            <a:avLst/>
          </a:prstGeom>
        </p:spPr>
        <p:txBody>
          <a:bodyPr vert="horz" lIns="0" tIns="46630" rIns="93260" bIns="46630" rtlCol="0" anchor="ctr" anchorCtr="0"/>
          <a:lstStyle>
            <a:defPPr>
              <a:defRPr lang="en-US"/>
            </a:defPPr>
            <a:lvl1pPr marL="0" algn="l" defTabSz="914400" rtl="0" eaLnBrk="1" latinLnBrk="0" hangingPunct="1">
              <a:defRPr sz="800" kern="1200" spc="0" baseline="0">
                <a:solidFill>
                  <a:srgbClr val="808285"/>
                </a:solidFill>
                <a:latin typeface="Segoe UI" pitchFamily="34" charset="0"/>
                <a:ea typeface="Segoe UI" pitchFamily="34" charset="0"/>
                <a:cs typeface="Segoe U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24" dirty="0">
              <a:solidFill>
                <a:srgbClr val="FFFFFF">
                  <a:lumMod val="50000"/>
                </a:srgbClr>
              </a:solidFill>
            </a:endParaRPr>
          </a:p>
        </p:txBody>
      </p:sp>
    </p:spTree>
    <p:extLst>
      <p:ext uri="{BB962C8B-B14F-4D97-AF65-F5344CB8AC3E}">
        <p14:creationId xmlns:p14="http://schemas.microsoft.com/office/powerpoint/2010/main" val="150500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852850" y="2576874"/>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852850" y="3509477"/>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2" name="Text Placeholder 8"/>
          <p:cNvSpPr>
            <a:spLocks noGrp="1"/>
          </p:cNvSpPr>
          <p:nvPr>
            <p:ph type="body" sz="quarter" idx="13"/>
          </p:nvPr>
        </p:nvSpPr>
        <p:spPr>
          <a:xfrm>
            <a:off x="7686459" y="2576874"/>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686459" y="3509477"/>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4" name="Text Placeholder 8"/>
          <p:cNvSpPr>
            <a:spLocks noGrp="1"/>
          </p:cNvSpPr>
          <p:nvPr>
            <p:ph type="body" sz="quarter" idx="15"/>
          </p:nvPr>
        </p:nvSpPr>
        <p:spPr>
          <a:xfrm>
            <a:off x="2022387" y="2576874"/>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2022387" y="3509477"/>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Tree>
    <p:extLst>
      <p:ext uri="{BB962C8B-B14F-4D97-AF65-F5344CB8AC3E}">
        <p14:creationId xmlns:p14="http://schemas.microsoft.com/office/powerpoint/2010/main" val="386749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266101"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266101"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4" name="Text Placeholder 8"/>
          <p:cNvSpPr>
            <a:spLocks noGrp="1"/>
          </p:cNvSpPr>
          <p:nvPr>
            <p:ph type="body" sz="quarter" idx="15"/>
          </p:nvPr>
        </p:nvSpPr>
        <p:spPr>
          <a:xfrm>
            <a:off x="3435639"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435639"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0" name="Text Placeholder 8"/>
          <p:cNvSpPr>
            <a:spLocks noGrp="1"/>
          </p:cNvSpPr>
          <p:nvPr>
            <p:ph type="body" sz="quarter" idx="17"/>
          </p:nvPr>
        </p:nvSpPr>
        <p:spPr>
          <a:xfrm>
            <a:off x="6266101"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266101"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9" name="Text Placeholder 8"/>
          <p:cNvSpPr>
            <a:spLocks noGrp="1"/>
          </p:cNvSpPr>
          <p:nvPr>
            <p:ph type="body" sz="quarter" idx="21"/>
          </p:nvPr>
        </p:nvSpPr>
        <p:spPr>
          <a:xfrm>
            <a:off x="3435639"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435639"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Tree>
    <p:extLst>
      <p:ext uri="{BB962C8B-B14F-4D97-AF65-F5344CB8AC3E}">
        <p14:creationId xmlns:p14="http://schemas.microsoft.com/office/powerpoint/2010/main" val="214652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852850"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852850"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2" name="Text Placeholder 8"/>
          <p:cNvSpPr>
            <a:spLocks noGrp="1"/>
          </p:cNvSpPr>
          <p:nvPr>
            <p:ph type="body" sz="quarter" idx="13"/>
          </p:nvPr>
        </p:nvSpPr>
        <p:spPr>
          <a:xfrm>
            <a:off x="7686459"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686459"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4" name="Text Placeholder 8"/>
          <p:cNvSpPr>
            <a:spLocks noGrp="1"/>
          </p:cNvSpPr>
          <p:nvPr>
            <p:ph type="body" sz="quarter" idx="15"/>
          </p:nvPr>
        </p:nvSpPr>
        <p:spPr>
          <a:xfrm>
            <a:off x="2022387"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2022387"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0" name="Text Placeholder 8"/>
          <p:cNvSpPr>
            <a:spLocks noGrp="1"/>
          </p:cNvSpPr>
          <p:nvPr>
            <p:ph type="body" sz="quarter" idx="17"/>
          </p:nvPr>
        </p:nvSpPr>
        <p:spPr>
          <a:xfrm>
            <a:off x="4852850"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852850"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7" name="Text Placeholder 8"/>
          <p:cNvSpPr>
            <a:spLocks noGrp="1"/>
          </p:cNvSpPr>
          <p:nvPr>
            <p:ph type="body" sz="quarter" idx="19"/>
          </p:nvPr>
        </p:nvSpPr>
        <p:spPr>
          <a:xfrm>
            <a:off x="7686459"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686459"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9" name="Text Placeholder 8"/>
          <p:cNvSpPr>
            <a:spLocks noGrp="1"/>
          </p:cNvSpPr>
          <p:nvPr>
            <p:ph type="body" sz="quarter" idx="21"/>
          </p:nvPr>
        </p:nvSpPr>
        <p:spPr>
          <a:xfrm>
            <a:off x="2022387"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836" smtClean="0">
                <a:solidFill>
                  <a:schemeClr val="lt1"/>
                </a:solidFill>
              </a:defRPr>
            </a:lvl2pPr>
            <a:lvl3pPr>
              <a:defRPr lang="en-US" sz="1836" smtClean="0">
                <a:solidFill>
                  <a:schemeClr val="lt1"/>
                </a:solidFill>
              </a:defRPr>
            </a:lvl3pPr>
            <a:lvl4pPr>
              <a:defRPr lang="en-US" sz="1836" smtClean="0">
                <a:solidFill>
                  <a:schemeClr val="lt1"/>
                </a:solidFill>
              </a:defRPr>
            </a:lvl4pPr>
            <a:lvl5pPr>
              <a:defRPr lang="en-US" sz="1836">
                <a:solidFill>
                  <a:schemeClr val="lt1"/>
                </a:solidFill>
              </a:defRPr>
            </a:lvl5pPr>
          </a:lstStyle>
          <a:p>
            <a:pPr marL="0" lvl="0" defTabSz="932290"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2022387"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Tree>
    <p:extLst>
      <p:ext uri="{BB962C8B-B14F-4D97-AF65-F5344CB8AC3E}">
        <p14:creationId xmlns:p14="http://schemas.microsoft.com/office/powerpoint/2010/main" val="91969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85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1" y="0"/>
            <a:ext cx="12436475" cy="117895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28849" y="1476622"/>
            <a:ext cx="11378776" cy="5284752"/>
          </a:xfrm>
        </p:spPr>
        <p:txBody>
          <a:bodyPr/>
          <a:lstStyle>
            <a:lvl1pPr marL="0" indent="0">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7858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80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3719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1999"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9" y="3040856"/>
            <a:ext cx="11887199" cy="912813"/>
          </a:xfrm>
        </p:spPr>
        <p:txBody>
          <a:bodyPr lIns="0" tIns="0" rIns="0" bIns="0"/>
          <a:lstStyle>
            <a:lvl1pPr>
              <a:defRPr sz="5398"/>
            </a:lvl1pPr>
          </a:lstStyle>
          <a:p>
            <a:r>
              <a:rPr lang="en-US" dirty="0" smtClean="0"/>
              <a:t>Click to edit master title style</a:t>
            </a:r>
            <a:endParaRPr lang="en-US" dirty="0"/>
          </a:p>
        </p:txBody>
      </p:sp>
    </p:spTree>
    <p:extLst>
      <p:ext uri="{BB962C8B-B14F-4D97-AF65-F5344CB8AC3E}">
        <p14:creationId xmlns:p14="http://schemas.microsoft.com/office/powerpoint/2010/main" val="178269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0225163"/>
      </p:ext>
    </p:extLst>
  </p:cSld>
  <p:clrMapOvr>
    <a:masterClrMapping/>
  </p:clrMapOvr>
  <p:extLst>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9" y="1668483"/>
            <a:ext cx="8686801" cy="5029181"/>
          </a:xfrm>
        </p:spPr>
        <p:txBody>
          <a:bodyPr lIns="0" tIns="0" rIns="0" bIns="0">
            <a:noAutofit/>
          </a:bodyPr>
          <a:lstStyle>
            <a:lvl1pPr>
              <a:defRPr sz="3598"/>
            </a:lvl1pPr>
            <a:lvl2pPr>
              <a:defRPr sz="2799"/>
            </a:lvl2pPr>
            <a:lvl3pPr>
              <a:defRPr sz="2399"/>
            </a:lvl3pPr>
            <a:lvl4pPr>
              <a:defRPr sz="1999"/>
            </a:lvl4pPr>
            <a:lvl5pPr>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3"/>
            <a:ext cx="2743200" cy="5029181"/>
          </a:xfrm>
        </p:spPr>
        <p:txBody>
          <a:bodyPr lIns="0" tIns="0" rIns="0" bIns="0">
            <a:noAutofit/>
          </a:bodyPr>
          <a:lstStyle>
            <a:lvl1pPr algn="l" defTabSz="913804" rtl="0" eaLnBrk="1" latinLnBrk="0" hangingPunct="1">
              <a:spcBef>
                <a:spcPct val="0"/>
              </a:spcBef>
              <a:buNone/>
              <a:defRPr lang="en-US" sz="2399" kern="1200" dirty="0" smtClean="0">
                <a:gradFill>
                  <a:gsLst>
                    <a:gs pos="0">
                      <a:schemeClr val="tx1"/>
                    </a:gs>
                    <a:gs pos="100000">
                      <a:schemeClr val="tx1"/>
                    </a:gs>
                  </a:gsLst>
                  <a:lin ang="5400000" scaled="0"/>
                </a:gradFill>
                <a:latin typeface="+mn-lt"/>
                <a:ea typeface="+mj-ea"/>
                <a:cs typeface="+mj-cs"/>
              </a:defRPr>
            </a:lvl1pPr>
            <a:lvl2pPr algn="l" defTabSz="913804"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2pPr>
            <a:lvl3pPr marL="228450" indent="0" algn="l" defTabSz="913804"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3pPr>
            <a:lvl4pPr marL="456901" indent="0" algn="l" defTabSz="913804"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4pPr>
            <a:lvl5pPr marL="739293" indent="0" algn="l" defTabSz="913804" rtl="0" eaLnBrk="1" latinLnBrk="0" hangingPunct="1">
              <a:spcBef>
                <a:spcPct val="0"/>
              </a:spcBef>
              <a:buNone/>
              <a:defRPr lang="en-US" sz="1599"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2031294481"/>
      </p:ext>
    </p:extLst>
  </p:cSld>
  <p:clrMapOvr>
    <a:masterClrMapping/>
  </p:clrMapOvr>
  <p:extLst>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4"/>
            <a:ext cx="10058400" cy="912813"/>
          </a:xfrm>
        </p:spPr>
        <p:txBody>
          <a:bodyPr/>
          <a:lstStyle>
            <a:lvl1pPr>
              <a:defRPr sz="3598"/>
            </a:lvl1pPr>
          </a:lstStyle>
          <a:p>
            <a:r>
              <a:rPr lang="en-US" dirty="0" smtClean="0"/>
              <a:t>Click to edit master title style</a:t>
            </a:r>
            <a:endParaRPr lang="en-US" dirty="0"/>
          </a:p>
        </p:txBody>
      </p:sp>
    </p:spTree>
    <p:extLst>
      <p:ext uri="{BB962C8B-B14F-4D97-AF65-F5344CB8AC3E}">
        <p14:creationId xmlns:p14="http://schemas.microsoft.com/office/powerpoint/2010/main" val="21170636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3"/>
            <a:ext cx="2743200" cy="5027593"/>
          </a:xfrm>
        </p:spPr>
        <p:txBody>
          <a:bodyPr vert="horz" lIns="0" tIns="0" rIns="0" bIns="0" rtlCol="0">
            <a:noAutofit/>
          </a:bodyPr>
          <a:lstStyle>
            <a:lvl1pPr>
              <a:defRPr lang="en-US" sz="2399"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287749229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598"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899">
                <a:solidFill>
                  <a:srgbClr val="FFFFFF"/>
                </a:solidFill>
              </a:defRPr>
            </a:lvl2pPr>
            <a:lvl3pPr>
              <a:lnSpc>
                <a:spcPct val="100000"/>
              </a:lnSpc>
              <a:spcBef>
                <a:spcPts val="816"/>
              </a:spcBef>
              <a:defRPr sz="1899">
                <a:solidFill>
                  <a:srgbClr val="FFFFFF"/>
                </a:solidFill>
              </a:defRPr>
            </a:lvl3pPr>
            <a:lvl4pPr>
              <a:lnSpc>
                <a:spcPct val="100000"/>
              </a:lnSpc>
              <a:spcBef>
                <a:spcPts val="816"/>
              </a:spcBef>
              <a:defRPr sz="1899">
                <a:solidFill>
                  <a:srgbClr val="FFFFFF"/>
                </a:solidFill>
              </a:defRPr>
            </a:lvl4pPr>
            <a:lvl5pPr>
              <a:lnSpc>
                <a:spcPct val="100000"/>
              </a:lnSpc>
              <a:spcBef>
                <a:spcPts val="816"/>
              </a:spcBef>
              <a:defRPr sz="1899">
                <a:solidFill>
                  <a:srgbClr val="FFFFFF"/>
                </a:solidFill>
              </a:defRPr>
            </a:lvl5pPr>
          </a:lstStyle>
          <a:p>
            <a:pPr marL="0" lvl="0" indent="0" algn="l" defTabSz="913804"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399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2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2999063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598" kern="1200" dirty="0" smtClean="0">
                <a:gradFill>
                  <a:gsLst>
                    <a:gs pos="0">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2" y="296864"/>
            <a:ext cx="11887199" cy="914400"/>
          </a:xfrm>
        </p:spPr>
        <p:txBody>
          <a:bodyPr vert="horz" lIns="0" tIns="0" rIns="0" bIns="0" rtlCol="0" anchor="t">
            <a:noAutofit/>
          </a:bodyPr>
          <a:lstStyle>
            <a:lvl1pPr>
              <a:defRPr lang="en-US" sz="4798"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399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2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092831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598" kern="1200" dirty="0" smtClean="0">
                <a:gradFill>
                  <a:gsLst>
                    <a:gs pos="0">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283748296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
        <p:nvSpPr>
          <p:cNvPr id="3" name="Content Placeholder 4"/>
          <p:cNvSpPr>
            <a:spLocks noGrp="1"/>
          </p:cNvSpPr>
          <p:nvPr>
            <p:ph sz="quarter" idx="14"/>
          </p:nvPr>
        </p:nvSpPr>
        <p:spPr>
          <a:xfrm>
            <a:off x="274638" y="1668463"/>
            <a:ext cx="11887200" cy="5029201"/>
          </a:xfrm>
        </p:spPr>
        <p:txBody>
          <a:bodyPr>
            <a:normAutofit/>
          </a:bodyPr>
          <a:lstStyle>
            <a:lvl1pPr>
              <a:spcAft>
                <a:spcPts val="816"/>
              </a:spcAft>
              <a:defRPr sz="2399">
                <a:latin typeface="Consolas" pitchFamily="49" charset="0"/>
                <a:cs typeface="Consolas" pitchFamily="49" charset="0"/>
              </a:defRPr>
            </a:lvl1pPr>
            <a:lvl2pPr>
              <a:spcAft>
                <a:spcPts val="816"/>
              </a:spcAft>
              <a:defRPr sz="2399">
                <a:latin typeface="Consolas" pitchFamily="49" charset="0"/>
                <a:cs typeface="Consolas" pitchFamily="49" charset="0"/>
              </a:defRPr>
            </a:lvl2pPr>
            <a:lvl3pPr>
              <a:spcAft>
                <a:spcPts val="816"/>
              </a:spcAft>
              <a:defRPr sz="2399">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34640085"/>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39252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2774"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2774"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6678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5150227"/>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1055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5483225"/>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97683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49891807"/>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559789" y="466301"/>
            <a:ext cx="11192828" cy="738664"/>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2311938452"/>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cSld name="Title and Content: Sparse">
    <p:spTree>
      <p:nvGrpSpPr>
        <p:cNvPr id="1" name=""/>
        <p:cNvGrpSpPr/>
        <p:nvPr/>
      </p:nvGrpSpPr>
      <p:grpSpPr>
        <a:xfrm>
          <a:off x="0" y="0"/>
          <a:ext cx="0" cy="0"/>
          <a:chOff x="0" y="0"/>
          <a:chExt cx="0" cy="0"/>
        </a:xfrm>
      </p:grpSpPr>
      <p:sp>
        <p:nvSpPr>
          <p:cNvPr id="2" name="Title 1"/>
          <p:cNvSpPr>
            <a:spLocks noGrp="1"/>
          </p:cNvSpPr>
          <p:nvPr>
            <p:ph type="title"/>
          </p:nvPr>
        </p:nvSpPr>
        <p:spPr>
          <a:xfrm>
            <a:off x="621824" y="284962"/>
            <a:ext cx="11192828" cy="725358"/>
          </a:xfrm>
        </p:spPr>
        <p:txBody>
          <a:bodyPr/>
          <a:lstStyle>
            <a:lvl1pPr algn="l">
              <a:defRPr/>
            </a:lvl1pPr>
          </a:lstStyle>
          <a:p>
            <a:r>
              <a:rPr lang="en-US" dirty="0" smtClean="0"/>
              <a:t>Click to edit Master title style</a:t>
            </a:r>
            <a:endParaRPr lang="en-US" dirty="0"/>
          </a:p>
        </p:txBody>
      </p:sp>
      <p:sp>
        <p:nvSpPr>
          <p:cNvPr id="6" name="Text Placeholder 2"/>
          <p:cNvSpPr>
            <a:spLocks noGrp="1"/>
          </p:cNvSpPr>
          <p:nvPr>
            <p:ph idx="1"/>
          </p:nvPr>
        </p:nvSpPr>
        <p:spPr>
          <a:xfrm>
            <a:off x="621824" y="1113943"/>
            <a:ext cx="11192828" cy="5181130"/>
          </a:xfrm>
          <a:prstGeom prst="rect">
            <a:avLst/>
          </a:prstGeom>
        </p:spPr>
        <p:txBody>
          <a:bodyPr vert="horz" lIns="91440" tIns="45720" rIns="91440" bIns="45720" rtlCol="0">
            <a:normAutofit/>
          </a:bodyPr>
          <a:lstStyle>
            <a:lvl1pPr>
              <a:spcBef>
                <a:spcPts val="816"/>
              </a:spcBef>
              <a:defRPr sz="3806"/>
            </a:lvl1pPr>
            <a:lvl2pPr>
              <a:spcBef>
                <a:spcPts val="816"/>
              </a:spcBef>
              <a:defRPr sz="3263"/>
            </a:lvl2pPr>
            <a:lvl3pPr>
              <a:spcBef>
                <a:spcPts val="816"/>
              </a:spcBef>
              <a:defRPr sz="2719"/>
            </a:lvl3pPr>
            <a:lvl4pPr>
              <a:spcBef>
                <a:spcPts val="0"/>
              </a:spcBef>
              <a:defRPr sz="2447"/>
            </a:lvl4pPr>
            <a:lvl5pPr>
              <a:spcBef>
                <a:spcPts val="0"/>
              </a:spcBef>
              <a:defRPr sz="217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0"/>
          </p:nvPr>
        </p:nvSpPr>
        <p:spPr>
          <a:xfrm>
            <a:off x="4249129" y="6528223"/>
            <a:ext cx="3938218" cy="310868"/>
          </a:xfrm>
          <a:prstGeom prst="rect">
            <a:avLst/>
          </a:prstGeom>
        </p:spPr>
        <p:txBody>
          <a:bodyPr/>
          <a:lstStyle/>
          <a:p>
            <a:pPr defTabSz="932134"/>
            <a:endParaRPr lang="en-US" sz="1799" dirty="0">
              <a:solidFill>
                <a:srgbClr val="FFFFFF"/>
              </a:solidFill>
            </a:endParaRPr>
          </a:p>
        </p:txBody>
      </p:sp>
      <p:sp>
        <p:nvSpPr>
          <p:cNvPr id="11" name="Slide Number Placeholder 10"/>
          <p:cNvSpPr>
            <a:spLocks noGrp="1"/>
          </p:cNvSpPr>
          <p:nvPr>
            <p:ph type="sldNum" sz="quarter" idx="11"/>
          </p:nvPr>
        </p:nvSpPr>
        <p:spPr>
          <a:xfrm>
            <a:off x="621824" y="6528223"/>
            <a:ext cx="2901844" cy="310868"/>
          </a:xfrm>
          <a:prstGeom prst="rect">
            <a:avLst/>
          </a:prstGeom>
        </p:spPr>
        <p:txBody>
          <a:bodyPr/>
          <a:lstStyle/>
          <a:p>
            <a:pPr defTabSz="932134"/>
            <a:fld id="{3399F162-9417-4AF0-9E3C-5DD65F4C66A1}" type="slidenum">
              <a:rPr lang="en-US" sz="1799" smtClean="0">
                <a:solidFill>
                  <a:srgbClr val="FFFFFF"/>
                </a:solidFill>
              </a:rPr>
              <a:pPr defTabSz="932134"/>
              <a:t>‹#›</a:t>
            </a:fld>
            <a:endParaRPr lang="en-US" sz="1799" dirty="0">
              <a:solidFill>
                <a:srgbClr val="FFFFFF"/>
              </a:solidFill>
            </a:endParaRPr>
          </a:p>
        </p:txBody>
      </p:sp>
    </p:spTree>
    <p:extLst>
      <p:ext uri="{BB962C8B-B14F-4D97-AF65-F5344CB8AC3E}">
        <p14:creationId xmlns:p14="http://schemas.microsoft.com/office/powerpoint/2010/main" val="879154010"/>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19" name="Text Placeholder 4"/>
          <p:cNvSpPr>
            <a:spLocks noGrp="1"/>
          </p:cNvSpPr>
          <p:nvPr>
            <p:ph type="body" sz="quarter" idx="13"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solidFill>
                  <a:srgbClr val="E81123"/>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836" y="467570"/>
            <a:ext cx="2247011" cy="484761"/>
          </a:xfrm>
          <a:prstGeom prst="rect">
            <a:avLst/>
          </a:prstGeom>
        </p:spPr>
      </p:pic>
      <p:sp>
        <p:nvSpPr>
          <p:cNvPr id="21"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solidFill>
                  <a:schemeClr val="tx2"/>
                </a:solidFill>
              </a:defRPr>
            </a:lvl1pPr>
          </a:lstStyle>
          <a:p>
            <a:r>
              <a:rPr lang="en-US" dirty="0" smtClean="0"/>
              <a:t>Presentation title</a:t>
            </a:r>
            <a:endParaRPr lang="en-US" dirty="0"/>
          </a:p>
        </p:txBody>
      </p:sp>
    </p:spTree>
    <p:extLst>
      <p:ext uri="{BB962C8B-B14F-4D97-AF65-F5344CB8AC3E}">
        <p14:creationId xmlns:p14="http://schemas.microsoft.com/office/powerpoint/2010/main" val="2693396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sp>
        <p:nvSpPr>
          <p:cNvPr id="6" name="Rectangle 5"/>
          <p:cNvSpPr/>
          <p:nvPr userDrawn="1"/>
        </p:nvSpPr>
        <p:spPr bwMode="auto">
          <a:xfrm>
            <a:off x="274703" y="3957192"/>
            <a:ext cx="4567564" cy="1371601"/>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74637" y="1220887"/>
            <a:ext cx="8230055" cy="27363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74702" y="3957194"/>
            <a:ext cx="4567566"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
        <p:nvSpPr>
          <p:cNvPr id="21" name="Title 1"/>
          <p:cNvSpPr>
            <a:spLocks noGrp="1"/>
          </p:cNvSpPr>
          <p:nvPr>
            <p:ph type="title" hasCustomPrompt="1"/>
          </p:nvPr>
        </p:nvSpPr>
        <p:spPr>
          <a:xfrm>
            <a:off x="274638" y="1220887"/>
            <a:ext cx="8230054" cy="2736305"/>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spTree>
    <p:extLst>
      <p:ext uri="{BB962C8B-B14F-4D97-AF65-F5344CB8AC3E}">
        <p14:creationId xmlns:p14="http://schemas.microsoft.com/office/powerpoint/2010/main" val="3002584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0_Title Slide 1">
    <p:spTree>
      <p:nvGrpSpPr>
        <p:cNvPr id="1" name=""/>
        <p:cNvGrpSpPr/>
        <p:nvPr/>
      </p:nvGrpSpPr>
      <p:grpSpPr>
        <a:xfrm>
          <a:off x="0" y="0"/>
          <a:ext cx="0" cy="0"/>
          <a:chOff x="0" y="0"/>
          <a:chExt cx="0" cy="0"/>
        </a:xfrm>
      </p:grpSpPr>
      <p:sp>
        <p:nvSpPr>
          <p:cNvPr id="6" name="Rectangle 5"/>
          <p:cNvSpPr/>
          <p:nvPr userDrawn="1"/>
        </p:nvSpPr>
        <p:spPr bwMode="auto">
          <a:xfrm>
            <a:off x="274703" y="3957192"/>
            <a:ext cx="4567564" cy="137160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74637" y="1220887"/>
            <a:ext cx="8230055" cy="27363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74702" y="3957194"/>
            <a:ext cx="4567566"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
        <p:nvSpPr>
          <p:cNvPr id="21" name="Title 1"/>
          <p:cNvSpPr>
            <a:spLocks noGrp="1"/>
          </p:cNvSpPr>
          <p:nvPr>
            <p:ph type="title" hasCustomPrompt="1"/>
          </p:nvPr>
        </p:nvSpPr>
        <p:spPr>
          <a:xfrm>
            <a:off x="274638" y="1220887"/>
            <a:ext cx="8230054" cy="2736305"/>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spTree>
    <p:extLst>
      <p:ext uri="{BB962C8B-B14F-4D97-AF65-F5344CB8AC3E}">
        <p14:creationId xmlns:p14="http://schemas.microsoft.com/office/powerpoint/2010/main" val="2505940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Title Slide 1">
    <p:spTree>
      <p:nvGrpSpPr>
        <p:cNvPr id="1" name=""/>
        <p:cNvGrpSpPr/>
        <p:nvPr/>
      </p:nvGrpSpPr>
      <p:grpSpPr>
        <a:xfrm>
          <a:off x="0" y="0"/>
          <a:ext cx="0" cy="0"/>
          <a:chOff x="0" y="0"/>
          <a:chExt cx="0" cy="0"/>
        </a:xfrm>
      </p:grpSpPr>
      <p:sp>
        <p:nvSpPr>
          <p:cNvPr id="6" name="Rectangle 5"/>
          <p:cNvSpPr/>
          <p:nvPr userDrawn="1"/>
        </p:nvSpPr>
        <p:spPr bwMode="auto">
          <a:xfrm>
            <a:off x="274703" y="3957192"/>
            <a:ext cx="4567564" cy="137160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74637" y="1220887"/>
            <a:ext cx="8230055" cy="27363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74702" y="3957194"/>
            <a:ext cx="4567566"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
        <p:nvSpPr>
          <p:cNvPr id="21" name="Title 1"/>
          <p:cNvSpPr>
            <a:spLocks noGrp="1"/>
          </p:cNvSpPr>
          <p:nvPr>
            <p:ph type="title" hasCustomPrompt="1"/>
          </p:nvPr>
        </p:nvSpPr>
        <p:spPr>
          <a:xfrm>
            <a:off x="274638" y="1220887"/>
            <a:ext cx="8230054" cy="2736305"/>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spTree>
    <p:extLst>
      <p:ext uri="{BB962C8B-B14F-4D97-AF65-F5344CB8AC3E}">
        <p14:creationId xmlns:p14="http://schemas.microsoft.com/office/powerpoint/2010/main" val="3118974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_Title Slide 1">
    <p:spTree>
      <p:nvGrpSpPr>
        <p:cNvPr id="1" name=""/>
        <p:cNvGrpSpPr/>
        <p:nvPr/>
      </p:nvGrpSpPr>
      <p:grpSpPr>
        <a:xfrm>
          <a:off x="0" y="0"/>
          <a:ext cx="0" cy="0"/>
          <a:chOff x="0" y="0"/>
          <a:chExt cx="0" cy="0"/>
        </a:xfrm>
      </p:grpSpPr>
      <p:sp>
        <p:nvSpPr>
          <p:cNvPr id="6" name="Rectangle 5"/>
          <p:cNvSpPr/>
          <p:nvPr userDrawn="1"/>
        </p:nvSpPr>
        <p:spPr bwMode="auto">
          <a:xfrm>
            <a:off x="274703" y="3957192"/>
            <a:ext cx="4567564" cy="13716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74637" y="1220887"/>
            <a:ext cx="8230055" cy="27363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74702" y="3957194"/>
            <a:ext cx="4567566"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
        <p:nvSpPr>
          <p:cNvPr id="21" name="Title 1"/>
          <p:cNvSpPr>
            <a:spLocks noGrp="1"/>
          </p:cNvSpPr>
          <p:nvPr>
            <p:ph type="title" hasCustomPrompt="1"/>
          </p:nvPr>
        </p:nvSpPr>
        <p:spPr>
          <a:xfrm>
            <a:off x="274638" y="1220887"/>
            <a:ext cx="8230054" cy="2736305"/>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spTree>
    <p:extLst>
      <p:ext uri="{BB962C8B-B14F-4D97-AF65-F5344CB8AC3E}">
        <p14:creationId xmlns:p14="http://schemas.microsoft.com/office/powerpoint/2010/main" val="1455157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2"/>
            <a:ext cx="11375536" cy="621530"/>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2" y="1476622"/>
            <a:ext cx="11375536" cy="22283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978671" y="6511819"/>
            <a:ext cx="10926526" cy="286298"/>
          </a:xfrm>
          <a:prstGeom prst="rect">
            <a:avLst/>
          </a:prstGeom>
        </p:spPr>
        <p:txBody>
          <a:bodyPr wrap="square" lIns="93251" tIns="46626" rIns="93251" bIns="46626">
            <a:spAutoFit/>
          </a:bodyPr>
          <a:lstStyle/>
          <a:p>
            <a:pPr marL="0" marR="0" lvl="0" indent="0" algn="l" defTabSz="931886" rtl="0" eaLnBrk="1" fontAlgn="auto" latinLnBrk="0" hangingPunct="1">
              <a:lnSpc>
                <a:spcPct val="100000"/>
              </a:lnSpc>
              <a:spcBef>
                <a:spcPts val="0"/>
              </a:spcBef>
              <a:spcAft>
                <a:spcPts val="0"/>
              </a:spcAft>
              <a:buClrTx/>
              <a:buSzTx/>
              <a:buFontTx/>
              <a:buNone/>
              <a:tabLst/>
              <a:defRPr/>
            </a:pPr>
            <a:r>
              <a:rPr kumimoji="0" lang="en-US" sz="1224" b="1" i="0" u="none" strike="noStrike" kern="1200" cap="none" spc="0" normalizeH="0" baseline="0" noProof="0" dirty="0" smtClean="0">
                <a:ln>
                  <a:noFill/>
                </a:ln>
                <a:solidFill>
                  <a:srgbClr val="0072C6">
                    <a:lumMod val="75000"/>
                  </a:srgbClr>
                </a:solidFill>
                <a:effectLst/>
                <a:uLnTx/>
                <a:uFillTx/>
                <a:latin typeface="Segoe UI"/>
                <a:ea typeface="+mn-ea"/>
                <a:cs typeface="+mn-cs"/>
              </a:rPr>
              <a:t>Blog http://blogs.msdn.com/dorischen </a:t>
            </a:r>
            <a:endParaRPr kumimoji="0" lang="en-US" sz="1224" b="1" i="0" u="none" strike="noStrike" kern="1200" cap="none" spc="0" normalizeH="0" baseline="0" noProof="0" dirty="0">
              <a:ln>
                <a:noFill/>
              </a:ln>
              <a:solidFill>
                <a:srgbClr val="0072C6">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1666305179"/>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4_Title Slide 1">
    <p:spTree>
      <p:nvGrpSpPr>
        <p:cNvPr id="1" name=""/>
        <p:cNvGrpSpPr/>
        <p:nvPr/>
      </p:nvGrpSpPr>
      <p:grpSpPr>
        <a:xfrm>
          <a:off x="0" y="0"/>
          <a:ext cx="0" cy="0"/>
          <a:chOff x="0" y="0"/>
          <a:chExt cx="0" cy="0"/>
        </a:xfrm>
      </p:grpSpPr>
      <p:sp>
        <p:nvSpPr>
          <p:cNvPr id="6" name="Rectangle 5"/>
          <p:cNvSpPr/>
          <p:nvPr userDrawn="1"/>
        </p:nvSpPr>
        <p:spPr bwMode="auto">
          <a:xfrm>
            <a:off x="274703" y="3957192"/>
            <a:ext cx="4567564" cy="13716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74637" y="1220887"/>
            <a:ext cx="8230055" cy="27363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74702" y="3957194"/>
            <a:ext cx="4567566"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
        <p:nvSpPr>
          <p:cNvPr id="21" name="Title 1"/>
          <p:cNvSpPr>
            <a:spLocks noGrp="1"/>
          </p:cNvSpPr>
          <p:nvPr>
            <p:ph type="title" hasCustomPrompt="1"/>
          </p:nvPr>
        </p:nvSpPr>
        <p:spPr>
          <a:xfrm>
            <a:off x="274638" y="1220887"/>
            <a:ext cx="8230054" cy="2736305"/>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spTree>
    <p:extLst>
      <p:ext uri="{BB962C8B-B14F-4D97-AF65-F5344CB8AC3E}">
        <p14:creationId xmlns:p14="http://schemas.microsoft.com/office/powerpoint/2010/main" val="36522841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Title Slide 1">
    <p:spTree>
      <p:nvGrpSpPr>
        <p:cNvPr id="1" name=""/>
        <p:cNvGrpSpPr/>
        <p:nvPr/>
      </p:nvGrpSpPr>
      <p:grpSpPr>
        <a:xfrm>
          <a:off x="0" y="0"/>
          <a:ext cx="0" cy="0"/>
          <a:chOff x="0" y="0"/>
          <a:chExt cx="0" cy="0"/>
        </a:xfrm>
      </p:grpSpPr>
      <p:sp>
        <p:nvSpPr>
          <p:cNvPr id="6" name="Rectangle 5"/>
          <p:cNvSpPr/>
          <p:nvPr userDrawn="1"/>
        </p:nvSpPr>
        <p:spPr bwMode="auto">
          <a:xfrm>
            <a:off x="274703" y="3957192"/>
            <a:ext cx="4567564" cy="137160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74637" y="1220887"/>
            <a:ext cx="8230055" cy="27363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74702" y="3957194"/>
            <a:ext cx="4567566"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
        <p:nvSpPr>
          <p:cNvPr id="21" name="Title 1"/>
          <p:cNvSpPr>
            <a:spLocks noGrp="1"/>
          </p:cNvSpPr>
          <p:nvPr>
            <p:ph type="title" hasCustomPrompt="1"/>
          </p:nvPr>
        </p:nvSpPr>
        <p:spPr>
          <a:xfrm>
            <a:off x="274638" y="1220887"/>
            <a:ext cx="8230054" cy="2736305"/>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spTree>
    <p:extLst>
      <p:ext uri="{BB962C8B-B14F-4D97-AF65-F5344CB8AC3E}">
        <p14:creationId xmlns:p14="http://schemas.microsoft.com/office/powerpoint/2010/main" val="235630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_Title Slide 1">
    <p:spTree>
      <p:nvGrpSpPr>
        <p:cNvPr id="1" name=""/>
        <p:cNvGrpSpPr/>
        <p:nvPr/>
      </p:nvGrpSpPr>
      <p:grpSpPr>
        <a:xfrm>
          <a:off x="0" y="0"/>
          <a:ext cx="0" cy="0"/>
          <a:chOff x="0" y="0"/>
          <a:chExt cx="0" cy="0"/>
        </a:xfrm>
      </p:grpSpPr>
      <p:sp>
        <p:nvSpPr>
          <p:cNvPr id="6" name="Rectangle 5"/>
          <p:cNvSpPr/>
          <p:nvPr userDrawn="1"/>
        </p:nvSpPr>
        <p:spPr bwMode="auto">
          <a:xfrm>
            <a:off x="274703" y="3957192"/>
            <a:ext cx="4567564" cy="137160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74637" y="1220887"/>
            <a:ext cx="8230055" cy="27363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74702" y="3957194"/>
            <a:ext cx="4567566"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pic>
        <p:nvPicPr>
          <p:cNvPr id="20" name="Picture 19" descr="MSFT_logo_rgb_C-Gray.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
        <p:nvSpPr>
          <p:cNvPr id="21" name="Title 1"/>
          <p:cNvSpPr>
            <a:spLocks noGrp="1"/>
          </p:cNvSpPr>
          <p:nvPr>
            <p:ph type="title" hasCustomPrompt="1"/>
          </p:nvPr>
        </p:nvSpPr>
        <p:spPr>
          <a:xfrm>
            <a:off x="274638" y="1220887"/>
            <a:ext cx="8230054" cy="2736305"/>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spTree>
    <p:extLst>
      <p:ext uri="{BB962C8B-B14F-4D97-AF65-F5344CB8AC3E}">
        <p14:creationId xmlns:p14="http://schemas.microsoft.com/office/powerpoint/2010/main" val="145057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9_Title Slide 1">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527626" cy="7087731"/>
          </a:xfrm>
          <a:prstGeom prst="rect">
            <a:avLst/>
          </a:prstGeom>
        </p:spPr>
      </p:pic>
      <p:sp>
        <p:nvSpPr>
          <p:cNvPr id="6" name="Rectangle 5"/>
          <p:cNvSpPr/>
          <p:nvPr userDrawn="1"/>
        </p:nvSpPr>
        <p:spPr bwMode="auto">
          <a:xfrm>
            <a:off x="282250" y="4872038"/>
            <a:ext cx="3650556" cy="1828800"/>
          </a:xfrm>
          <a:prstGeom prst="rect">
            <a:avLst/>
          </a:prstGeom>
          <a:solidFill>
            <a:srgbClr val="E8112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2183" y="305846"/>
            <a:ext cx="4567630" cy="4566192"/>
          </a:xfrm>
          <a:prstGeom prst="rect">
            <a:avLst/>
          </a:prstGeom>
          <a:solidFill>
            <a:srgbClr val="73737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82249" y="4872040"/>
            <a:ext cx="3650557" cy="1828798"/>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sp>
        <p:nvSpPr>
          <p:cNvPr id="21" name="Title 1"/>
          <p:cNvSpPr>
            <a:spLocks noGrp="1"/>
          </p:cNvSpPr>
          <p:nvPr>
            <p:ph type="title" hasCustomPrompt="1"/>
          </p:nvPr>
        </p:nvSpPr>
        <p:spPr>
          <a:xfrm>
            <a:off x="282184" y="305846"/>
            <a:ext cx="4567630" cy="4566192"/>
          </a:xfrm>
          <a:noFill/>
        </p:spPr>
        <p:txBody>
          <a:bodyPr lIns="146304" tIns="91440" rIns="146304" bIns="91440" anchor="t" anchorCtr="0"/>
          <a:lstStyle>
            <a:lvl1pPr>
              <a:defRPr sz="6000" spc="-100" baseline="0">
                <a:solidFill>
                  <a:schemeClr val="bg1"/>
                </a:solidFill>
              </a:defRPr>
            </a:lvl1pPr>
          </a:lstStyle>
          <a:p>
            <a:r>
              <a:rPr lang="en-US" dirty="0" smtClean="0"/>
              <a:t>Presentation title here</a:t>
            </a:r>
            <a:endParaRPr lang="en-US" dirty="0"/>
          </a:p>
        </p:txBody>
      </p:sp>
      <p:pic>
        <p:nvPicPr>
          <p:cNvPr id="3" name="Picture 2" descr="MSFT_logo_rgb_C-Wh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6748" y="391662"/>
            <a:ext cx="1771805" cy="382242"/>
          </a:xfrm>
          <a:prstGeom prst="rect">
            <a:avLst/>
          </a:prstGeom>
        </p:spPr>
      </p:pic>
    </p:spTree>
    <p:extLst>
      <p:ext uri="{BB962C8B-B14F-4D97-AF65-F5344CB8AC3E}">
        <p14:creationId xmlns:p14="http://schemas.microsoft.com/office/powerpoint/2010/main" val="4188631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3_Title Slide 1">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6" name="Rectangle 5"/>
          <p:cNvSpPr/>
          <p:nvPr userDrawn="1"/>
        </p:nvSpPr>
        <p:spPr bwMode="auto">
          <a:xfrm>
            <a:off x="282250" y="4872038"/>
            <a:ext cx="3650556" cy="1828800"/>
          </a:xfrm>
          <a:prstGeom prst="rect">
            <a:avLst/>
          </a:prstGeom>
          <a:solidFill>
            <a:schemeClr val="accent3">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2183" y="305846"/>
            <a:ext cx="4567630" cy="4566192"/>
          </a:xfrm>
          <a:prstGeom prst="rect">
            <a:avLst/>
          </a:prstGeom>
          <a:solidFill>
            <a:srgbClr val="73737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282249" y="4872040"/>
            <a:ext cx="3650557" cy="1828798"/>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sp>
        <p:nvSpPr>
          <p:cNvPr id="21" name="Title 1"/>
          <p:cNvSpPr>
            <a:spLocks noGrp="1"/>
          </p:cNvSpPr>
          <p:nvPr>
            <p:ph type="title" hasCustomPrompt="1"/>
          </p:nvPr>
        </p:nvSpPr>
        <p:spPr>
          <a:xfrm>
            <a:off x="282184" y="305846"/>
            <a:ext cx="4567630" cy="4566192"/>
          </a:xfrm>
          <a:noFill/>
        </p:spPr>
        <p:txBody>
          <a:bodyPr lIns="146304" tIns="91440" rIns="146304" bIns="91440" anchor="t" anchorCtr="0"/>
          <a:lstStyle>
            <a:lvl1pPr>
              <a:defRPr sz="6000" spc="-100" baseline="0">
                <a:solidFill>
                  <a:schemeClr val="bg1"/>
                </a:solidFill>
              </a:defRPr>
            </a:lvl1pPr>
          </a:lstStyle>
          <a:p>
            <a:r>
              <a:rPr lang="en-US" dirty="0" smtClean="0"/>
              <a:t>Presentation title here</a:t>
            </a:r>
            <a:endParaRPr lang="en-US" dirty="0"/>
          </a:p>
        </p:txBody>
      </p:sp>
      <p:pic>
        <p:nvPicPr>
          <p:cNvPr id="3" name="Picture 2" descr="MSFT_logo_rgb_C-Wh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6748" y="391662"/>
            <a:ext cx="1771805" cy="382242"/>
          </a:xfrm>
          <a:prstGeom prst="rect">
            <a:avLst/>
          </a:prstGeom>
        </p:spPr>
      </p:pic>
    </p:spTree>
    <p:extLst>
      <p:ext uri="{BB962C8B-B14F-4D97-AF65-F5344CB8AC3E}">
        <p14:creationId xmlns:p14="http://schemas.microsoft.com/office/powerpoint/2010/main" val="1430653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7_Title Slide 1">
    <p:spTree>
      <p:nvGrpSpPr>
        <p:cNvPr id="1" name=""/>
        <p:cNvGrpSpPr/>
        <p:nvPr/>
      </p:nvGrpSpPr>
      <p:grpSpPr>
        <a:xfrm>
          <a:off x="0" y="0"/>
          <a:ext cx="0" cy="0"/>
          <a:chOff x="0" y="0"/>
          <a:chExt cx="0" cy="0"/>
        </a:xfrm>
      </p:grpSpPr>
      <p:sp>
        <p:nvSpPr>
          <p:cNvPr id="12" name="Text Placeholder 4"/>
          <p:cNvSpPr>
            <a:spLocks noGrp="1"/>
          </p:cNvSpPr>
          <p:nvPr>
            <p:ph type="body" sz="quarter" idx="13" hasCustomPrompt="1"/>
          </p:nvPr>
        </p:nvSpPr>
        <p:spPr>
          <a:xfrm>
            <a:off x="754442" y="4408811"/>
            <a:ext cx="4567566" cy="1828798"/>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sp>
        <p:nvSpPr>
          <p:cNvPr id="13" name="Title 1"/>
          <p:cNvSpPr>
            <a:spLocks noGrp="1"/>
          </p:cNvSpPr>
          <p:nvPr>
            <p:ph type="title" hasCustomPrompt="1"/>
          </p:nvPr>
        </p:nvSpPr>
        <p:spPr>
          <a:xfrm>
            <a:off x="754378" y="751655"/>
            <a:ext cx="6402388" cy="3657156"/>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pic>
        <p:nvPicPr>
          <p:cNvPr id="1026" name="Picture 2" descr="Port"/>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458580" cy="6994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bwMode="auto">
          <a:xfrm>
            <a:off x="754443" y="4408809"/>
            <a:ext cx="4567564" cy="1285409"/>
          </a:xfrm>
          <a:prstGeom prst="rect">
            <a:avLst/>
          </a:prstGeom>
          <a:solidFill>
            <a:srgbClr val="E8112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754378" y="1271847"/>
            <a:ext cx="6402388" cy="3136963"/>
          </a:xfrm>
          <a:prstGeom prst="rect">
            <a:avLst/>
          </a:prstGeom>
          <a:solidFill>
            <a:srgbClr val="73737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MSFT_logo_rgb_C-Wh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Tree>
    <p:extLst>
      <p:ext uri="{BB962C8B-B14F-4D97-AF65-F5344CB8AC3E}">
        <p14:creationId xmlns:p14="http://schemas.microsoft.com/office/powerpoint/2010/main" val="2014310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8_Title Slide 1">
    <p:spTree>
      <p:nvGrpSpPr>
        <p:cNvPr id="1" name=""/>
        <p:cNvGrpSpPr/>
        <p:nvPr/>
      </p:nvGrpSpPr>
      <p:grpSpPr>
        <a:xfrm>
          <a:off x="0" y="0"/>
          <a:ext cx="0" cy="0"/>
          <a:chOff x="0" y="0"/>
          <a:chExt cx="0" cy="0"/>
        </a:xfrm>
      </p:grpSpPr>
      <p:sp>
        <p:nvSpPr>
          <p:cNvPr id="6" name="Rectangle 5"/>
          <p:cNvSpPr/>
          <p:nvPr userDrawn="1"/>
        </p:nvSpPr>
        <p:spPr bwMode="auto">
          <a:xfrm>
            <a:off x="754443" y="4408809"/>
            <a:ext cx="4567564" cy="1828800"/>
          </a:xfrm>
          <a:prstGeom prst="rect">
            <a:avLst/>
          </a:prstGeom>
          <a:solidFill>
            <a:schemeClr val="accent5">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754378" y="751655"/>
            <a:ext cx="6402388" cy="3657153"/>
          </a:xfrm>
          <a:prstGeom prst="rect">
            <a:avLst/>
          </a:prstGeom>
          <a:solidFill>
            <a:srgbClr val="73737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754442" y="4408811"/>
            <a:ext cx="4567566" cy="1828798"/>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sp>
        <p:nvSpPr>
          <p:cNvPr id="21" name="Title 1"/>
          <p:cNvSpPr>
            <a:spLocks noGrp="1"/>
          </p:cNvSpPr>
          <p:nvPr>
            <p:ph type="title" hasCustomPrompt="1"/>
          </p:nvPr>
        </p:nvSpPr>
        <p:spPr>
          <a:xfrm>
            <a:off x="754378" y="751655"/>
            <a:ext cx="6402388" cy="3657154"/>
          </a:xfrm>
          <a:noFill/>
        </p:spPr>
        <p:txBody>
          <a:bodyPr lIns="146304" tIns="91440" rIns="146304" bIns="91440" anchor="t" anchorCtr="0"/>
          <a:lstStyle>
            <a:lvl1pPr>
              <a:defRPr sz="6000" spc="-100" baseline="0">
                <a:solidFill>
                  <a:schemeClr val="bg1"/>
                </a:solidFill>
              </a:defRPr>
            </a:lvl1pPr>
          </a:lstStyle>
          <a:p>
            <a:r>
              <a:rPr lang="en-US" dirty="0" smtClean="0"/>
              <a:t>Presentation title</a:t>
            </a:r>
            <a:endParaRPr lang="en-US" dirty="0"/>
          </a:p>
        </p:txBody>
      </p:sp>
      <p:pic>
        <p:nvPicPr>
          <p:cNvPr id="3" name="Picture 2" descr="MSFT_logo_rgb_C-Wh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6748" y="6158335"/>
            <a:ext cx="1771805" cy="382242"/>
          </a:xfrm>
          <a:prstGeom prst="rect">
            <a:avLst/>
          </a:prstGeom>
        </p:spPr>
      </p:pic>
    </p:spTree>
    <p:extLst>
      <p:ext uri="{BB962C8B-B14F-4D97-AF65-F5344CB8AC3E}">
        <p14:creationId xmlns:p14="http://schemas.microsoft.com/office/powerpoint/2010/main" val="3723686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1_Title Slide 1">
    <p:spTree>
      <p:nvGrpSpPr>
        <p:cNvPr id="1" name=""/>
        <p:cNvGrpSpPr/>
        <p:nvPr/>
      </p:nvGrpSpPr>
      <p:grpSpPr>
        <a:xfrm>
          <a:off x="0" y="0"/>
          <a:ext cx="0" cy="0"/>
          <a:chOff x="0" y="0"/>
          <a:chExt cx="0" cy="0"/>
        </a:xfrm>
      </p:grpSpPr>
      <p:sp>
        <p:nvSpPr>
          <p:cNvPr id="6" name="Rectangle 5"/>
          <p:cNvSpPr/>
          <p:nvPr userDrawn="1"/>
        </p:nvSpPr>
        <p:spPr bwMode="auto">
          <a:xfrm>
            <a:off x="6222108" y="4426444"/>
            <a:ext cx="3657600" cy="1371600"/>
          </a:xfrm>
          <a:prstGeom prst="rect">
            <a:avLst/>
          </a:prstGeom>
          <a:solidFill>
            <a:schemeClr val="accent3">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6218238" y="1217563"/>
            <a:ext cx="5940425" cy="3200687"/>
          </a:xfrm>
          <a:prstGeom prst="rect">
            <a:avLst/>
          </a:prstGeom>
          <a:solidFill>
            <a:srgbClr val="73737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6222106" y="4426445"/>
            <a:ext cx="3657600"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sp>
        <p:nvSpPr>
          <p:cNvPr id="21" name="Title 1"/>
          <p:cNvSpPr>
            <a:spLocks noGrp="1"/>
          </p:cNvSpPr>
          <p:nvPr>
            <p:ph type="title" hasCustomPrompt="1"/>
          </p:nvPr>
        </p:nvSpPr>
        <p:spPr>
          <a:xfrm>
            <a:off x="6218239" y="1217563"/>
            <a:ext cx="5940425" cy="3200687"/>
          </a:xfrm>
          <a:noFill/>
        </p:spPr>
        <p:txBody>
          <a:bodyPr lIns="146304" tIns="91440" rIns="146304" bIns="91440" anchor="t" anchorCtr="0"/>
          <a:lstStyle>
            <a:lvl1pPr>
              <a:defRPr sz="6000" spc="-100" baseline="0">
                <a:solidFill>
                  <a:schemeClr val="bg1"/>
                </a:solidFill>
              </a:defRPr>
            </a:lvl1pPr>
          </a:lstStyle>
          <a:p>
            <a:r>
              <a:rPr lang="en-US" dirty="0" smtClean="0"/>
              <a:t>Presentation title here</a:t>
            </a:r>
            <a:endParaRPr lang="en-US" dirty="0"/>
          </a:p>
        </p:txBody>
      </p:sp>
      <p:pic>
        <p:nvPicPr>
          <p:cNvPr id="3" name="Picture 2" descr="MSFT_logo_rgb_C-Wh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507" y="6158335"/>
            <a:ext cx="1771805" cy="382242"/>
          </a:xfrm>
          <a:prstGeom prst="rect">
            <a:avLst/>
          </a:prstGeom>
        </p:spPr>
      </p:pic>
    </p:spTree>
    <p:extLst>
      <p:ext uri="{BB962C8B-B14F-4D97-AF65-F5344CB8AC3E}">
        <p14:creationId xmlns:p14="http://schemas.microsoft.com/office/powerpoint/2010/main" val="2568138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2_Title Slide 1">
    <p:spTree>
      <p:nvGrpSpPr>
        <p:cNvPr id="1" name=""/>
        <p:cNvGrpSpPr/>
        <p:nvPr/>
      </p:nvGrpSpPr>
      <p:grpSpPr>
        <a:xfrm>
          <a:off x="0" y="0"/>
          <a:ext cx="0" cy="0"/>
          <a:chOff x="0" y="0"/>
          <a:chExt cx="0" cy="0"/>
        </a:xfrm>
      </p:grpSpPr>
      <p:sp>
        <p:nvSpPr>
          <p:cNvPr id="6" name="Rectangle 5"/>
          <p:cNvSpPr/>
          <p:nvPr userDrawn="1"/>
        </p:nvSpPr>
        <p:spPr bwMode="auto">
          <a:xfrm>
            <a:off x="6222108" y="4426444"/>
            <a:ext cx="3657600" cy="1371600"/>
          </a:xfrm>
          <a:prstGeom prst="rect">
            <a:avLst/>
          </a:prstGeom>
          <a:solidFill>
            <a:srgbClr val="008A0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6218238" y="1217563"/>
            <a:ext cx="5940425" cy="3200687"/>
          </a:xfrm>
          <a:prstGeom prst="rect">
            <a:avLst/>
          </a:prstGeom>
          <a:solidFill>
            <a:srgbClr val="73737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6222106" y="4426445"/>
            <a:ext cx="3657600" cy="1371600"/>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sp>
        <p:nvSpPr>
          <p:cNvPr id="21" name="Title 1"/>
          <p:cNvSpPr>
            <a:spLocks noGrp="1"/>
          </p:cNvSpPr>
          <p:nvPr>
            <p:ph type="title" hasCustomPrompt="1"/>
          </p:nvPr>
        </p:nvSpPr>
        <p:spPr>
          <a:xfrm>
            <a:off x="6218239" y="1217563"/>
            <a:ext cx="5940425" cy="3200687"/>
          </a:xfrm>
          <a:noFill/>
        </p:spPr>
        <p:txBody>
          <a:bodyPr lIns="146304" tIns="91440" rIns="146304" bIns="91440" anchor="t" anchorCtr="0"/>
          <a:lstStyle>
            <a:lvl1pPr>
              <a:defRPr sz="6000" spc="-100" baseline="0">
                <a:solidFill>
                  <a:schemeClr val="bg1"/>
                </a:solidFill>
              </a:defRPr>
            </a:lvl1pPr>
          </a:lstStyle>
          <a:p>
            <a:r>
              <a:rPr lang="en-US" dirty="0" smtClean="0"/>
              <a:t>Presentation title here</a:t>
            </a:r>
            <a:endParaRPr lang="en-US" dirty="0"/>
          </a:p>
        </p:txBody>
      </p:sp>
      <p:pic>
        <p:nvPicPr>
          <p:cNvPr id="3" name="Picture 2" descr="MSFT_logo_rgb_C-Wh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507" y="6158335"/>
            <a:ext cx="1771805" cy="382242"/>
          </a:xfrm>
          <a:prstGeom prst="rect">
            <a:avLst/>
          </a:prstGeom>
        </p:spPr>
      </p:pic>
    </p:spTree>
    <p:extLst>
      <p:ext uri="{BB962C8B-B14F-4D97-AF65-F5344CB8AC3E}">
        <p14:creationId xmlns:p14="http://schemas.microsoft.com/office/powerpoint/2010/main" val="477290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4_Title Slide 1">
    <p:spTree>
      <p:nvGrpSpPr>
        <p:cNvPr id="1" name=""/>
        <p:cNvGrpSpPr/>
        <p:nvPr/>
      </p:nvGrpSpPr>
      <p:grpSpPr>
        <a:xfrm>
          <a:off x="0" y="0"/>
          <a:ext cx="0" cy="0"/>
          <a:chOff x="0" y="0"/>
          <a:chExt cx="0" cy="0"/>
        </a:xfrm>
      </p:grpSpPr>
      <p:sp>
        <p:nvSpPr>
          <p:cNvPr id="6" name="Rectangle 5"/>
          <p:cNvSpPr/>
          <p:nvPr userDrawn="1"/>
        </p:nvSpPr>
        <p:spPr bwMode="auto">
          <a:xfrm>
            <a:off x="465377" y="3960730"/>
            <a:ext cx="365760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461507" y="751849"/>
            <a:ext cx="5940425" cy="3200687"/>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4"/>
          <p:cNvSpPr>
            <a:spLocks noGrp="1"/>
          </p:cNvSpPr>
          <p:nvPr>
            <p:ph type="body" sz="quarter" idx="13" hasCustomPrompt="1"/>
          </p:nvPr>
        </p:nvSpPr>
        <p:spPr>
          <a:xfrm>
            <a:off x="465375" y="3960731"/>
            <a:ext cx="3657600" cy="1371600"/>
          </a:xfrm>
          <a:noFill/>
        </p:spPr>
        <p:txBody>
          <a:bodyPr lIns="146304" tIns="109728" rIns="146304" bIns="109728">
            <a:noAutofit/>
          </a:bodyPr>
          <a:lstStyle>
            <a:lvl1pPr marL="0" indent="0">
              <a:spcBef>
                <a:spcPts val="0"/>
              </a:spcBef>
              <a:buNone/>
              <a:defRPr sz="2400" spc="0" baseline="0">
                <a:solidFill>
                  <a:schemeClr val="accent4"/>
                </a:solidFill>
                <a:latin typeface="+mj-lt"/>
              </a:defRPr>
            </a:lvl1pPr>
          </a:lstStyle>
          <a:p>
            <a:pPr lvl="0"/>
            <a:r>
              <a:rPr lang="en-US" dirty="0" smtClean="0"/>
              <a:t>Microsoft Ventures</a:t>
            </a:r>
          </a:p>
          <a:p>
            <a:pPr lvl="0"/>
            <a:r>
              <a:rPr lang="en-US" dirty="0" smtClean="0"/>
              <a:t>Speaker Name</a:t>
            </a:r>
          </a:p>
        </p:txBody>
      </p:sp>
      <p:sp>
        <p:nvSpPr>
          <p:cNvPr id="21" name="Title 1"/>
          <p:cNvSpPr>
            <a:spLocks noGrp="1"/>
          </p:cNvSpPr>
          <p:nvPr>
            <p:ph type="title" hasCustomPrompt="1"/>
          </p:nvPr>
        </p:nvSpPr>
        <p:spPr>
          <a:xfrm>
            <a:off x="461508" y="751849"/>
            <a:ext cx="5940425" cy="3200687"/>
          </a:xfrm>
          <a:noFill/>
        </p:spPr>
        <p:txBody>
          <a:bodyPr lIns="146304" tIns="91440" rIns="146304" bIns="91440" anchor="t" anchorCtr="0"/>
          <a:lstStyle>
            <a:lvl1pPr>
              <a:defRPr sz="6000" spc="-100" baseline="0">
                <a:solidFill>
                  <a:schemeClr val="bg1"/>
                </a:solidFill>
              </a:defRPr>
            </a:lvl1pPr>
          </a:lstStyle>
          <a:p>
            <a:r>
              <a:rPr lang="en-US" dirty="0" smtClean="0"/>
              <a:t>Presentation title here</a:t>
            </a:r>
            <a:endParaRPr lang="en-US" dirty="0"/>
          </a:p>
        </p:txBody>
      </p:sp>
      <p:pic>
        <p:nvPicPr>
          <p:cNvPr id="3" name="Picture 2" descr="MSFT_logo_rgb_C-Wh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507" y="6158335"/>
            <a:ext cx="1771805" cy="382242"/>
          </a:xfrm>
          <a:prstGeom prst="rect">
            <a:avLst/>
          </a:prstGeom>
        </p:spPr>
      </p:pic>
    </p:spTree>
    <p:extLst>
      <p:ext uri="{BB962C8B-B14F-4D97-AF65-F5344CB8AC3E}">
        <p14:creationId xmlns:p14="http://schemas.microsoft.com/office/powerpoint/2010/main" val="25090789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5_Title Slide 1">
    <p:spTree>
      <p:nvGrpSpPr>
        <p:cNvPr id="1" name=""/>
        <p:cNvGrpSpPr/>
        <p:nvPr/>
      </p:nvGrpSpPr>
      <p:grpSpPr>
        <a:xfrm>
          <a:off x="0" y="0"/>
          <a:ext cx="0" cy="0"/>
          <a:chOff x="0" y="0"/>
          <a:chExt cx="0" cy="0"/>
        </a:xfrm>
      </p:grpSpPr>
      <p:sp>
        <p:nvSpPr>
          <p:cNvPr id="11" name="Rectangle 10"/>
          <p:cNvSpPr/>
          <p:nvPr userDrawn="1"/>
        </p:nvSpPr>
        <p:spPr bwMode="auto">
          <a:xfrm>
            <a:off x="282250" y="3482976"/>
            <a:ext cx="3650556"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277813" y="752741"/>
            <a:ext cx="5029200" cy="2743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 Placeholder 4"/>
          <p:cNvSpPr>
            <a:spLocks noGrp="1"/>
          </p:cNvSpPr>
          <p:nvPr>
            <p:ph type="body" sz="quarter" idx="13" hasCustomPrompt="1"/>
          </p:nvPr>
        </p:nvSpPr>
        <p:spPr>
          <a:xfrm>
            <a:off x="282249" y="3482978"/>
            <a:ext cx="3650557" cy="1828798"/>
          </a:xfrm>
          <a:noFill/>
        </p:spPr>
        <p:txBody>
          <a:bodyPr lIns="146304" tIns="109728" rIns="146304" bIns="109728">
            <a:noAutofit/>
          </a:bodyPr>
          <a:lstStyle>
            <a:lvl1pPr marL="0" indent="0">
              <a:spcBef>
                <a:spcPts val="0"/>
              </a:spcBef>
              <a:buNone/>
              <a:defRPr sz="2400" spc="0" baseline="0">
                <a:solidFill>
                  <a:srgbClr val="FFFFFF"/>
                </a:solidFill>
                <a:latin typeface="+mj-lt"/>
              </a:defRPr>
            </a:lvl1pPr>
          </a:lstStyle>
          <a:p>
            <a:pPr lvl="0"/>
            <a:r>
              <a:rPr lang="en-US" dirty="0" smtClean="0"/>
              <a:t>Microsoft Ventures</a:t>
            </a:r>
          </a:p>
          <a:p>
            <a:pPr lvl="0"/>
            <a:r>
              <a:rPr lang="en-US" dirty="0" smtClean="0"/>
              <a:t>Speaker Name</a:t>
            </a:r>
          </a:p>
        </p:txBody>
      </p:sp>
      <p:sp>
        <p:nvSpPr>
          <p:cNvPr id="14" name="Title 1"/>
          <p:cNvSpPr>
            <a:spLocks noGrp="1"/>
          </p:cNvSpPr>
          <p:nvPr>
            <p:ph type="title" hasCustomPrompt="1"/>
          </p:nvPr>
        </p:nvSpPr>
        <p:spPr>
          <a:xfrm>
            <a:off x="277812" y="752741"/>
            <a:ext cx="5029200" cy="2743200"/>
          </a:xfrm>
          <a:noFill/>
        </p:spPr>
        <p:txBody>
          <a:bodyPr lIns="146304" tIns="91440" rIns="146304" bIns="91440" anchor="t" anchorCtr="0"/>
          <a:lstStyle>
            <a:lvl1pPr>
              <a:defRPr sz="6000" spc="-100" baseline="0">
                <a:solidFill>
                  <a:srgbClr val="E81123"/>
                </a:solidFill>
              </a:defRPr>
            </a:lvl1pPr>
          </a:lstStyle>
          <a:p>
            <a:r>
              <a:rPr lang="en-US" dirty="0" smtClean="0"/>
              <a:t>Presentation title here</a:t>
            </a:r>
            <a:endParaRPr lang="en-US" dirty="0"/>
          </a:p>
        </p:txBody>
      </p:sp>
      <p:pic>
        <p:nvPicPr>
          <p:cNvPr id="3" name="Picture 2" descr="MSFT_logo_rgb_C-Wh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7602" y="4815106"/>
            <a:ext cx="1426036" cy="307647"/>
          </a:xfrm>
          <a:prstGeom prst="rect">
            <a:avLst/>
          </a:prstGeom>
        </p:spPr>
      </p:pic>
    </p:spTree>
    <p:extLst>
      <p:ext uri="{BB962C8B-B14F-4D97-AF65-F5344CB8AC3E}">
        <p14:creationId xmlns:p14="http://schemas.microsoft.com/office/powerpoint/2010/main" val="2398614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Footer Placeholder 2"/>
          <p:cNvSpPr>
            <a:spLocks noGrp="1"/>
          </p:cNvSpPr>
          <p:nvPr>
            <p:ph type="ftr" sz="quarter" idx="13"/>
          </p:nvPr>
        </p:nvSpPr>
        <p:spPr/>
        <p:txBody>
          <a:bodyPr/>
          <a:lstStyle/>
          <a:p>
            <a:r>
              <a:rPr lang="en-US" smtClean="0">
                <a:solidFill>
                  <a:srgbClr val="000000">
                    <a:tint val="75000"/>
                  </a:srgbClr>
                </a:solidFill>
              </a:rPr>
              <a:t>Microsoft Ventures</a:t>
            </a:r>
            <a:endParaRPr lang="en-US" dirty="0">
              <a:solidFill>
                <a:srgbClr val="000000">
                  <a:tint val="75000"/>
                </a:srgbClr>
              </a:solidFill>
            </a:endParaRPr>
          </a:p>
        </p:txBody>
      </p:sp>
    </p:spTree>
    <p:extLst>
      <p:ext uri="{BB962C8B-B14F-4D97-AF65-F5344CB8AC3E}">
        <p14:creationId xmlns:p14="http://schemas.microsoft.com/office/powerpoint/2010/main" val="2967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Footer Placeholder 2"/>
          <p:cNvSpPr>
            <a:spLocks noGrp="1"/>
          </p:cNvSpPr>
          <p:nvPr>
            <p:ph type="ftr" sz="quarter" idx="10"/>
          </p:nvPr>
        </p:nvSpPr>
        <p:spPr/>
        <p:txBody>
          <a:bodyPr/>
          <a:lstStyle/>
          <a:p>
            <a:r>
              <a:rPr lang="en-US" smtClean="0">
                <a:solidFill>
                  <a:srgbClr val="000000">
                    <a:tint val="75000"/>
                  </a:srgbClr>
                </a:solidFill>
              </a:rPr>
              <a:t>Microsoft Ventures</a:t>
            </a:r>
            <a:endParaRPr lang="en-US" dirty="0">
              <a:solidFill>
                <a:srgbClr val="000000">
                  <a:tint val="75000"/>
                </a:srgbClr>
              </a:solidFill>
            </a:endParaRPr>
          </a:p>
        </p:txBody>
      </p:sp>
    </p:spTree>
    <p:extLst>
      <p:ext uri="{BB962C8B-B14F-4D97-AF65-F5344CB8AC3E}">
        <p14:creationId xmlns:p14="http://schemas.microsoft.com/office/powerpoint/2010/main" val="3132176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3_Section Title Accent Color 1">
    <p:bg>
      <p:bgPr>
        <a:solidFill>
          <a:srgbClr val="E8112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Footer Placeholder 2"/>
          <p:cNvSpPr>
            <a:spLocks noGrp="1"/>
          </p:cNvSpPr>
          <p:nvPr>
            <p:ph type="ftr" sz="quarter" idx="10"/>
          </p:nvPr>
        </p:nvSpPr>
        <p:spPr/>
        <p:txBody>
          <a:bodyPr/>
          <a:lstStyle/>
          <a:p>
            <a:r>
              <a:rPr lang="en-US" smtClean="0">
                <a:solidFill>
                  <a:srgbClr val="FFFFFF">
                    <a:tint val="75000"/>
                  </a:srgbClr>
                </a:solidFill>
              </a:rPr>
              <a:t>Microsoft Ventures</a:t>
            </a:r>
            <a:endParaRPr lang="en-US" dirty="0">
              <a:solidFill>
                <a:srgbClr val="FFFFFF">
                  <a:tint val="75000"/>
                </a:srgbClr>
              </a:solidFill>
            </a:endParaRPr>
          </a:p>
        </p:txBody>
      </p:sp>
    </p:spTree>
    <p:extLst>
      <p:ext uri="{BB962C8B-B14F-4D97-AF65-F5344CB8AC3E}">
        <p14:creationId xmlns:p14="http://schemas.microsoft.com/office/powerpoint/2010/main" val="40097583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7" name="Footer Placeholder 6"/>
          <p:cNvSpPr>
            <a:spLocks noGrp="1"/>
          </p:cNvSpPr>
          <p:nvPr>
            <p:ph type="ftr" sz="quarter" idx="10"/>
          </p:nvPr>
        </p:nvSpPr>
        <p:spPr/>
        <p:txBody>
          <a:bodyPr/>
          <a:lstStyle/>
          <a:p>
            <a:r>
              <a:rPr lang="en-US" smtClean="0">
                <a:solidFill>
                  <a:srgbClr val="FFFFFF">
                    <a:tint val="75000"/>
                  </a:srgbClr>
                </a:solidFill>
              </a:rPr>
              <a:t>Microsoft Ventures</a:t>
            </a:r>
            <a:endParaRPr lang="en-US" dirty="0">
              <a:solidFill>
                <a:srgbClr val="FFFFFF">
                  <a:tint val="75000"/>
                </a:srgbClr>
              </a:solidFill>
            </a:endParaRPr>
          </a:p>
        </p:txBody>
      </p:sp>
    </p:spTree>
    <p:extLst>
      <p:ext uri="{BB962C8B-B14F-4D97-AF65-F5344CB8AC3E}">
        <p14:creationId xmlns:p14="http://schemas.microsoft.com/office/powerpoint/2010/main" val="25024637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Footer Placeholder 2"/>
          <p:cNvSpPr>
            <a:spLocks noGrp="1"/>
          </p:cNvSpPr>
          <p:nvPr>
            <p:ph type="ftr" sz="quarter" idx="10"/>
          </p:nvPr>
        </p:nvSpPr>
        <p:spPr/>
        <p:txBody>
          <a:bodyPr/>
          <a:lstStyle/>
          <a:p>
            <a:r>
              <a:rPr lang="en-US" smtClean="0">
                <a:solidFill>
                  <a:srgbClr val="FFFFFF">
                    <a:tint val="75000"/>
                  </a:srgbClr>
                </a:solidFill>
              </a:rPr>
              <a:t>Microsoft Ventures</a:t>
            </a:r>
            <a:endParaRPr lang="en-US" dirty="0">
              <a:solidFill>
                <a:srgbClr val="FFFFFF">
                  <a:tint val="75000"/>
                </a:srgbClr>
              </a:solidFill>
            </a:endParaRPr>
          </a:p>
        </p:txBody>
      </p:sp>
    </p:spTree>
    <p:extLst>
      <p:ext uri="{BB962C8B-B14F-4D97-AF65-F5344CB8AC3E}">
        <p14:creationId xmlns:p14="http://schemas.microsoft.com/office/powerpoint/2010/main" val="20250436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Footer Placeholder 2"/>
          <p:cNvSpPr>
            <a:spLocks noGrp="1"/>
          </p:cNvSpPr>
          <p:nvPr>
            <p:ph type="ftr" sz="quarter" idx="10"/>
          </p:nvPr>
        </p:nvSpPr>
        <p:spPr/>
        <p:txBody>
          <a:bodyPr/>
          <a:lstStyle/>
          <a:p>
            <a:r>
              <a:rPr lang="en-US" smtClean="0">
                <a:solidFill>
                  <a:srgbClr val="FFFFFF">
                    <a:tint val="75000"/>
                  </a:srgbClr>
                </a:solidFill>
              </a:rPr>
              <a:t>Microsoft Ventures</a:t>
            </a:r>
            <a:endParaRPr lang="en-US" dirty="0">
              <a:solidFill>
                <a:srgbClr val="FFFFFF">
                  <a:tint val="75000"/>
                </a:srgbClr>
              </a:solidFill>
            </a:endParaRPr>
          </a:p>
        </p:txBody>
      </p:sp>
    </p:spTree>
    <p:extLst>
      <p:ext uri="{BB962C8B-B14F-4D97-AF65-F5344CB8AC3E}">
        <p14:creationId xmlns:p14="http://schemas.microsoft.com/office/powerpoint/2010/main" val="22576185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Footer Placeholder 2"/>
          <p:cNvSpPr>
            <a:spLocks noGrp="1"/>
          </p:cNvSpPr>
          <p:nvPr>
            <p:ph type="ftr" sz="quarter" idx="10"/>
          </p:nvPr>
        </p:nvSpPr>
        <p:spPr/>
        <p:txBody>
          <a:bodyPr/>
          <a:lstStyle/>
          <a:p>
            <a:r>
              <a:rPr lang="en-US" smtClean="0">
                <a:solidFill>
                  <a:srgbClr val="FFFFFF">
                    <a:tint val="75000"/>
                  </a:srgbClr>
                </a:solidFill>
              </a:rPr>
              <a:t>Microsoft Ventures</a:t>
            </a:r>
            <a:endParaRPr lang="en-US" dirty="0">
              <a:solidFill>
                <a:srgbClr val="FFFFFF">
                  <a:tint val="75000"/>
                </a:srgbClr>
              </a:solidFill>
            </a:endParaRPr>
          </a:p>
        </p:txBody>
      </p:sp>
    </p:spTree>
    <p:extLst>
      <p:ext uri="{BB962C8B-B14F-4D97-AF65-F5344CB8AC3E}">
        <p14:creationId xmlns:p14="http://schemas.microsoft.com/office/powerpoint/2010/main" val="26227597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Section Title Accent Color 1">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Footer Placeholder 2"/>
          <p:cNvSpPr>
            <a:spLocks noGrp="1"/>
          </p:cNvSpPr>
          <p:nvPr>
            <p:ph type="ftr" sz="quarter" idx="10"/>
          </p:nvPr>
        </p:nvSpPr>
        <p:spPr/>
        <p:txBody>
          <a:bodyPr/>
          <a:lstStyle/>
          <a:p>
            <a:r>
              <a:rPr lang="en-US" smtClean="0">
                <a:solidFill>
                  <a:srgbClr val="FFFFFF">
                    <a:tint val="75000"/>
                  </a:srgbClr>
                </a:solidFill>
              </a:rPr>
              <a:t>Microsoft Ventures</a:t>
            </a:r>
            <a:endParaRPr lang="en-US" dirty="0">
              <a:solidFill>
                <a:srgbClr val="FFFFFF">
                  <a:tint val="75000"/>
                </a:srgbClr>
              </a:solidFill>
            </a:endParaRPr>
          </a:p>
        </p:txBody>
      </p:sp>
    </p:spTree>
    <p:extLst>
      <p:ext uri="{BB962C8B-B14F-4D97-AF65-F5344CB8AC3E}">
        <p14:creationId xmlns:p14="http://schemas.microsoft.com/office/powerpoint/2010/main" val="41875972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Footer Placeholder 2"/>
          <p:cNvSpPr>
            <a:spLocks noGrp="1"/>
          </p:cNvSpPr>
          <p:nvPr>
            <p:ph type="ftr" sz="quarter" idx="10"/>
          </p:nvPr>
        </p:nvSpPr>
        <p:spPr/>
        <p:txBody>
          <a:bodyPr/>
          <a:lstStyle/>
          <a:p>
            <a:r>
              <a:rPr lang="en-US" smtClean="0">
                <a:solidFill>
                  <a:srgbClr val="FFFFFF">
                    <a:tint val="75000"/>
                  </a:srgbClr>
                </a:solidFill>
              </a:rPr>
              <a:t>Microsoft Ventures</a:t>
            </a:r>
            <a:endParaRPr lang="en-US" dirty="0">
              <a:solidFill>
                <a:srgbClr val="FFFFFF">
                  <a:tint val="75000"/>
                </a:srgbClr>
              </a:solidFill>
            </a:endParaRPr>
          </a:p>
        </p:txBody>
      </p:sp>
    </p:spTree>
    <p:extLst>
      <p:ext uri="{BB962C8B-B14F-4D97-AF65-F5344CB8AC3E}">
        <p14:creationId xmlns:p14="http://schemas.microsoft.com/office/powerpoint/2010/main" val="17727807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E81123"/>
                </a:solidFill>
              </a:defRPr>
            </a:lvl1pPr>
            <a:lvl2pPr marL="0" indent="0">
              <a:buFontTx/>
              <a:buNone/>
              <a:defRPr sz="2000">
                <a:ln>
                  <a:noFill/>
                </a:ln>
                <a:solidFill>
                  <a:schemeClr val="tx2"/>
                </a:solidFill>
              </a:defRPr>
            </a:lvl2pPr>
            <a:lvl3pPr marL="228600" indent="0">
              <a:buNone/>
              <a:defRPr>
                <a:ln>
                  <a:noFill/>
                </a:ln>
                <a:solidFill>
                  <a:schemeClr val="tx2"/>
                </a:solidFill>
              </a:defRPr>
            </a:lvl3pPr>
            <a:lvl4pPr marL="457200" indent="0">
              <a:buNone/>
              <a:defRPr>
                <a:ln>
                  <a:noFill/>
                </a:ln>
                <a:solidFill>
                  <a:schemeClr val="tx2"/>
                </a:solidFill>
              </a:defRPr>
            </a:lvl4pPr>
            <a:lvl5pPr marL="685800" indent="0">
              <a:buNone/>
              <a:defRPr>
                <a:ln>
                  <a:noFill/>
                </a:ln>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E81123"/>
                </a:solidFill>
              </a:defRPr>
            </a:lvl1pPr>
          </a:lstStyle>
          <a:p>
            <a:r>
              <a:rPr lang="en-US" dirty="0" smtClean="0"/>
              <a:t>Microsoft Ventures</a:t>
            </a:r>
            <a:endParaRPr lang="en-US" dirty="0"/>
          </a:p>
        </p:txBody>
      </p:sp>
    </p:spTree>
    <p:extLst>
      <p:ext uri="{BB962C8B-B14F-4D97-AF65-F5344CB8AC3E}">
        <p14:creationId xmlns:p14="http://schemas.microsoft.com/office/powerpoint/2010/main" val="349277357"/>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2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accent1"/>
                </a:solidFill>
              </a:defRPr>
            </a:lvl1pPr>
            <a:lvl2pPr marL="0" indent="0">
              <a:buFontTx/>
              <a:buNone/>
              <a:defRPr sz="2000">
                <a:ln>
                  <a:noFill/>
                </a:ln>
                <a:solidFill>
                  <a:schemeClr val="tx2"/>
                </a:solidFill>
              </a:defRPr>
            </a:lvl2pPr>
            <a:lvl3pPr marL="228600" indent="0">
              <a:buNone/>
              <a:defRPr>
                <a:ln>
                  <a:noFill/>
                </a:ln>
                <a:solidFill>
                  <a:schemeClr val="tx2"/>
                </a:solidFill>
              </a:defRPr>
            </a:lvl3pPr>
            <a:lvl4pPr marL="457200" indent="0">
              <a:buNone/>
              <a:defRPr>
                <a:ln>
                  <a:noFill/>
                </a:ln>
                <a:solidFill>
                  <a:schemeClr val="tx2"/>
                </a:solidFill>
              </a:defRPr>
            </a:lvl4pPr>
            <a:lvl5pPr marL="685800" indent="0">
              <a:buNone/>
              <a:defRPr>
                <a:ln>
                  <a:noFill/>
                </a:ln>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1"/>
                </a:solidFill>
              </a:defRPr>
            </a:lvl1pPr>
          </a:lstStyle>
          <a:p>
            <a:r>
              <a:rPr lang="en-US" dirty="0" smtClean="0">
                <a:solidFill>
                  <a:srgbClr val="007233"/>
                </a:solidFill>
              </a:rPr>
              <a:t>Microsoft Ventures</a:t>
            </a:r>
            <a:endParaRPr lang="en-US" dirty="0">
              <a:solidFill>
                <a:srgbClr val="007233"/>
              </a:solidFill>
            </a:endParaRPr>
          </a:p>
        </p:txBody>
      </p:sp>
    </p:spTree>
    <p:extLst>
      <p:ext uri="{BB962C8B-B14F-4D97-AF65-F5344CB8AC3E}">
        <p14:creationId xmlns:p14="http://schemas.microsoft.com/office/powerpoint/2010/main" val="3261952187"/>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accent2"/>
                </a:solidFill>
              </a:defRPr>
            </a:lvl1pPr>
            <a:lvl2pPr marL="0" indent="0">
              <a:buFontTx/>
              <a:buNone/>
              <a:defRPr sz="2000">
                <a:ln>
                  <a:noFill/>
                </a:ln>
                <a:solidFill>
                  <a:schemeClr val="tx2"/>
                </a:solidFill>
              </a:defRPr>
            </a:lvl2pPr>
            <a:lvl3pPr marL="228600" indent="0">
              <a:buNone/>
              <a:defRPr>
                <a:ln>
                  <a:noFill/>
                </a:ln>
                <a:solidFill>
                  <a:schemeClr val="tx2"/>
                </a:solidFill>
              </a:defRPr>
            </a:lvl3pPr>
            <a:lvl4pPr marL="457200" indent="0">
              <a:buNone/>
              <a:defRPr>
                <a:ln>
                  <a:noFill/>
                </a:ln>
                <a:solidFill>
                  <a:schemeClr val="tx2"/>
                </a:solidFill>
              </a:defRPr>
            </a:lvl4pPr>
            <a:lvl5pPr marL="685800" indent="0">
              <a:buNone/>
              <a:defRPr>
                <a:ln>
                  <a:noFill/>
                </a:ln>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2"/>
                </a:solidFill>
              </a:defRPr>
            </a:lvl1pPr>
          </a:lstStyle>
          <a:p>
            <a:r>
              <a:rPr lang="en-US" dirty="0" smtClean="0">
                <a:solidFill>
                  <a:srgbClr val="442359"/>
                </a:solidFill>
              </a:rPr>
              <a:t>Microsoft Ventures</a:t>
            </a:r>
            <a:endParaRPr lang="en-US" dirty="0">
              <a:solidFill>
                <a:srgbClr val="442359"/>
              </a:solidFill>
            </a:endParaRPr>
          </a:p>
        </p:txBody>
      </p:sp>
    </p:spTree>
    <p:extLst>
      <p:ext uri="{BB962C8B-B14F-4D97-AF65-F5344CB8AC3E}">
        <p14:creationId xmlns:p14="http://schemas.microsoft.com/office/powerpoint/2010/main" val="3157063309"/>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accent3"/>
                </a:solidFill>
              </a:defRPr>
            </a:lvl1pPr>
            <a:lvl2pPr marL="0" indent="0">
              <a:buFontTx/>
              <a:buNone/>
              <a:defRPr sz="2000">
                <a:ln>
                  <a:noFill/>
                </a:ln>
                <a:solidFill>
                  <a:schemeClr val="tx2"/>
                </a:solidFill>
              </a:defRPr>
            </a:lvl2pPr>
            <a:lvl3pPr marL="228600" indent="0">
              <a:buNone/>
              <a:defRPr>
                <a:ln>
                  <a:noFill/>
                </a:ln>
                <a:solidFill>
                  <a:schemeClr val="tx2"/>
                </a:solidFill>
              </a:defRPr>
            </a:lvl3pPr>
            <a:lvl4pPr marL="457200" indent="0">
              <a:buNone/>
              <a:defRPr>
                <a:ln>
                  <a:noFill/>
                </a:ln>
                <a:solidFill>
                  <a:schemeClr val="tx2"/>
                </a:solidFill>
              </a:defRPr>
            </a:lvl4pPr>
            <a:lvl5pPr marL="685800" indent="0">
              <a:buNone/>
              <a:defRPr>
                <a:ln>
                  <a:noFill/>
                </a:ln>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3"/>
                </a:solidFill>
              </a:defRPr>
            </a:lvl1pPr>
          </a:lstStyle>
          <a:p>
            <a:r>
              <a:rPr lang="en-US" dirty="0" smtClean="0">
                <a:solidFill>
                  <a:srgbClr val="0072C6"/>
                </a:solidFill>
              </a:rPr>
              <a:t>Microsoft Ventures</a:t>
            </a:r>
            <a:endParaRPr lang="en-US" dirty="0">
              <a:solidFill>
                <a:srgbClr val="0072C6"/>
              </a:solidFill>
            </a:endParaRPr>
          </a:p>
        </p:txBody>
      </p:sp>
    </p:spTree>
    <p:extLst>
      <p:ext uri="{BB962C8B-B14F-4D97-AF65-F5344CB8AC3E}">
        <p14:creationId xmlns:p14="http://schemas.microsoft.com/office/powerpoint/2010/main" val="1503826818"/>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3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accent4"/>
                </a:solidFill>
              </a:defRPr>
            </a:lvl1pPr>
            <a:lvl2pPr marL="0" indent="0">
              <a:buFontTx/>
              <a:buNone/>
              <a:defRPr sz="2000">
                <a:ln>
                  <a:noFill/>
                </a:ln>
                <a:solidFill>
                  <a:schemeClr val="tx2"/>
                </a:solidFill>
              </a:defRPr>
            </a:lvl2pPr>
            <a:lvl3pPr marL="228600" indent="0">
              <a:buNone/>
              <a:defRPr>
                <a:ln>
                  <a:noFill/>
                </a:ln>
                <a:solidFill>
                  <a:schemeClr val="tx2"/>
                </a:solidFill>
              </a:defRPr>
            </a:lvl3pPr>
            <a:lvl4pPr marL="457200" indent="0">
              <a:buNone/>
              <a:defRPr>
                <a:ln>
                  <a:noFill/>
                </a:ln>
                <a:solidFill>
                  <a:schemeClr val="tx2"/>
                </a:solidFill>
              </a:defRPr>
            </a:lvl4pPr>
            <a:lvl5pPr marL="685800" indent="0">
              <a:buNone/>
              <a:defRPr>
                <a:ln>
                  <a:noFill/>
                </a:ln>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4"/>
                </a:solidFill>
              </a:defRPr>
            </a:lvl1pPr>
          </a:lstStyle>
          <a:p>
            <a:r>
              <a:rPr lang="en-US" dirty="0" smtClean="0">
                <a:solidFill>
                  <a:srgbClr val="B4009E"/>
                </a:solidFill>
              </a:rPr>
              <a:t>Microsoft Ventures</a:t>
            </a:r>
            <a:endParaRPr lang="en-US" dirty="0">
              <a:solidFill>
                <a:srgbClr val="B4009E"/>
              </a:solidFill>
            </a:endParaRPr>
          </a:p>
        </p:txBody>
      </p:sp>
    </p:spTree>
    <p:extLst>
      <p:ext uri="{BB962C8B-B14F-4D97-AF65-F5344CB8AC3E}">
        <p14:creationId xmlns:p14="http://schemas.microsoft.com/office/powerpoint/2010/main" val="2170329298"/>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accent5"/>
                </a:solidFill>
              </a:defRPr>
            </a:lvl1pPr>
            <a:lvl2pPr marL="0" indent="0">
              <a:buFontTx/>
              <a:buNone/>
              <a:defRPr sz="2000">
                <a:ln>
                  <a:noFill/>
                </a:ln>
                <a:solidFill>
                  <a:schemeClr val="tx2"/>
                </a:solidFill>
              </a:defRPr>
            </a:lvl2pPr>
            <a:lvl3pPr marL="228600" indent="0">
              <a:buNone/>
              <a:defRPr>
                <a:ln>
                  <a:noFill/>
                </a:ln>
                <a:solidFill>
                  <a:schemeClr val="tx2"/>
                </a:solidFill>
              </a:defRPr>
            </a:lvl3pPr>
            <a:lvl4pPr marL="457200" indent="0">
              <a:buNone/>
              <a:defRPr>
                <a:ln>
                  <a:noFill/>
                </a:ln>
                <a:solidFill>
                  <a:schemeClr val="tx2"/>
                </a:solidFill>
              </a:defRPr>
            </a:lvl4pPr>
            <a:lvl5pPr marL="685800" indent="0">
              <a:buNone/>
              <a:defRPr>
                <a:ln>
                  <a:noFill/>
                </a:ln>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5"/>
                </a:solidFill>
              </a:defRPr>
            </a:lvl1pPr>
          </a:lstStyle>
          <a:p>
            <a:r>
              <a:rPr lang="en-US" dirty="0" smtClean="0">
                <a:solidFill>
                  <a:srgbClr val="DC3C00"/>
                </a:solidFill>
              </a:rPr>
              <a:t>Microsoft Ventures</a:t>
            </a:r>
            <a:endParaRPr lang="en-US" dirty="0">
              <a:solidFill>
                <a:srgbClr val="DC3C00"/>
              </a:solidFill>
            </a:endParaRPr>
          </a:p>
        </p:txBody>
      </p:sp>
    </p:spTree>
    <p:extLst>
      <p:ext uri="{BB962C8B-B14F-4D97-AF65-F5344CB8AC3E}">
        <p14:creationId xmlns:p14="http://schemas.microsoft.com/office/powerpoint/2010/main" val="3654951672"/>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5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accent6"/>
                </a:solidFill>
              </a:defRPr>
            </a:lvl1pPr>
            <a:lvl2pPr marL="0" indent="0">
              <a:buFontTx/>
              <a:buNone/>
              <a:defRPr sz="2000">
                <a:ln>
                  <a:noFill/>
                </a:ln>
                <a:solidFill>
                  <a:schemeClr val="tx2"/>
                </a:solidFill>
              </a:defRPr>
            </a:lvl2pPr>
            <a:lvl3pPr marL="228600" indent="0">
              <a:buNone/>
              <a:defRPr>
                <a:ln>
                  <a:noFill/>
                </a:ln>
                <a:solidFill>
                  <a:schemeClr val="tx2"/>
                </a:solidFill>
              </a:defRPr>
            </a:lvl3pPr>
            <a:lvl4pPr marL="457200" indent="0">
              <a:buNone/>
              <a:defRPr>
                <a:ln>
                  <a:noFill/>
                </a:ln>
                <a:solidFill>
                  <a:schemeClr val="tx2"/>
                </a:solidFill>
              </a:defRPr>
            </a:lvl4pPr>
            <a:lvl5pPr marL="685800" indent="0">
              <a:buNone/>
              <a:defRPr>
                <a:ln>
                  <a:noFill/>
                </a:ln>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6"/>
                </a:solidFill>
              </a:defRPr>
            </a:lvl1pPr>
          </a:lstStyle>
          <a:p>
            <a:r>
              <a:rPr lang="en-US" dirty="0" smtClean="0">
                <a:solidFill>
                  <a:srgbClr val="BA141A"/>
                </a:solidFill>
              </a:rPr>
              <a:t>Microsoft Ventures</a:t>
            </a:r>
            <a:endParaRPr lang="en-US" dirty="0">
              <a:solidFill>
                <a:srgbClr val="BA141A"/>
              </a:solidFill>
            </a:endParaRPr>
          </a:p>
        </p:txBody>
      </p:sp>
    </p:spTree>
    <p:extLst>
      <p:ext uri="{BB962C8B-B14F-4D97-AF65-F5344CB8AC3E}">
        <p14:creationId xmlns:p14="http://schemas.microsoft.com/office/powerpoint/2010/main" val="1413299594"/>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6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rgbClr val="E81123"/>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rgbClr val="E81123"/>
                </a:solidFill>
              </a:defRPr>
            </a:lvl1pPr>
          </a:lstStyle>
          <a:p>
            <a:r>
              <a:rPr lang="en-US" dirty="0" smtClean="0"/>
              <a:t>Microsoft Ventures</a:t>
            </a:r>
            <a:endParaRPr lang="en-US" dirty="0"/>
          </a:p>
        </p:txBody>
      </p:sp>
    </p:spTree>
    <p:extLst>
      <p:ext uri="{BB962C8B-B14F-4D97-AF65-F5344CB8AC3E}">
        <p14:creationId xmlns:p14="http://schemas.microsoft.com/office/powerpoint/2010/main" val="4063824125"/>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25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r>
              <a:rPr lang="en-US" dirty="0" smtClean="0">
                <a:solidFill>
                  <a:srgbClr val="007233"/>
                </a:solidFill>
              </a:rPr>
              <a:t>Microsoft Ventures</a:t>
            </a:r>
            <a:endParaRPr lang="en-US" dirty="0">
              <a:solidFill>
                <a:srgbClr val="007233"/>
              </a:solidFill>
            </a:endParaRPr>
          </a:p>
        </p:txBody>
      </p:sp>
    </p:spTree>
    <p:extLst>
      <p:ext uri="{BB962C8B-B14F-4D97-AF65-F5344CB8AC3E}">
        <p14:creationId xmlns:p14="http://schemas.microsoft.com/office/powerpoint/2010/main" val="3679812469"/>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7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2"/>
                </a:solidFill>
              </a:defRPr>
            </a:lvl1pPr>
          </a:lstStyle>
          <a:p>
            <a:r>
              <a:rPr lang="en-US" dirty="0" smtClean="0">
                <a:solidFill>
                  <a:srgbClr val="442359"/>
                </a:solidFill>
              </a:rPr>
              <a:t>Microsoft Ventures</a:t>
            </a:r>
            <a:endParaRPr lang="en-US" dirty="0">
              <a:solidFill>
                <a:srgbClr val="442359"/>
              </a:solidFill>
            </a:endParaRPr>
          </a:p>
        </p:txBody>
      </p:sp>
    </p:spTree>
    <p:extLst>
      <p:ext uri="{BB962C8B-B14F-4D97-AF65-F5344CB8AC3E}">
        <p14:creationId xmlns:p14="http://schemas.microsoft.com/office/powerpoint/2010/main" val="7388817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8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chemeClr val="accent3"/>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3"/>
                </a:solidFill>
              </a:defRPr>
            </a:lvl1pPr>
          </a:lstStyle>
          <a:p>
            <a:r>
              <a:rPr lang="en-US" dirty="0" smtClean="0">
                <a:solidFill>
                  <a:srgbClr val="0072C6"/>
                </a:solidFill>
              </a:rPr>
              <a:t>Microsoft Ventures</a:t>
            </a:r>
            <a:endParaRPr lang="en-US" dirty="0">
              <a:solidFill>
                <a:srgbClr val="0072C6"/>
              </a:solidFill>
            </a:endParaRPr>
          </a:p>
        </p:txBody>
      </p:sp>
    </p:spTree>
    <p:extLst>
      <p:ext uri="{BB962C8B-B14F-4D97-AF65-F5344CB8AC3E}">
        <p14:creationId xmlns:p14="http://schemas.microsoft.com/office/powerpoint/2010/main" val="1974473334"/>
      </p:ext>
    </p:extLst>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9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chemeClr val="accent4"/>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4"/>
                </a:solidFill>
              </a:defRPr>
            </a:lvl1pPr>
          </a:lstStyle>
          <a:p>
            <a:r>
              <a:rPr lang="en-US" dirty="0" smtClean="0">
                <a:solidFill>
                  <a:srgbClr val="B4009E"/>
                </a:solidFill>
              </a:rPr>
              <a:t>Microsoft Ventures</a:t>
            </a:r>
            <a:endParaRPr lang="en-US" dirty="0">
              <a:solidFill>
                <a:srgbClr val="B4009E"/>
              </a:solidFill>
            </a:endParaRPr>
          </a:p>
        </p:txBody>
      </p:sp>
    </p:spTree>
    <p:extLst>
      <p:ext uri="{BB962C8B-B14F-4D97-AF65-F5344CB8AC3E}">
        <p14:creationId xmlns:p14="http://schemas.microsoft.com/office/powerpoint/2010/main" val="2162471562"/>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0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chemeClr val="accent5"/>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5"/>
                </a:solidFill>
              </a:defRPr>
            </a:lvl1pPr>
          </a:lstStyle>
          <a:p>
            <a:r>
              <a:rPr lang="en-US" dirty="0" smtClean="0">
                <a:solidFill>
                  <a:srgbClr val="DC3C00"/>
                </a:solidFill>
              </a:rPr>
              <a:t>Microsoft Ventures</a:t>
            </a:r>
            <a:endParaRPr lang="en-US" dirty="0">
              <a:solidFill>
                <a:srgbClr val="DC3C00"/>
              </a:solidFill>
            </a:endParaRPr>
          </a:p>
        </p:txBody>
      </p:sp>
    </p:spTree>
    <p:extLst>
      <p:ext uri="{BB962C8B-B14F-4D97-AF65-F5344CB8AC3E}">
        <p14:creationId xmlns:p14="http://schemas.microsoft.com/office/powerpoint/2010/main" val="2444657465"/>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chemeClr val="accent6"/>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chemeClr val="accent6"/>
                </a:solidFill>
              </a:defRPr>
            </a:lvl1pPr>
          </a:lstStyle>
          <a:p>
            <a:r>
              <a:rPr lang="en-US" dirty="0" smtClean="0">
                <a:solidFill>
                  <a:srgbClr val="BA141A"/>
                </a:solidFill>
              </a:rPr>
              <a:t>Microsoft Ventures</a:t>
            </a:r>
            <a:endParaRPr lang="en-US" dirty="0">
              <a:solidFill>
                <a:srgbClr val="BA141A"/>
              </a:solidFill>
            </a:endParaRPr>
          </a:p>
        </p:txBody>
      </p:sp>
    </p:spTree>
    <p:extLst>
      <p:ext uri="{BB962C8B-B14F-4D97-AF65-F5344CB8AC3E}">
        <p14:creationId xmlns:p14="http://schemas.microsoft.com/office/powerpoint/2010/main" val="2780225482"/>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0367137"/>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159559"/>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2_Title &amp; 2-color Non-bulleted text">
    <p:bg>
      <p:bgPr>
        <a:solidFill>
          <a:srgbClr val="E8112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bg1"/>
                </a:solidFill>
              </a:defRPr>
            </a:lvl1pPr>
            <a:lvl2pPr marL="0" indent="0">
              <a:buFontTx/>
              <a:buNone/>
              <a:defRPr sz="2000">
                <a:ln>
                  <a:noFill/>
                </a:ln>
                <a:solidFill>
                  <a:schemeClr val="bg1"/>
                </a:solidFill>
              </a:defRPr>
            </a:lvl2pPr>
            <a:lvl3pPr marL="228600" indent="0">
              <a:buNone/>
              <a:defRPr>
                <a:ln>
                  <a:noFill/>
                </a:ln>
                <a:solidFill>
                  <a:schemeClr val="bg1"/>
                </a:solidFill>
              </a:defRPr>
            </a:lvl3pPr>
            <a:lvl4pPr marL="457200" indent="0">
              <a:buNone/>
              <a:defRPr>
                <a:ln>
                  <a:noFill/>
                </a:ln>
                <a:solidFill>
                  <a:schemeClr val="bg1"/>
                </a:solidFill>
              </a:defRPr>
            </a:lvl4pPr>
            <a:lvl5pPr marL="685800" indent="0">
              <a:buNone/>
              <a:defRPr>
                <a:ln>
                  <a:noFill/>
                </a:ln>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3223451607"/>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6_Title &amp; 2-color Non-bulleted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bg1"/>
                </a:solidFill>
              </a:defRPr>
            </a:lvl1pPr>
            <a:lvl2pPr marL="0" indent="0">
              <a:buFontTx/>
              <a:buNone/>
              <a:defRPr sz="2000">
                <a:ln>
                  <a:noFill/>
                </a:ln>
                <a:solidFill>
                  <a:schemeClr val="bg1"/>
                </a:solidFill>
              </a:defRPr>
            </a:lvl2pPr>
            <a:lvl3pPr marL="228600" indent="0">
              <a:buNone/>
              <a:defRPr>
                <a:ln>
                  <a:noFill/>
                </a:ln>
                <a:solidFill>
                  <a:schemeClr val="bg1"/>
                </a:solidFill>
              </a:defRPr>
            </a:lvl3pPr>
            <a:lvl4pPr marL="457200" indent="0">
              <a:buNone/>
              <a:defRPr>
                <a:ln>
                  <a:noFill/>
                </a:ln>
                <a:solidFill>
                  <a:schemeClr val="bg1"/>
                </a:solidFill>
              </a:defRPr>
            </a:lvl4pPr>
            <a:lvl5pPr marL="685800" indent="0">
              <a:buNone/>
              <a:defRPr>
                <a:ln>
                  <a:noFill/>
                </a:ln>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4117729221"/>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4_Title &amp; 2-color Non-bulleted tex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bg1"/>
                </a:solidFill>
              </a:defRPr>
            </a:lvl1pPr>
            <a:lvl2pPr marL="0" indent="0">
              <a:buFontTx/>
              <a:buNone/>
              <a:defRPr sz="2000">
                <a:ln>
                  <a:noFill/>
                </a:ln>
                <a:solidFill>
                  <a:schemeClr val="bg1"/>
                </a:solidFill>
              </a:defRPr>
            </a:lvl2pPr>
            <a:lvl3pPr marL="228600" indent="0">
              <a:buNone/>
              <a:defRPr>
                <a:ln>
                  <a:noFill/>
                </a:ln>
                <a:solidFill>
                  <a:schemeClr val="bg1"/>
                </a:solidFill>
              </a:defRPr>
            </a:lvl3pPr>
            <a:lvl4pPr marL="457200" indent="0">
              <a:buNone/>
              <a:defRPr>
                <a:ln>
                  <a:noFill/>
                </a:ln>
                <a:solidFill>
                  <a:schemeClr val="bg1"/>
                </a:solidFill>
              </a:defRPr>
            </a:lvl4pPr>
            <a:lvl5pPr marL="685800" indent="0">
              <a:buNone/>
              <a:defRPr>
                <a:ln>
                  <a:noFill/>
                </a:ln>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1056104853"/>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5_Title &amp; 2-color Non-bulleted text">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bg1"/>
                </a:solidFill>
              </a:defRPr>
            </a:lvl1pPr>
            <a:lvl2pPr marL="0" indent="0">
              <a:buFontTx/>
              <a:buNone/>
              <a:defRPr sz="2000">
                <a:ln>
                  <a:noFill/>
                </a:ln>
                <a:solidFill>
                  <a:schemeClr val="bg1"/>
                </a:solidFill>
              </a:defRPr>
            </a:lvl2pPr>
            <a:lvl3pPr marL="228600" indent="0">
              <a:buNone/>
              <a:defRPr>
                <a:ln>
                  <a:noFill/>
                </a:ln>
                <a:solidFill>
                  <a:schemeClr val="bg1"/>
                </a:solidFill>
              </a:defRPr>
            </a:lvl3pPr>
            <a:lvl4pPr marL="457200" indent="0">
              <a:buNone/>
              <a:defRPr>
                <a:ln>
                  <a:noFill/>
                </a:ln>
                <a:solidFill>
                  <a:schemeClr val="bg1"/>
                </a:solidFill>
              </a:defRPr>
            </a:lvl4pPr>
            <a:lvl5pPr marL="685800" indent="0">
              <a:buNone/>
              <a:defRPr>
                <a:ln>
                  <a:noFill/>
                </a:ln>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28042009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6_Title &amp; 2-color Non-bulleted tex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bg1"/>
                </a:solidFill>
              </a:defRPr>
            </a:lvl1pPr>
            <a:lvl2pPr marL="0" indent="0">
              <a:buFontTx/>
              <a:buNone/>
              <a:defRPr sz="2000">
                <a:ln>
                  <a:noFill/>
                </a:ln>
                <a:solidFill>
                  <a:schemeClr val="bg1"/>
                </a:solidFill>
              </a:defRPr>
            </a:lvl2pPr>
            <a:lvl3pPr marL="228600" indent="0">
              <a:buNone/>
              <a:defRPr>
                <a:ln>
                  <a:noFill/>
                </a:ln>
                <a:solidFill>
                  <a:schemeClr val="bg1"/>
                </a:solidFill>
              </a:defRPr>
            </a:lvl3pPr>
            <a:lvl4pPr marL="457200" indent="0">
              <a:buNone/>
              <a:defRPr>
                <a:ln>
                  <a:noFill/>
                </a:ln>
                <a:solidFill>
                  <a:schemeClr val="bg1"/>
                </a:solidFill>
              </a:defRPr>
            </a:lvl4pPr>
            <a:lvl5pPr marL="685800" indent="0">
              <a:buNone/>
              <a:defRPr>
                <a:ln>
                  <a:noFill/>
                </a:ln>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1997267493"/>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7_Title &amp; 2-color Non-bulleted tex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bg1"/>
                </a:solidFill>
              </a:defRPr>
            </a:lvl1pPr>
            <a:lvl2pPr marL="0" indent="0">
              <a:buFontTx/>
              <a:buNone/>
              <a:defRPr sz="2000">
                <a:ln>
                  <a:noFill/>
                </a:ln>
                <a:solidFill>
                  <a:schemeClr val="bg1"/>
                </a:solidFill>
              </a:defRPr>
            </a:lvl2pPr>
            <a:lvl3pPr marL="228600" indent="0">
              <a:buNone/>
              <a:defRPr>
                <a:ln>
                  <a:noFill/>
                </a:ln>
                <a:solidFill>
                  <a:schemeClr val="bg1"/>
                </a:solidFill>
              </a:defRPr>
            </a:lvl3pPr>
            <a:lvl4pPr marL="457200" indent="0">
              <a:buNone/>
              <a:defRPr>
                <a:ln>
                  <a:noFill/>
                </a:ln>
                <a:solidFill>
                  <a:schemeClr val="bg1"/>
                </a:solidFill>
              </a:defRPr>
            </a:lvl4pPr>
            <a:lvl5pPr marL="685800" indent="0">
              <a:buNone/>
              <a:defRPr>
                <a:ln>
                  <a:noFill/>
                </a:ln>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1031025947"/>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18_Title &amp; 2-color Non-bulleted tex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bg1"/>
                </a:solidFill>
              </a:defRPr>
            </a:lvl1pPr>
            <a:lvl2pPr marL="0" indent="0">
              <a:buFontTx/>
              <a:buNone/>
              <a:defRPr sz="2000">
                <a:ln>
                  <a:noFill/>
                </a:ln>
                <a:solidFill>
                  <a:schemeClr val="bg1"/>
                </a:solidFill>
              </a:defRPr>
            </a:lvl2pPr>
            <a:lvl3pPr marL="228600" indent="0">
              <a:buNone/>
              <a:defRPr>
                <a:ln>
                  <a:noFill/>
                </a:ln>
                <a:solidFill>
                  <a:schemeClr val="bg1"/>
                </a:solidFill>
              </a:defRPr>
            </a:lvl3pPr>
            <a:lvl4pPr marL="457200" indent="0">
              <a:buNone/>
              <a:defRPr>
                <a:ln>
                  <a:noFill/>
                </a:ln>
                <a:solidFill>
                  <a:schemeClr val="bg1"/>
                </a:solidFill>
              </a:defRPr>
            </a:lvl4pPr>
            <a:lvl5pPr marL="685800" indent="0">
              <a:buNone/>
              <a:defRPr>
                <a:ln>
                  <a:noFill/>
                </a:ln>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2663486457"/>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3_Title &amp; 2-color Non-bulleted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1622841334"/>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9_Title &amp; 2-color Non-bulleted tex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3623361236"/>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20_Title &amp; 2-color Non-bulleted text">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447387983"/>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21_Title &amp; 2-color Non-bulleted tex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596227028"/>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22_Title &amp; 2-color Non-bulleted tex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2063658934"/>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23_Title &amp; 2-color Non-bulleted tex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212850"/>
            <a:ext cx="11888787" cy="2097497"/>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smtClean="0"/>
              <a:t>Microsoft Ventures</a:t>
            </a:r>
            <a:endParaRPr lang="en-US" dirty="0"/>
          </a:p>
        </p:txBody>
      </p:sp>
    </p:spTree>
    <p:extLst>
      <p:ext uri="{BB962C8B-B14F-4D97-AF65-F5344CB8AC3E}">
        <p14:creationId xmlns:p14="http://schemas.microsoft.com/office/powerpoint/2010/main" val="3242290312"/>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83148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8873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7822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0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0405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4694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452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0750486"/>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090316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0" y="6627765"/>
            <a:ext cx="12436475" cy="372394"/>
          </a:xfrm>
          <a:prstGeom prst="rect">
            <a:avLst/>
          </a:prstGeom>
          <a:solidFill>
            <a:schemeClr val="tx1"/>
          </a:solidFill>
        </p:spPr>
        <p:txBody>
          <a:bodyPr anchor="ctr"/>
          <a:lstStyle>
            <a:lvl1pPr>
              <a:defRPr sz="1071">
                <a:solidFill>
                  <a:schemeClr val="tx1">
                    <a:lumMod val="50000"/>
                    <a:lumOff val="50000"/>
                  </a:schemeClr>
                </a:solidFill>
                <a:latin typeface="Segoe UI" pitchFamily="34" charset="0"/>
                <a:ea typeface="Segoe UI" pitchFamily="34" charset="0"/>
                <a:cs typeface="Segoe UI" pitchFamily="34" charset="0"/>
              </a:defRPr>
            </a:lvl1pPr>
          </a:lstStyle>
          <a:p>
            <a:r>
              <a:rPr lang="en-US" dirty="0" smtClean="0">
                <a:solidFill>
                  <a:srgbClr val="000000">
                    <a:lumMod val="50000"/>
                    <a:lumOff val="50000"/>
                  </a:srgbClr>
                </a:solidFill>
              </a:rPr>
              <a:t>  MICROSOFT CONFIDENTIAL									CONTACT: BINGFUND@MICROSOFT.COM</a:t>
            </a:r>
            <a:endParaRPr lang="en-US" dirty="0">
              <a:solidFill>
                <a:srgbClr val="000000">
                  <a:lumMod val="50000"/>
                  <a:lumOff val="50000"/>
                </a:srgbClr>
              </a:solidFill>
            </a:endParaRPr>
          </a:p>
        </p:txBody>
      </p:sp>
    </p:spTree>
    <p:extLst>
      <p:ext uri="{BB962C8B-B14F-4D97-AF65-F5344CB8AC3E}">
        <p14:creationId xmlns:p14="http://schemas.microsoft.com/office/powerpoint/2010/main" val="549234383"/>
      </p:ext>
    </p:extLst>
  </p:cSld>
  <p:clrMapOvr>
    <a:masterClrMapping/>
  </p:clrMapOvr>
  <p:transition spd="med">
    <p:pull/>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165915" y="6347729"/>
            <a:ext cx="2375777" cy="372394"/>
          </a:xfrm>
          <a:prstGeom prst="rect">
            <a:avLst/>
          </a:prstGeom>
        </p:spPr>
        <p:txBody>
          <a:bodyPr/>
          <a:lstStyle/>
          <a:p>
            <a:fld id="{8291FBAD-0D1F-46DC-8D6A-47C0ECC4628D}" type="datetimeFigureOut">
              <a:rPr lang="en-US" smtClean="0">
                <a:solidFill>
                  <a:srgbClr val="000000"/>
                </a:solidFill>
              </a:rPr>
              <a:pPr/>
              <a:t>7/2/2014</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a:xfrm>
            <a:off x="9516607" y="6347729"/>
            <a:ext cx="1740430" cy="372394"/>
          </a:xfrm>
          <a:prstGeom prst="rect">
            <a:avLst/>
          </a:prstGeom>
        </p:spPr>
        <p:txBody>
          <a:bodyPr/>
          <a:lstStyle/>
          <a:p>
            <a:fld id="{50EA2EFD-BF1E-4B98-AC5E-51250C18BAB5}"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18856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2704280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97"/>
            <a:endParaRPr lang="en-US" sz="1800">
              <a:solidFill>
                <a:srgbClr val="404040"/>
              </a:solidFill>
            </a:endParaRPr>
          </a:p>
        </p:txBody>
      </p:sp>
    </p:spTree>
    <p:extLst>
      <p:ext uri="{BB962C8B-B14F-4D97-AF65-F5344CB8AC3E}">
        <p14:creationId xmlns:p14="http://schemas.microsoft.com/office/powerpoint/2010/main" val="1152368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554293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65945583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234205579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8608304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8826476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17484806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69342485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791631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35381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defTabSz="932597"/>
            <a:endParaRPr lang="en-US" sz="1800">
              <a:solidFill>
                <a:srgbClr val="40404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170570465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2137109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574459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smtClean="0"/>
              <a:t>Click to edit Master title style</a:t>
            </a:r>
            <a:endParaRPr lang="en-US"/>
          </a:p>
        </p:txBody>
      </p:sp>
      <p:sp>
        <p:nvSpPr>
          <p:cNvPr id="3" name="Text Placeholder 2"/>
          <p:cNvSpPr>
            <a:spLocks noGrp="1"/>
          </p:cNvSpPr>
          <p:nvPr>
            <p:ph type="body" idx="1"/>
          </p:nvPr>
        </p:nvSpPr>
        <p:spPr>
          <a:xfrm>
            <a:off x="848530" y="4680828"/>
            <a:ext cx="10726460" cy="523733"/>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pPr defTabSz="932597"/>
            <a:fld id="{D4CB1526-41B9-442B-B7FE-004F873918C9}" type="datetimeFigureOut">
              <a:rPr lang="en-US" smtClean="0">
                <a:solidFill>
                  <a:srgbClr val="404040"/>
                </a:solidFill>
              </a:rPr>
              <a:pPr defTabSz="932597"/>
              <a:t>7/2/2014</a:t>
            </a:fld>
            <a:endParaRPr lang="en-US">
              <a:solidFill>
                <a:srgbClr val="404040"/>
              </a:solidFill>
            </a:endParaRP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pPr defTabSz="932597"/>
            <a:endParaRPr lang="en-US">
              <a:solidFill>
                <a:srgbClr val="404040"/>
              </a:solidFill>
            </a:endParaRPr>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pPr defTabSz="932597"/>
            <a:fld id="{105AAB36-C7D2-4872-9FBB-594410BCE25D}" type="slidenum">
              <a:rPr lang="en-US" smtClean="0">
                <a:solidFill>
                  <a:srgbClr val="404040"/>
                </a:solidFill>
              </a:rPr>
              <a:pPr defTabSz="932597"/>
              <a:t>‹#›</a:t>
            </a:fld>
            <a:endParaRPr lang="en-US">
              <a:solidFill>
                <a:srgbClr val="404040"/>
              </a:solidFill>
            </a:endParaRPr>
          </a:p>
        </p:txBody>
      </p:sp>
    </p:spTree>
    <p:extLst>
      <p:ext uri="{BB962C8B-B14F-4D97-AF65-F5344CB8AC3E}">
        <p14:creationId xmlns:p14="http://schemas.microsoft.com/office/powerpoint/2010/main" val="4095508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3"/>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17448222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ingle">
    <p:spTree>
      <p:nvGrpSpPr>
        <p:cNvPr id="1" name=""/>
        <p:cNvGrpSpPr/>
        <p:nvPr/>
      </p:nvGrpSpPr>
      <p:grpSpPr>
        <a:xfrm>
          <a:off x="0" y="0"/>
          <a:ext cx="0" cy="0"/>
          <a:chOff x="0" y="0"/>
          <a:chExt cx="0" cy="0"/>
        </a:xfrm>
      </p:grpSpPr>
      <p:sp>
        <p:nvSpPr>
          <p:cNvPr id="2" name="Title 1"/>
          <p:cNvSpPr>
            <a:spLocks noGrp="1"/>
          </p:cNvSpPr>
          <p:nvPr>
            <p:ph type="title"/>
          </p:nvPr>
        </p:nvSpPr>
        <p:spPr>
          <a:xfrm>
            <a:off x="76129" y="77717"/>
            <a:ext cx="11195743" cy="738664"/>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
        <p:nvSpPr>
          <p:cNvPr id="5" name="Text Placeholder 4"/>
          <p:cNvSpPr>
            <a:spLocks noGrp="1"/>
          </p:cNvSpPr>
          <p:nvPr>
            <p:ph type="body" sz="quarter" idx="10"/>
          </p:nvPr>
        </p:nvSpPr>
        <p:spPr>
          <a:xfrm>
            <a:off x="559790" y="1632059"/>
            <a:ext cx="11375536" cy="221599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047675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9035850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97"/>
            <a:endParaRPr lang="en-US" sz="1800">
              <a:solidFill>
                <a:srgbClr val="404040"/>
              </a:solidFill>
            </a:endParaRPr>
          </a:p>
        </p:txBody>
      </p:sp>
    </p:spTree>
    <p:extLst>
      <p:ext uri="{BB962C8B-B14F-4D97-AF65-F5344CB8AC3E}">
        <p14:creationId xmlns:p14="http://schemas.microsoft.com/office/powerpoint/2010/main" val="2500633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8887382"/>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74793797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215652094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buFont typeface="Arial" pitchFamily="34" charset="0"/>
              <a:buNone/>
              <a:tabLst/>
              <a:defRPr/>
            </a:pPr>
            <a:r>
              <a:rPr lang="en-US" smtClean="0"/>
              <a:t>Click to edit Master text styles</a:t>
            </a:r>
          </a:p>
        </p:txBody>
      </p:sp>
    </p:spTree>
    <p:extLst>
      <p:ext uri="{BB962C8B-B14F-4D97-AF65-F5344CB8AC3E}">
        <p14:creationId xmlns:p14="http://schemas.microsoft.com/office/powerpoint/2010/main" val="203995987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a:lnSpc>
                <a:spcPct val="95000"/>
              </a:lnSpc>
              <a:spcBef>
                <a:spcPts val="0"/>
              </a:spcBef>
              <a:spcAft>
                <a:spcPts val="1632"/>
              </a:spcAft>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44291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6756279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1379539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088" indent="-241253">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332" indent="-342834">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564049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412644"/>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639059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63378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44" tIns="146274" rIns="182844" bIns="14627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40" y="2125665"/>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72583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14847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40" y="2125663"/>
            <a:ext cx="8229601" cy="4572000"/>
          </a:xfrm>
        </p:spPr>
        <p:txBody>
          <a:bodyPr lIns="182844" tIns="146274" rIns="182844" bIns="14627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44" tIns="146274" rIns="182844" bIns="146274">
            <a:noAutofit/>
          </a:bodyPr>
          <a:lstStyle>
            <a:lvl1pPr algn="l" defTabSz="913987"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3987"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496" indent="0" algn="l" defTabSz="913987"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6993" indent="0" algn="l" defTabSz="913987"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441" indent="0" algn="l" defTabSz="913987"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478819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5"/>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9554638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44" tIns="146274" rIns="182844" bIns="14627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038440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44" tIns="146274" rIns="182844" bIns="14627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398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5091381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2" y="3040063"/>
            <a:ext cx="6400801" cy="914400"/>
          </a:xfrm>
        </p:spPr>
        <p:txBody>
          <a:bodyPr wrap="square" lIns="182844" tIns="146274" rIns="182844" bIns="14627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8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40"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06" tIns="0" rIns="248606"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2"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9429121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2" y="3040063"/>
            <a:ext cx="6400801" cy="914400"/>
          </a:xfrm>
        </p:spPr>
        <p:txBody>
          <a:bodyPr vert="horz" wrap="square" lIns="182844" tIns="146274" rIns="182844" bIns="14627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3987"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06" tIns="0" rIns="248606"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2"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3" y="296864"/>
            <a:ext cx="11887199" cy="914400"/>
          </a:xfrm>
        </p:spPr>
        <p:txBody>
          <a:bodyPr vert="horz" lIns="182844" tIns="45712" rIns="182844" bIns="45712"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676401087"/>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2" y="3040063"/>
            <a:ext cx="6400801" cy="914400"/>
          </a:xfrm>
        </p:spPr>
        <p:txBody>
          <a:bodyPr vert="horz" wrap="square" lIns="182844" tIns="146274" rIns="182844" bIns="14627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398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40" y="1211268"/>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Drag picture to placeholder or click icon to add</a:t>
            </a:r>
            <a:endParaRPr lang="en-US"/>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8292917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622801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15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2"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p>
          <a:p>
            <a:endParaRPr lang="en-US"/>
          </a:p>
        </p:txBody>
      </p:sp>
      <p:sp>
        <p:nvSpPr>
          <p:cNvPr id="8" name="Picture Placeholder 12"/>
          <p:cNvSpPr>
            <a:spLocks noGrp="1"/>
          </p:cNvSpPr>
          <p:nvPr>
            <p:ph type="pic" sz="quarter" idx="18"/>
          </p:nvPr>
        </p:nvSpPr>
        <p:spPr>
          <a:xfrm>
            <a:off x="4745016" y="2301241"/>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Drag picture to placeholder or click icon to add</a:t>
            </a:r>
            <a:endParaRPr lang="en-US"/>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Drag picture to placeholder or click icon to add</a:t>
            </a:r>
            <a:endParaRPr lang="en-US"/>
          </a:p>
        </p:txBody>
      </p:sp>
      <p:sp>
        <p:nvSpPr>
          <p:cNvPr id="10" name="Picture Placeholder 12"/>
          <p:cNvSpPr>
            <a:spLocks noGrp="1"/>
          </p:cNvSpPr>
          <p:nvPr>
            <p:ph type="pic" sz="quarter" idx="20"/>
          </p:nvPr>
        </p:nvSpPr>
        <p:spPr>
          <a:xfrm>
            <a:off x="2118041" y="2301052"/>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2"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p>
          <a:p>
            <a:endParaRPr lang="en-US"/>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9401588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456" indent="-2904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88" indent="-280932">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4" indent="-2904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99" indent="-228555">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55" indent="-228555">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27" tIns="77713" rIns="155427" bIns="77713"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61924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5483225"/>
          </a:xfrm>
          <a:prstGeom prst="rect">
            <a:avLst/>
          </a:prstGeom>
        </p:spPr>
        <p:txBody>
          <a:bodyPr/>
          <a:lstStyle>
            <a:lvl1pPr marL="290456" indent="-2904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88" indent="-280932">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4" indent="-2904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99" indent="-228555">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55" indent="-228555">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5481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48534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2" y="6079034"/>
            <a:ext cx="11888787" cy="624979"/>
          </a:xfrm>
          <a:prstGeom prst="rect">
            <a:avLst/>
          </a:prstGeom>
          <a:noFill/>
          <a:ln w="12700">
            <a:noFill/>
            <a:miter lim="800000"/>
            <a:headEnd type="none" w="sm" len="sm"/>
            <a:tailEnd type="none" w="sm" len="sm"/>
          </a:ln>
          <a:effectLst/>
        </p:spPr>
        <p:txBody>
          <a:bodyPr vert="horz" wrap="square" lIns="182844" tIns="146274" rIns="182844" bIns="146274" numCol="1" anchor="t" anchorCtr="0" compatLnSpc="1">
            <a:prstTxWarp prst="textNoShape">
              <a:avLst/>
            </a:prstTxWarp>
            <a:spAutoFit/>
          </a:bodyPr>
          <a:lstStyle/>
          <a:p>
            <a:pPr defTabSz="932107" eaLnBrk="0" hangingPunct="0"/>
            <a:r>
              <a:rPr lang="en-US" sz="70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107" eaLnBrk="0" hangingPunct="0"/>
            <a:r>
              <a:rPr lang="en-US" sz="70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1"/>
            <a:ext cx="3288506" cy="701984"/>
          </a:xfrm>
          <a:prstGeom prst="rect">
            <a:avLst/>
          </a:prstGeom>
        </p:spPr>
      </p:pic>
    </p:spTree>
    <p:extLst>
      <p:ext uri="{BB962C8B-B14F-4D97-AF65-F5344CB8AC3E}">
        <p14:creationId xmlns:p14="http://schemas.microsoft.com/office/powerpoint/2010/main" val="18350828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Single">
    <p:spTree>
      <p:nvGrpSpPr>
        <p:cNvPr id="1" name=""/>
        <p:cNvGrpSpPr/>
        <p:nvPr/>
      </p:nvGrpSpPr>
      <p:grpSpPr>
        <a:xfrm>
          <a:off x="0" y="0"/>
          <a:ext cx="0" cy="0"/>
          <a:chOff x="0" y="0"/>
          <a:chExt cx="0" cy="0"/>
        </a:xfrm>
      </p:grpSpPr>
      <p:sp>
        <p:nvSpPr>
          <p:cNvPr id="2" name="Title 1"/>
          <p:cNvSpPr>
            <a:spLocks noGrp="1"/>
          </p:cNvSpPr>
          <p:nvPr>
            <p:ph type="title"/>
          </p:nvPr>
        </p:nvSpPr>
        <p:spPr>
          <a:xfrm>
            <a:off x="76129" y="77717"/>
            <a:ext cx="11195743" cy="738664"/>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
        <p:nvSpPr>
          <p:cNvPr id="5" name="Text Placeholder 4"/>
          <p:cNvSpPr>
            <a:spLocks noGrp="1"/>
          </p:cNvSpPr>
          <p:nvPr>
            <p:ph type="body" sz="quarter" idx="10"/>
          </p:nvPr>
        </p:nvSpPr>
        <p:spPr>
          <a:xfrm>
            <a:off x="559790" y="1632059"/>
            <a:ext cx="11375536" cy="221599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203415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559790" y="466301"/>
            <a:ext cx="11192828" cy="738664"/>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15954186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1" y="2226900"/>
            <a:ext cx="10445796" cy="941710"/>
          </a:xfrm>
        </p:spPr>
        <p:txBody>
          <a:bodyPr anchor="b" anchorCtr="0"/>
          <a:lstStyle>
            <a:lvl1pPr>
              <a:defRPr sz="6833" spc="-154"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1" y="3494029"/>
            <a:ext cx="10445796" cy="508525"/>
          </a:xfrm>
        </p:spPr>
        <p:txBody>
          <a:bodyPr>
            <a:noAutofit/>
          </a:bodyPr>
          <a:lstStyle>
            <a:lvl1pPr marL="0" indent="0">
              <a:spcBef>
                <a:spcPts val="0"/>
              </a:spcBef>
              <a:buNone/>
              <a:defRPr spc="-72"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10048068" y="-163735"/>
            <a:ext cx="1865957" cy="1865207"/>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450713" y="1324430"/>
            <a:ext cx="1194706" cy="119422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450718" y="-163733"/>
            <a:ext cx="892787" cy="89243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386101" y="1451389"/>
            <a:ext cx="678952" cy="678679"/>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450713" y="5868097"/>
            <a:ext cx="1194706" cy="119422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741724" y="5182576"/>
            <a:ext cx="789636" cy="789319"/>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444375" y="5721977"/>
            <a:ext cx="323147" cy="323017"/>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838716" y="6465231"/>
            <a:ext cx="2409262" cy="2408294"/>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95803" y="450935"/>
            <a:ext cx="1281084" cy="128057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904368" y="-163734"/>
            <a:ext cx="523617" cy="523407"/>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988600" y="1258997"/>
            <a:ext cx="249441" cy="249342"/>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942899" y="1956616"/>
            <a:ext cx="892787" cy="89243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5074502" y="5517988"/>
            <a:ext cx="615664" cy="615416"/>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743809" y="4775080"/>
            <a:ext cx="1051038" cy="105061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272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2" y="3026432"/>
            <a:ext cx="11375536" cy="941710"/>
          </a:xfrm>
        </p:spPr>
        <p:txBody>
          <a:bodyPr anchor="ctr" anchorCtr="0"/>
          <a:lstStyle>
            <a:lvl1pPr>
              <a:defRPr sz="6833" spc="-306"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409716" y="-391055"/>
            <a:ext cx="1865957" cy="1865207"/>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812359" y="1097109"/>
            <a:ext cx="1194706" cy="119422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812360" y="-391054"/>
            <a:ext cx="892787" cy="89243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747745" y="1224071"/>
            <a:ext cx="678952" cy="678679"/>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683035" y="5609392"/>
            <a:ext cx="1194706" cy="119422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974048" y="4923871"/>
            <a:ext cx="789636" cy="789319"/>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676696" y="5463274"/>
            <a:ext cx="323147" cy="323017"/>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1071038" y="6206528"/>
            <a:ext cx="2409262" cy="2408294"/>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34016" y="1137833"/>
            <a:ext cx="1281084" cy="128057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742576" y="523189"/>
            <a:ext cx="523617" cy="523407"/>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350244" y="1031680"/>
            <a:ext cx="249441" cy="249342"/>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382884" y="1916444"/>
            <a:ext cx="892787" cy="89243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5074502" y="5517988"/>
            <a:ext cx="615664" cy="615416"/>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743809" y="4775080"/>
            <a:ext cx="1051038" cy="105061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293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2" y="3111166"/>
            <a:ext cx="11375536" cy="772204"/>
          </a:xfrm>
        </p:spPr>
        <p:txBody>
          <a:bodyPr anchor="ctr" anchorCtr="0"/>
          <a:lstStyle>
            <a:lvl1pPr>
              <a:defRPr sz="5609"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35491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10048068" y="-163735"/>
            <a:ext cx="1865957" cy="1865207"/>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450713" y="1324430"/>
            <a:ext cx="1194706" cy="119422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450718" y="-163733"/>
            <a:ext cx="892787" cy="89243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386101" y="1451389"/>
            <a:ext cx="678952" cy="678679"/>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450713" y="5868097"/>
            <a:ext cx="1194706" cy="119422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741724" y="5182576"/>
            <a:ext cx="789636" cy="789319"/>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444375" y="5721977"/>
            <a:ext cx="323147" cy="323017"/>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838716" y="6465231"/>
            <a:ext cx="2409262" cy="2408294"/>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95803" y="450935"/>
            <a:ext cx="1281084" cy="128057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904368" y="-163734"/>
            <a:ext cx="523617" cy="523407"/>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988600" y="1258997"/>
            <a:ext cx="249441" cy="249342"/>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942899" y="1956616"/>
            <a:ext cx="892787" cy="89243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5074502" y="5517988"/>
            <a:ext cx="615664" cy="615416"/>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743809" y="4775080"/>
            <a:ext cx="1051038" cy="105061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92912" y="4429892"/>
            <a:ext cx="10445796" cy="470856"/>
          </a:xfrm>
        </p:spPr>
        <p:txBody>
          <a:bodyPr>
            <a:noAutofit/>
          </a:bodyPr>
          <a:lstStyle>
            <a:lvl1pPr marL="0" indent="0" algn="l">
              <a:lnSpc>
                <a:spcPct val="90000"/>
              </a:lnSpc>
              <a:spcBef>
                <a:spcPts val="0"/>
              </a:spcBef>
              <a:buNone/>
              <a:defRPr lang="en-US" sz="3672" kern="1200" spc="-72" baseline="0" dirty="0">
                <a:gradFill>
                  <a:gsLst>
                    <a:gs pos="2083">
                      <a:schemeClr val="tx1"/>
                    </a:gs>
                    <a:gs pos="99000">
                      <a:schemeClr val="tx1"/>
                    </a:gs>
                  </a:gsLst>
                  <a:lin ang="5400000" scaled="0"/>
                </a:gradFill>
                <a:latin typeface="+mj-lt"/>
                <a:ea typeface="+mn-ea"/>
                <a:cs typeface="+mn-cs"/>
              </a:defRPr>
            </a:lvl1pPr>
            <a:lvl2pPr marL="465931" indent="0" algn="ctr">
              <a:buNone/>
              <a:defRPr>
                <a:solidFill>
                  <a:schemeClr val="tx1">
                    <a:tint val="75000"/>
                  </a:schemeClr>
                </a:solidFill>
              </a:defRPr>
            </a:lvl2pPr>
            <a:lvl3pPr marL="931886" indent="0" algn="ctr">
              <a:buNone/>
              <a:defRPr>
                <a:solidFill>
                  <a:schemeClr val="tx1">
                    <a:tint val="75000"/>
                  </a:schemeClr>
                </a:solidFill>
              </a:defRPr>
            </a:lvl3pPr>
            <a:lvl4pPr marL="1397825" indent="0" algn="ctr">
              <a:buNone/>
              <a:defRPr>
                <a:solidFill>
                  <a:schemeClr val="tx1">
                    <a:tint val="75000"/>
                  </a:schemeClr>
                </a:solidFill>
              </a:defRPr>
            </a:lvl4pPr>
            <a:lvl5pPr marL="1863772" indent="0" algn="ctr">
              <a:buNone/>
              <a:defRPr>
                <a:solidFill>
                  <a:schemeClr val="tx1">
                    <a:tint val="75000"/>
                  </a:schemeClr>
                </a:solidFill>
              </a:defRPr>
            </a:lvl5pPr>
            <a:lvl6pPr marL="2329701" indent="0" algn="ctr">
              <a:buNone/>
              <a:defRPr>
                <a:solidFill>
                  <a:schemeClr val="tx1">
                    <a:tint val="75000"/>
                  </a:schemeClr>
                </a:solidFill>
              </a:defRPr>
            </a:lvl6pPr>
            <a:lvl7pPr marL="2795654" indent="0" algn="ctr">
              <a:buNone/>
              <a:defRPr>
                <a:solidFill>
                  <a:schemeClr val="tx1">
                    <a:tint val="75000"/>
                  </a:schemeClr>
                </a:solidFill>
              </a:defRPr>
            </a:lvl7pPr>
            <a:lvl8pPr marL="3261597" indent="0" algn="ctr">
              <a:buNone/>
              <a:defRPr>
                <a:solidFill>
                  <a:schemeClr val="tx1">
                    <a:tint val="75000"/>
                  </a:schemeClr>
                </a:solidFill>
              </a:defRPr>
            </a:lvl8pPr>
            <a:lvl9pPr marL="3727545" indent="0" algn="ctr">
              <a:buNone/>
              <a:defRPr>
                <a:solidFill>
                  <a:schemeClr val="tx1">
                    <a:tint val="75000"/>
                  </a:schemeClr>
                </a:solidFill>
              </a:defRPr>
            </a:lvl9pPr>
          </a:lstStyle>
          <a:p>
            <a:pPr marL="0" marR="0" lvl="0" indent="0" algn="l" defTabSz="931886"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6150" y="2794219"/>
            <a:ext cx="10450657"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103" y="1476622"/>
            <a:ext cx="10445796" cy="932293"/>
          </a:xfrm>
        </p:spPr>
        <p:txBody>
          <a:bodyPr wrap="square" anchor="ctr">
            <a:noAutofit/>
          </a:bodyPr>
          <a:lstStyle>
            <a:lvl1pPr marL="0" indent="0">
              <a:buNone/>
              <a:defRPr sz="6833" spc="-154">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026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6"/>
            <a:ext cx="11375536" cy="77220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2" y="1476639"/>
            <a:ext cx="11375536" cy="5284753"/>
          </a:xfrm>
          <a:prstGeom prst="rect">
            <a:avLst/>
          </a:prstGeom>
        </p:spPr>
        <p:txBody>
          <a:bodyPr/>
          <a:lstStyle>
            <a:lvl1pPr marL="289607" indent="-289607">
              <a:buFont typeface="Wingdings" pitchFamily="2" charset="2"/>
              <a:buChar char=""/>
              <a:defRPr sz="4080">
                <a:latin typeface="+mn-lt"/>
              </a:defRPr>
            </a:lvl1pPr>
            <a:lvl2pPr marL="527438" indent="-237837">
              <a:buFont typeface="Wingdings" pitchFamily="2" charset="2"/>
              <a:buChar char=""/>
              <a:defRPr>
                <a:latin typeface="+mn-lt"/>
              </a:defRPr>
            </a:lvl2pPr>
            <a:lvl3pPr marL="755571" indent="-228127">
              <a:buFont typeface="Wingdings" pitchFamily="2" charset="2"/>
              <a:buChar char=""/>
              <a:tabLst/>
              <a:defRPr>
                <a:latin typeface="+mn-lt"/>
              </a:defRPr>
            </a:lvl3pPr>
            <a:lvl4pPr marL="931922" indent="-176344">
              <a:buFont typeface="Wingdings" pitchFamily="2" charset="2"/>
              <a:buChar char=""/>
              <a:defRPr>
                <a:latin typeface="+mn-lt"/>
              </a:defRPr>
            </a:lvl4pPr>
            <a:lvl5pPr marL="1108276" indent="-176344">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15"/>
          <p:cNvSpPr txBox="1">
            <a:spLocks/>
          </p:cNvSpPr>
          <p:nvPr userDrawn="1"/>
        </p:nvSpPr>
        <p:spPr>
          <a:xfrm>
            <a:off x="1477239" y="6517145"/>
            <a:ext cx="7508256" cy="244255"/>
          </a:xfrm>
          <a:prstGeom prst="rect">
            <a:avLst/>
          </a:prstGeom>
        </p:spPr>
        <p:txBody>
          <a:bodyPr vert="horz" lIns="0" tIns="46595" rIns="93190" bIns="46595" rtlCol="0" anchor="ctr" anchorCtr="0"/>
          <a:lstStyle>
            <a:defPPr>
              <a:defRPr lang="en-US"/>
            </a:defPPr>
            <a:lvl1pPr marL="0" algn="l" defTabSz="914400" rtl="0" eaLnBrk="1" latinLnBrk="0" hangingPunct="1">
              <a:defRPr sz="800" kern="1200" spc="0" baseline="0">
                <a:solidFill>
                  <a:srgbClr val="808285"/>
                </a:solidFill>
                <a:latin typeface="Segoe UI" pitchFamily="34" charset="0"/>
                <a:ea typeface="Segoe UI" pitchFamily="34" charset="0"/>
                <a:cs typeface="Segoe U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22" dirty="0">
              <a:solidFill>
                <a:srgbClr val="FFFFFF">
                  <a:lumMod val="50000"/>
                </a:srgbClr>
              </a:solidFill>
            </a:endParaRPr>
          </a:p>
        </p:txBody>
      </p:sp>
    </p:spTree>
    <p:extLst>
      <p:ext uri="{BB962C8B-B14F-4D97-AF65-F5344CB8AC3E}">
        <p14:creationId xmlns:p14="http://schemas.microsoft.com/office/powerpoint/2010/main" val="121840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39"/>
            <a:ext cx="11375536" cy="5284753"/>
          </a:xfrm>
          <a:prstGeom prst="rect">
            <a:avLst/>
          </a:prstGeom>
        </p:spPr>
        <p:txBody>
          <a:bodyPr/>
          <a:lstStyle>
            <a:lvl1pPr marL="0" indent="0">
              <a:spcBef>
                <a:spcPts val="2448"/>
              </a:spcBef>
              <a:buNone/>
              <a:defRPr sz="4080">
                <a:solidFill>
                  <a:schemeClr val="bg1">
                    <a:lumMod val="75000"/>
                    <a:lumOff val="25000"/>
                  </a:schemeClr>
                </a:solidFill>
                <a:latin typeface="+mn-lt"/>
              </a:defRPr>
            </a:lvl1pPr>
            <a:lvl2pPr marL="0" indent="0">
              <a:buNone/>
              <a:defRPr sz="2040">
                <a:solidFill>
                  <a:schemeClr val="bg1">
                    <a:lumMod val="75000"/>
                    <a:lumOff val="25000"/>
                  </a:schemeClr>
                </a:solidFill>
                <a:latin typeface="+mn-lt"/>
              </a:defRPr>
            </a:lvl2pPr>
            <a:lvl3pPr marL="236212" indent="0">
              <a:buNone/>
              <a:defRPr sz="2040">
                <a:solidFill>
                  <a:schemeClr val="bg1">
                    <a:lumMod val="75000"/>
                    <a:lumOff val="25000"/>
                  </a:schemeClr>
                </a:solidFill>
                <a:latin typeface="+mn-lt"/>
              </a:defRPr>
            </a:lvl3pPr>
            <a:lvl4pPr marL="465948" indent="0">
              <a:buNone/>
              <a:defRPr sz="2040">
                <a:solidFill>
                  <a:schemeClr val="bg1">
                    <a:lumMod val="75000"/>
                    <a:lumOff val="25000"/>
                  </a:schemeClr>
                </a:solidFill>
                <a:latin typeface="+mn-lt"/>
              </a:defRPr>
            </a:lvl4pPr>
            <a:lvl5pPr marL="707043" indent="0">
              <a:buNone/>
              <a:defRPr sz="204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613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39"/>
            <a:ext cx="11375536" cy="5284753"/>
          </a:xfrm>
          <a:prstGeom prst="rect">
            <a:avLst/>
          </a:prstGeom>
        </p:spPr>
        <p:txBody>
          <a:bodyPr/>
          <a:lstStyle>
            <a:lvl1pPr marL="0" indent="0">
              <a:spcBef>
                <a:spcPts val="2448"/>
              </a:spcBef>
              <a:buNone/>
              <a:defRPr sz="4080">
                <a:solidFill>
                  <a:schemeClr val="bg1">
                    <a:lumMod val="75000"/>
                    <a:lumOff val="25000"/>
                  </a:schemeClr>
                </a:solidFill>
                <a:latin typeface="+mn-lt"/>
              </a:defRPr>
            </a:lvl1pPr>
            <a:lvl2pPr marL="0" indent="0">
              <a:buNone/>
              <a:defRPr sz="2040">
                <a:solidFill>
                  <a:schemeClr val="bg1">
                    <a:lumMod val="75000"/>
                    <a:lumOff val="25000"/>
                  </a:schemeClr>
                </a:solidFill>
                <a:latin typeface="+mn-lt"/>
              </a:defRPr>
            </a:lvl2pPr>
            <a:lvl3pPr marL="236212" indent="0">
              <a:buNone/>
              <a:defRPr sz="2040">
                <a:solidFill>
                  <a:schemeClr val="bg1">
                    <a:lumMod val="75000"/>
                    <a:lumOff val="25000"/>
                  </a:schemeClr>
                </a:solidFill>
                <a:latin typeface="+mn-lt"/>
              </a:defRPr>
            </a:lvl3pPr>
            <a:lvl4pPr marL="465948" indent="0">
              <a:buNone/>
              <a:defRPr sz="2040">
                <a:solidFill>
                  <a:schemeClr val="bg1">
                    <a:lumMod val="75000"/>
                    <a:lumOff val="25000"/>
                  </a:schemeClr>
                </a:solidFill>
                <a:latin typeface="+mn-lt"/>
              </a:defRPr>
            </a:lvl4pPr>
            <a:lvl5pPr marL="707043" indent="0">
              <a:buNone/>
              <a:defRPr sz="204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136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5284752"/>
          </a:xfrm>
        </p:spPr>
        <p:txBody>
          <a:bodyPr>
            <a:noAutofit/>
          </a:bodyPr>
          <a:lstStyle>
            <a:lvl1pPr marL="297701" indent="-297701">
              <a:spcBef>
                <a:spcPts val="1224"/>
              </a:spcBef>
              <a:buClr>
                <a:schemeClr val="tx1"/>
              </a:buClr>
              <a:buFont typeface="Wingdings" pitchFamily="2" charset="2"/>
              <a:buChar char=""/>
              <a:defRPr>
                <a:solidFill>
                  <a:schemeClr val="bg1">
                    <a:lumMod val="75000"/>
                    <a:lumOff val="25000"/>
                  </a:schemeClr>
                </a:solidFill>
              </a:defRPr>
            </a:lvl1pPr>
            <a:lvl2pPr marL="530684" indent="-232984">
              <a:defRPr sz="2040">
                <a:solidFill>
                  <a:schemeClr val="bg1">
                    <a:lumMod val="75000"/>
                    <a:lumOff val="25000"/>
                  </a:schemeClr>
                </a:solidFill>
              </a:defRPr>
            </a:lvl2pPr>
            <a:lvl3pPr marL="698951" indent="-168267">
              <a:tabLst/>
              <a:defRPr sz="2040">
                <a:solidFill>
                  <a:schemeClr val="bg1">
                    <a:lumMod val="75000"/>
                    <a:lumOff val="25000"/>
                  </a:schemeClr>
                </a:solidFill>
              </a:defRPr>
            </a:lvl3pPr>
            <a:lvl4pPr marL="880149" indent="-181200">
              <a:defRPr>
                <a:solidFill>
                  <a:schemeClr val="bg1">
                    <a:lumMod val="75000"/>
                    <a:lumOff val="25000"/>
                  </a:schemeClr>
                </a:solidFill>
              </a:defRPr>
            </a:lvl4pPr>
            <a:lvl5pPr marL="1048415" indent="-168267">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0" y="1476622"/>
            <a:ext cx="5504574" cy="5284752"/>
          </a:xfrm>
        </p:spPr>
        <p:txBody>
          <a:bodyPr>
            <a:noAutofit/>
          </a:bodyPr>
          <a:lstStyle>
            <a:lvl1pPr marL="346237" indent="-346237">
              <a:spcBef>
                <a:spcPts val="1224"/>
              </a:spcBef>
              <a:buFont typeface="Wingdings" pitchFamily="2" charset="2"/>
              <a:buChar char=""/>
              <a:defRPr lang="en-US" sz="3672" kern="1200" spc="-72" baseline="0" dirty="0" smtClean="0">
                <a:solidFill>
                  <a:schemeClr val="bg1">
                    <a:lumMod val="75000"/>
                    <a:lumOff val="25000"/>
                  </a:schemeClr>
                </a:solidFill>
                <a:latin typeface="+mj-lt"/>
                <a:ea typeface="+mn-ea"/>
                <a:cs typeface="+mn-cs"/>
              </a:defRPr>
            </a:lvl1pPr>
            <a:lvl2pPr marL="647165" indent="-349474">
              <a:defRPr lang="en-US" sz="2040" kern="1200" spc="0" baseline="0" dirty="0" smtClean="0">
                <a:solidFill>
                  <a:schemeClr val="bg1">
                    <a:lumMod val="75000"/>
                    <a:lumOff val="25000"/>
                  </a:schemeClr>
                </a:solidFill>
                <a:latin typeface="+mn-lt"/>
                <a:ea typeface="+mn-ea"/>
                <a:cs typeface="+mn-cs"/>
              </a:defRPr>
            </a:lvl2pPr>
            <a:lvl3pPr marL="880149" indent="-349474">
              <a:defRPr lang="en-US" sz="2040" kern="1200" spc="0" baseline="0" dirty="0" smtClean="0">
                <a:solidFill>
                  <a:schemeClr val="bg1">
                    <a:lumMod val="75000"/>
                    <a:lumOff val="25000"/>
                  </a:schemeClr>
                </a:solidFill>
                <a:latin typeface="+mn-lt"/>
                <a:ea typeface="+mn-ea"/>
                <a:cs typeface="+mn-cs"/>
              </a:defRPr>
            </a:lvl3pPr>
            <a:lvl4pPr marL="1048415" indent="-349474">
              <a:defRPr lang="en-US" sz="2040" kern="1200" spc="0" baseline="0" dirty="0" smtClean="0">
                <a:solidFill>
                  <a:schemeClr val="bg1">
                    <a:lumMod val="75000"/>
                    <a:lumOff val="25000"/>
                  </a:schemeClr>
                </a:solidFill>
                <a:latin typeface="+mn-lt"/>
                <a:ea typeface="+mn-ea"/>
                <a:cs typeface="+mn-cs"/>
              </a:defRPr>
            </a:lvl4pPr>
            <a:lvl5pPr marL="1229624" indent="-349474">
              <a:defRPr lang="en-US" sz="2040" kern="1200" spc="0" baseline="0" dirty="0">
                <a:solidFill>
                  <a:schemeClr val="bg1">
                    <a:lumMod val="75000"/>
                    <a:lumOff val="25000"/>
                  </a:schemeClr>
                </a:solidFill>
                <a:latin typeface="+mn-lt"/>
                <a:ea typeface="+mn-ea"/>
                <a:cs typeface="+mn-cs"/>
              </a:defRPr>
            </a:lvl5pPr>
          </a:lstStyle>
          <a:p>
            <a:pPr marL="297701" marR="0" lvl="0" indent="-297701" algn="l" defTabSz="93188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7701" marR="0" lvl="1" indent="-297701" algn="l" defTabSz="93188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7701" marR="0" lvl="2" indent="-297701" algn="l" defTabSz="93188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7701" marR="0" lvl="3" indent="-297701" algn="l" defTabSz="93188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7701" marR="0" lvl="4" indent="-297701" algn="l" defTabSz="93188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90581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2"/>
            <a:ext cx="5504574" cy="5284752"/>
          </a:xfrm>
        </p:spPr>
        <p:txBody>
          <a:bodyPr/>
          <a:lstStyle>
            <a:lvl1pPr marL="0" indent="0">
              <a:spcBef>
                <a:spcPts val="1224"/>
              </a:spcBef>
              <a:buNone/>
              <a:defRPr sz="4080">
                <a:solidFill>
                  <a:schemeClr val="bg1">
                    <a:lumMod val="75000"/>
                    <a:lumOff val="25000"/>
                  </a:schemeClr>
                </a:solidFill>
                <a:latin typeface="+mn-lt"/>
              </a:defRPr>
            </a:lvl1pPr>
            <a:lvl2pPr marL="0" indent="0">
              <a:buNone/>
              <a:defRPr sz="2040">
                <a:solidFill>
                  <a:schemeClr val="bg1">
                    <a:lumMod val="75000"/>
                    <a:lumOff val="25000"/>
                  </a:schemeClr>
                </a:solidFill>
                <a:latin typeface="+mn-lt"/>
              </a:defRPr>
            </a:lvl2pPr>
            <a:lvl3pPr marL="237837" indent="0">
              <a:buNone/>
              <a:defRPr sz="2040">
                <a:solidFill>
                  <a:schemeClr val="bg1">
                    <a:lumMod val="75000"/>
                    <a:lumOff val="25000"/>
                  </a:schemeClr>
                </a:solidFill>
                <a:latin typeface="+mn-lt"/>
              </a:defRPr>
            </a:lvl3pPr>
            <a:lvl4pPr marL="465948" indent="0">
              <a:buNone/>
              <a:defRPr sz="2040">
                <a:solidFill>
                  <a:schemeClr val="bg1">
                    <a:lumMod val="75000"/>
                    <a:lumOff val="25000"/>
                  </a:schemeClr>
                </a:solidFill>
                <a:latin typeface="+mn-lt"/>
              </a:defRPr>
            </a:lvl4pPr>
            <a:lvl5pPr marL="707043" indent="0">
              <a:buNone/>
              <a:defRPr sz="204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0155" y="1476622"/>
            <a:ext cx="5504574" cy="5284752"/>
          </a:xfrm>
        </p:spPr>
        <p:txBody>
          <a:bodyPr/>
          <a:lstStyle>
            <a:lvl1pPr marL="0" indent="0">
              <a:spcBef>
                <a:spcPts val="1224"/>
              </a:spcBef>
              <a:buNone/>
              <a:defRPr lang="en-US" sz="4080" kern="1200" spc="-72" baseline="0" dirty="0" smtClean="0">
                <a:solidFill>
                  <a:schemeClr val="bg1">
                    <a:lumMod val="75000"/>
                    <a:lumOff val="25000"/>
                  </a:schemeClr>
                </a:solidFill>
                <a:latin typeface="+mn-lt"/>
                <a:ea typeface="+mn-ea"/>
                <a:cs typeface="+mn-cs"/>
              </a:defRPr>
            </a:lvl1pPr>
            <a:lvl2pPr marL="3238" marR="0" indent="0" algn="l" defTabSz="931886"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solidFill>
                  <a:schemeClr val="bg1">
                    <a:lumMod val="75000"/>
                    <a:lumOff val="25000"/>
                  </a:schemeClr>
                </a:solidFill>
                <a:latin typeface="+mn-lt"/>
                <a:ea typeface="+mn-ea"/>
                <a:cs typeface="+mn-cs"/>
              </a:defRPr>
            </a:lvl2pPr>
            <a:lvl3pPr marL="237837" marR="0" indent="0" algn="l" defTabSz="931886"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solidFill>
                  <a:schemeClr val="bg1">
                    <a:lumMod val="75000"/>
                    <a:lumOff val="25000"/>
                  </a:schemeClr>
                </a:solidFill>
                <a:latin typeface="+mn-lt"/>
                <a:ea typeface="+mn-ea"/>
                <a:cs typeface="+mn-cs"/>
              </a:defRPr>
            </a:lvl3pPr>
            <a:lvl4pPr marL="469185" marR="0" indent="0" algn="l" defTabSz="931886"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solidFill>
                  <a:schemeClr val="bg1">
                    <a:lumMod val="75000"/>
                    <a:lumOff val="25000"/>
                  </a:schemeClr>
                </a:solidFill>
                <a:latin typeface="+mn-lt"/>
                <a:ea typeface="+mn-ea"/>
                <a:cs typeface="+mn-cs"/>
              </a:defRPr>
            </a:lvl4pPr>
            <a:lvl5pPr marL="700570" marR="0" indent="0" algn="l" defTabSz="931886"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a:solidFill>
                  <a:schemeClr val="bg1">
                    <a:lumMod val="75000"/>
                    <a:lumOff val="25000"/>
                  </a:schemeClr>
                </a:solidFill>
                <a:latin typeface="+mn-lt"/>
                <a:ea typeface="+mn-ea"/>
                <a:cs typeface="+mn-cs"/>
              </a:defRPr>
            </a:lvl5pPr>
          </a:lstStyle>
          <a:p>
            <a:pPr marL="0" marR="0" lvl="0" indent="0" algn="l" defTabSz="931886"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31886"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31886"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31886"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31886"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60796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3" name="Slide Number Placeholder 15"/>
          <p:cNvSpPr>
            <a:spLocks noGrp="1"/>
          </p:cNvSpPr>
          <p:nvPr>
            <p:ph type="sldNum" sz="quarter" idx="4"/>
          </p:nvPr>
        </p:nvSpPr>
        <p:spPr>
          <a:xfrm>
            <a:off x="932981" y="6561555"/>
            <a:ext cx="1088474" cy="277561"/>
          </a:xfrm>
          <a:prstGeom prst="rect">
            <a:avLst/>
          </a:prstGeom>
        </p:spPr>
        <p:txBody>
          <a:bodyPr vert="horz" lIns="0" tIns="45686" rIns="91371" bIns="45686" rtlCol="0" anchor="ctr" anchorCtr="0"/>
          <a:lstStyle>
            <a:lvl1pPr algn="l">
              <a:defRPr sz="1122" spc="0" baseline="0">
                <a:solidFill>
                  <a:srgbClr val="808285"/>
                </a:solidFill>
                <a:latin typeface="Segoe UI" pitchFamily="34" charset="0"/>
                <a:ea typeface="Segoe UI" pitchFamily="34" charset="0"/>
                <a:cs typeface="Segoe UI" pitchFamily="34" charset="0"/>
              </a:defRPr>
            </a:lvl1pPr>
          </a:lstStyle>
          <a:p>
            <a:pPr defTabSz="931886"/>
            <a:r>
              <a:rPr lang="en-US" smtClean="0">
                <a:latin typeface="Segoe UI"/>
                <a:ea typeface="Segoe UI"/>
                <a:cs typeface="Segoe UI"/>
              </a:rPr>
              <a:t>PAGE </a:t>
            </a:r>
            <a:fld id="{711B4CA8-52BE-46B1-A536-58CE1A3FAF74}" type="slidenum">
              <a:rPr lang="en-US" smtClean="0">
                <a:latin typeface="Segoe UI"/>
                <a:ea typeface="Segoe UI"/>
                <a:cs typeface="Segoe UI"/>
              </a:rPr>
              <a:pPr defTabSz="931886"/>
              <a:t>‹#›</a:t>
            </a:fld>
            <a:endParaRPr lang="en-US" dirty="0">
              <a:latin typeface="Segoe UI"/>
              <a:ea typeface="Segoe UI"/>
              <a:cs typeface="Segoe UI"/>
            </a:endParaRPr>
          </a:p>
        </p:txBody>
      </p:sp>
    </p:spTree>
    <p:extLst>
      <p:ext uri="{BB962C8B-B14F-4D97-AF65-F5344CB8AC3E}">
        <p14:creationId xmlns:p14="http://schemas.microsoft.com/office/powerpoint/2010/main" val="138530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852851" y="2576875"/>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852851" y="3509477"/>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2" name="Text Placeholder 8"/>
          <p:cNvSpPr>
            <a:spLocks noGrp="1"/>
          </p:cNvSpPr>
          <p:nvPr>
            <p:ph type="body" sz="quarter" idx="13"/>
          </p:nvPr>
        </p:nvSpPr>
        <p:spPr>
          <a:xfrm>
            <a:off x="7686459" y="2576875"/>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686459" y="3509477"/>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4" name="Text Placeholder 8"/>
          <p:cNvSpPr>
            <a:spLocks noGrp="1"/>
          </p:cNvSpPr>
          <p:nvPr>
            <p:ph type="body" sz="quarter" idx="15"/>
          </p:nvPr>
        </p:nvSpPr>
        <p:spPr>
          <a:xfrm>
            <a:off x="2022387" y="2576875"/>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2022387" y="3509477"/>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Tree>
    <p:extLst>
      <p:ext uri="{BB962C8B-B14F-4D97-AF65-F5344CB8AC3E}">
        <p14:creationId xmlns:p14="http://schemas.microsoft.com/office/powerpoint/2010/main" val="104514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266101"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266101"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4" name="Text Placeholder 8"/>
          <p:cNvSpPr>
            <a:spLocks noGrp="1"/>
          </p:cNvSpPr>
          <p:nvPr>
            <p:ph type="body" sz="quarter" idx="15"/>
          </p:nvPr>
        </p:nvSpPr>
        <p:spPr>
          <a:xfrm>
            <a:off x="3435640"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435640"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0" name="Text Placeholder 8"/>
          <p:cNvSpPr>
            <a:spLocks noGrp="1"/>
          </p:cNvSpPr>
          <p:nvPr>
            <p:ph type="body" sz="quarter" idx="17"/>
          </p:nvPr>
        </p:nvSpPr>
        <p:spPr>
          <a:xfrm>
            <a:off x="6266101"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266101"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9" name="Text Placeholder 8"/>
          <p:cNvSpPr>
            <a:spLocks noGrp="1"/>
          </p:cNvSpPr>
          <p:nvPr>
            <p:ph type="body" sz="quarter" idx="21"/>
          </p:nvPr>
        </p:nvSpPr>
        <p:spPr>
          <a:xfrm>
            <a:off x="3435640"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435640"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Tree>
    <p:extLst>
      <p:ext uri="{BB962C8B-B14F-4D97-AF65-F5344CB8AC3E}">
        <p14:creationId xmlns:p14="http://schemas.microsoft.com/office/powerpoint/2010/main" val="245112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852851"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852851"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2" name="Text Placeholder 8"/>
          <p:cNvSpPr>
            <a:spLocks noGrp="1"/>
          </p:cNvSpPr>
          <p:nvPr>
            <p:ph type="body" sz="quarter" idx="13"/>
          </p:nvPr>
        </p:nvSpPr>
        <p:spPr>
          <a:xfrm>
            <a:off x="7686459"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686459"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4" name="Text Placeholder 8"/>
          <p:cNvSpPr>
            <a:spLocks noGrp="1"/>
          </p:cNvSpPr>
          <p:nvPr>
            <p:ph type="body" sz="quarter" idx="15"/>
          </p:nvPr>
        </p:nvSpPr>
        <p:spPr>
          <a:xfrm>
            <a:off x="2022387" y="1422721"/>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2022387" y="2355324"/>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0" name="Text Placeholder 8"/>
          <p:cNvSpPr>
            <a:spLocks noGrp="1"/>
          </p:cNvSpPr>
          <p:nvPr>
            <p:ph type="body" sz="quarter" idx="17"/>
          </p:nvPr>
        </p:nvSpPr>
        <p:spPr>
          <a:xfrm>
            <a:off x="4852851"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852851"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7" name="Text Placeholder 8"/>
          <p:cNvSpPr>
            <a:spLocks noGrp="1"/>
          </p:cNvSpPr>
          <p:nvPr>
            <p:ph type="body" sz="quarter" idx="19"/>
          </p:nvPr>
        </p:nvSpPr>
        <p:spPr>
          <a:xfrm>
            <a:off x="7686459"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686459"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
        <p:nvSpPr>
          <p:cNvPr id="19" name="Text Placeholder 8"/>
          <p:cNvSpPr>
            <a:spLocks noGrp="1"/>
          </p:cNvSpPr>
          <p:nvPr>
            <p:ph type="body" sz="quarter" idx="21"/>
          </p:nvPr>
        </p:nvSpPr>
        <p:spPr>
          <a:xfrm>
            <a:off x="2022387" y="4040506"/>
            <a:ext cx="2724297" cy="932603"/>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45686" rIns="45686" bIns="91371" numCol="1" spcCol="0" rtlCol="0" fromWordArt="0" anchor="b" anchorCtr="0" forceAA="0" compatLnSpc="1">
            <a:prstTxWarp prst="textNoShape">
              <a:avLst/>
            </a:prstTxWarp>
            <a:normAutofit/>
          </a:bodyPr>
          <a:lstStyle>
            <a:lvl1pPr marL="0" indent="0">
              <a:buNone/>
              <a:defRPr lang="en-US" sz="2448" smtClean="0">
                <a:solidFill>
                  <a:schemeClr val="tx1">
                    <a:alpha val="99000"/>
                  </a:schemeClr>
                </a:solidFill>
                <a:ea typeface="Segoe UI" pitchFamily="34" charset="0"/>
                <a:cs typeface="Segoe UI" pitchFamily="34" charset="0"/>
              </a:defRPr>
            </a:lvl1pPr>
            <a:lvl2pPr>
              <a:defRPr lang="en-US" sz="1938" smtClean="0">
                <a:solidFill>
                  <a:schemeClr val="lt1"/>
                </a:solidFill>
              </a:defRPr>
            </a:lvl2pPr>
            <a:lvl3pPr>
              <a:defRPr lang="en-US" sz="1938" smtClean="0">
                <a:solidFill>
                  <a:schemeClr val="lt1"/>
                </a:solidFill>
              </a:defRPr>
            </a:lvl3pPr>
            <a:lvl4pPr>
              <a:defRPr lang="en-US" sz="1938" smtClean="0">
                <a:solidFill>
                  <a:schemeClr val="lt1"/>
                </a:solidFill>
              </a:defRPr>
            </a:lvl4pPr>
            <a:lvl5pPr>
              <a:defRPr lang="en-US" sz="1938">
                <a:solidFill>
                  <a:schemeClr val="lt1"/>
                </a:solidFill>
              </a:defRPr>
            </a:lvl5pPr>
          </a:lstStyle>
          <a:p>
            <a:pPr marL="0" lvl="0" defTabSz="931617"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2022387" y="4973109"/>
            <a:ext cx="2724297" cy="15574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71" tIns="91371" rIns="45686" bIns="91371" numCol="1" spcCol="0" rtlCol="0" fromWordArt="0" anchor="t" anchorCtr="0" forceAA="0" compatLnSpc="1">
            <a:prstTxWarp prst="textNoShape">
              <a:avLst/>
            </a:prstTxWarp>
            <a:normAutofit/>
          </a:bodyPr>
          <a:lstStyle>
            <a:lvl1pPr marL="0" indent="0">
              <a:buNone/>
              <a:defRPr lang="en-US" sz="1632" dirty="0" smtClean="0">
                <a:solidFill>
                  <a:srgbClr val="0072C6">
                    <a:lumMod val="50000"/>
                    <a:alpha val="99000"/>
                  </a:srgbClr>
                </a:solidFill>
              </a:defRPr>
            </a:lvl1pPr>
          </a:lstStyle>
          <a:p>
            <a:pPr marL="0" lvl="0">
              <a:spcBef>
                <a:spcPts val="1224"/>
              </a:spcBef>
            </a:pPr>
            <a:r>
              <a:rPr lang="en-US" dirty="0" smtClean="0"/>
              <a:t>Click to edit Master text styles</a:t>
            </a:r>
          </a:p>
        </p:txBody>
      </p:sp>
    </p:spTree>
    <p:extLst>
      <p:ext uri="{BB962C8B-B14F-4D97-AF65-F5344CB8AC3E}">
        <p14:creationId xmlns:p14="http://schemas.microsoft.com/office/powerpoint/2010/main" val="340298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81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2" y="2"/>
            <a:ext cx="12436475" cy="117895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95" tIns="46595" rIns="46595" bIns="46595" numCol="1" spcCol="0" rtlCol="0" fromWordArt="0" anchor="ctr" anchorCtr="0" forceAA="0" compatLnSpc="1">
            <a:prstTxWarp prst="textNoShape">
              <a:avLst/>
            </a:prstTxWarp>
            <a:noAutofit/>
          </a:bodyPr>
          <a:lstStyle/>
          <a:p>
            <a:pPr algn="ctr" defTabSz="931617" fontAlgn="base">
              <a:spcBef>
                <a:spcPct val="0"/>
              </a:spcBef>
              <a:spcAft>
                <a:spcPct val="0"/>
              </a:spcAft>
            </a:pPr>
            <a:endParaRPr lang="en-US" sz="1938"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28850" y="1476622"/>
            <a:ext cx="11378776" cy="5284752"/>
          </a:xfrm>
        </p:spPr>
        <p:txBody>
          <a:bodyPr/>
          <a:lstStyle>
            <a:lvl1pPr marL="0" indent="0">
              <a:buNone/>
              <a:defRPr sz="3264">
                <a:gradFill>
                  <a:gsLst>
                    <a:gs pos="1250">
                      <a:srgbClr val="000000"/>
                    </a:gs>
                    <a:gs pos="100000">
                      <a:srgbClr val="000000"/>
                    </a:gs>
                  </a:gsLst>
                  <a:lin ang="5400000" scaled="0"/>
                </a:gradFill>
                <a:latin typeface="Consolas" pitchFamily="49" charset="0"/>
                <a:cs typeface="Consolas" pitchFamily="49" charset="0"/>
              </a:defRPr>
            </a:lvl1pPr>
            <a:lvl2pPr marL="346237" indent="0">
              <a:buNone/>
              <a:defRPr>
                <a:gradFill>
                  <a:gsLst>
                    <a:gs pos="1250">
                      <a:srgbClr val="000000"/>
                    </a:gs>
                    <a:gs pos="100000">
                      <a:srgbClr val="000000"/>
                    </a:gs>
                  </a:gsLst>
                  <a:lin ang="5400000" scaled="0"/>
                </a:gradFill>
                <a:latin typeface="Consolas" pitchFamily="49" charset="0"/>
                <a:cs typeface="Consolas" pitchFamily="49" charset="0"/>
              </a:defRPr>
            </a:lvl2pPr>
            <a:lvl3pPr marL="584068" indent="0">
              <a:buNone/>
              <a:defRPr>
                <a:gradFill>
                  <a:gsLst>
                    <a:gs pos="1250">
                      <a:srgbClr val="000000"/>
                    </a:gs>
                    <a:gs pos="100000">
                      <a:srgbClr val="000000"/>
                    </a:gs>
                  </a:gsLst>
                  <a:lin ang="5400000" scaled="0"/>
                </a:gradFill>
                <a:latin typeface="Consolas" pitchFamily="49" charset="0"/>
                <a:cs typeface="Consolas" pitchFamily="49" charset="0"/>
              </a:defRPr>
            </a:lvl3pPr>
            <a:lvl4pPr marL="813815" indent="0">
              <a:buNone/>
              <a:defRPr>
                <a:gradFill>
                  <a:gsLst>
                    <a:gs pos="1250">
                      <a:srgbClr val="000000"/>
                    </a:gs>
                    <a:gs pos="100000">
                      <a:srgbClr val="000000"/>
                    </a:gs>
                  </a:gsLst>
                  <a:lin ang="5400000" scaled="0"/>
                </a:gradFill>
                <a:latin typeface="Consolas" pitchFamily="49" charset="0"/>
                <a:cs typeface="Consolas" pitchFamily="49" charset="0"/>
              </a:defRPr>
            </a:lvl4pPr>
            <a:lvl5pPr marL="1050025"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05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80" y="233157"/>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2" y="1476621"/>
            <a:ext cx="11375536" cy="2084319"/>
          </a:xfrm>
          <a:prstGeom prst="rect">
            <a:avLst/>
          </a:prstGeom>
        </p:spPr>
        <p:txBody>
          <a:bodyPr/>
          <a:lstStyle>
            <a:lvl1pPr marL="349474" indent="-3494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0698" indent="-2912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1922" indent="-2912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4897" indent="-23298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7881" indent="-23298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82"/>
            <a:ext cx="12436476" cy="631450"/>
          </a:xfrm>
          <a:prstGeom prst="rect">
            <a:avLst/>
          </a:prstGeom>
          <a:solidFill>
            <a:srgbClr val="FFFF99"/>
          </a:solidFill>
        </p:spPr>
        <p:txBody>
          <a:bodyPr wrap="square" lIns="152280" tIns="76129" rIns="152280" bIns="76129" anchor="b" anchorCtr="0">
            <a:noAutofit/>
          </a:bodyPr>
          <a:lstStyle>
            <a:lvl1pPr algn="r">
              <a:buFont typeface="Arial" pitchFamily="34" charset="0"/>
              <a:buNone/>
              <a:defRPr sz="3672"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5319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6"/>
            <a:ext cx="11375536" cy="772204"/>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29663" y="1476625"/>
            <a:ext cx="11375535" cy="2040374"/>
          </a:xfrm>
        </p:spPr>
        <p:txBody>
          <a:bodyPr>
            <a:spAutoFit/>
          </a:bodyPr>
          <a:lstStyle>
            <a:lvl1pPr marL="469185" indent="-469185">
              <a:buFont typeface="Arial" pitchFamily="34" charset="0"/>
              <a:buChar char="•"/>
              <a:defRPr/>
            </a:lvl1pPr>
            <a:lvl2pPr marL="872056" indent="-402870">
              <a:buFont typeface="Arial" pitchFamily="34" charset="0"/>
              <a:buChar char="•"/>
              <a:defRPr/>
            </a:lvl2pPr>
            <a:lvl3pPr marL="1283019" indent="-410963">
              <a:buFont typeface="Arial" pitchFamily="34" charset="0"/>
              <a:buChar char="•"/>
              <a:defRPr/>
            </a:lvl3pPr>
            <a:lvl4pPr marL="1635712" indent="-352703">
              <a:buFont typeface="Arial" pitchFamily="34" charset="0"/>
              <a:buChar char="•"/>
              <a:defRPr/>
            </a:lvl4pPr>
            <a:lvl5pPr marL="1978728" indent="-34300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 y="6698082"/>
            <a:ext cx="1745340" cy="270214"/>
          </a:xfrm>
          <a:prstGeom prst="rect">
            <a:avLst/>
          </a:prstGeom>
        </p:spPr>
        <p:txBody>
          <a:bodyPr wrap="none" lIns="93190" tIns="46595" rIns="93190" bIns="46595">
            <a:spAutoFit/>
          </a:bodyPr>
          <a:lstStyle/>
          <a:p>
            <a:pPr defTabSz="931886"/>
            <a:r>
              <a:rPr lang="en-US" sz="1122"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1122"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408143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26613" y="5756489"/>
            <a:ext cx="9769232" cy="375633"/>
          </a:xfrm>
          <a:prstGeom prst="rect">
            <a:avLst/>
          </a:prstGeom>
        </p:spPr>
        <p:txBody>
          <a:bodyPr lIns="0">
            <a:noAutofit/>
          </a:bodyPr>
          <a:lstStyle>
            <a:lvl1pPr marL="0" indent="0" algn="l">
              <a:buNone/>
              <a:defRPr sz="2040" b="1" cap="all" spc="0" baseline="0">
                <a:solidFill>
                  <a:schemeClr val="tx1">
                    <a:lumMod val="75000"/>
                    <a:lumOff val="25000"/>
                  </a:schemeClr>
                </a:solidFill>
                <a:latin typeface="Segoe UI" pitchFamily="34" charset="0"/>
                <a:ea typeface="Segoe UI" pitchFamily="34" charset="0"/>
                <a:cs typeface="Segoe UI" pitchFamily="34" charset="0"/>
              </a:defRPr>
            </a:lvl1pPr>
            <a:lvl2pPr marL="465885" indent="0" algn="ctr">
              <a:buNone/>
              <a:defRPr>
                <a:solidFill>
                  <a:schemeClr val="tx1">
                    <a:tint val="75000"/>
                  </a:schemeClr>
                </a:solidFill>
              </a:defRPr>
            </a:lvl2pPr>
            <a:lvl3pPr marL="931775" indent="0" algn="ctr">
              <a:buNone/>
              <a:defRPr>
                <a:solidFill>
                  <a:schemeClr val="tx1">
                    <a:tint val="75000"/>
                  </a:schemeClr>
                </a:solidFill>
              </a:defRPr>
            </a:lvl3pPr>
            <a:lvl4pPr marL="1397661" indent="0" algn="ctr">
              <a:buNone/>
              <a:defRPr>
                <a:solidFill>
                  <a:schemeClr val="tx1">
                    <a:tint val="75000"/>
                  </a:schemeClr>
                </a:solidFill>
              </a:defRPr>
            </a:lvl4pPr>
            <a:lvl5pPr marL="1863549" indent="0" algn="ctr">
              <a:buNone/>
              <a:defRPr>
                <a:solidFill>
                  <a:schemeClr val="tx1">
                    <a:tint val="75000"/>
                  </a:schemeClr>
                </a:solidFill>
              </a:defRPr>
            </a:lvl5pPr>
            <a:lvl6pPr marL="2329438" indent="0" algn="ctr">
              <a:buNone/>
              <a:defRPr>
                <a:solidFill>
                  <a:schemeClr val="tx1">
                    <a:tint val="75000"/>
                  </a:schemeClr>
                </a:solidFill>
              </a:defRPr>
            </a:lvl6pPr>
            <a:lvl7pPr marL="2795324" indent="0" algn="ctr">
              <a:buNone/>
              <a:defRPr>
                <a:solidFill>
                  <a:schemeClr val="tx1">
                    <a:tint val="75000"/>
                  </a:schemeClr>
                </a:solidFill>
              </a:defRPr>
            </a:lvl7pPr>
            <a:lvl8pPr marL="3261211" indent="0" algn="ctr">
              <a:buNone/>
              <a:defRPr>
                <a:solidFill>
                  <a:schemeClr val="tx1">
                    <a:tint val="75000"/>
                  </a:schemeClr>
                </a:solidFill>
              </a:defRPr>
            </a:lvl8pPr>
            <a:lvl9pPr marL="3727099"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26613" y="6088936"/>
            <a:ext cx="9769232" cy="636104"/>
          </a:xfrm>
          <a:prstGeom prst="rect">
            <a:avLst/>
          </a:prstGeom>
        </p:spPr>
        <p:txBody>
          <a:bodyPr vert="horz" lIns="0">
            <a:normAutofit/>
          </a:bodyPr>
          <a:lstStyle>
            <a:lvl1pPr>
              <a:lnSpc>
                <a:spcPct val="70000"/>
              </a:lnSpc>
              <a:buFontTx/>
              <a:buNone/>
              <a:defRPr kumimoji="0" lang="en-US" sz="1632" b="0" i="0" u="none" strike="noStrike" kern="1200" cap="none" spc="-71"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31775" rtl="0" eaLnBrk="1" fontAlgn="auto" latinLnBrk="0" hangingPunct="1">
              <a:lnSpc>
                <a:spcPts val="2448"/>
              </a:lnSpc>
              <a:spcBef>
                <a:spcPts val="0"/>
              </a:spcBef>
              <a:spcAft>
                <a:spcPts val="0"/>
              </a:spcAft>
              <a:buClr>
                <a:srgbClr val="00B0F0"/>
              </a:buClr>
              <a:buSzPct val="100000"/>
              <a:buFontTx/>
              <a:buNone/>
              <a:tabLst/>
              <a:defRPr/>
            </a:pPr>
            <a:r>
              <a:rPr lang="en-US" dirty="0" smtClean="0"/>
              <a:t>Click to edit presenter </a:t>
            </a:r>
          </a:p>
          <a:p>
            <a:pPr marL="0" marR="0" lvl="0" indent="0" algn="l" defTabSz="931775" rtl="0" eaLnBrk="1" fontAlgn="auto" latinLnBrk="0" hangingPunct="1">
              <a:lnSpc>
                <a:spcPts val="2448"/>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 y="8663"/>
            <a:ext cx="12436475" cy="6977220"/>
          </a:xfrm>
          <a:prstGeom prst="rect">
            <a:avLst/>
          </a:prstGeom>
        </p:spPr>
      </p:pic>
    </p:spTree>
    <p:extLst>
      <p:ext uri="{BB962C8B-B14F-4D97-AF65-F5344CB8AC3E}">
        <p14:creationId xmlns:p14="http://schemas.microsoft.com/office/powerpoint/2010/main" val="4062638169"/>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1999"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9" y="3040856"/>
            <a:ext cx="11887199" cy="912813"/>
          </a:xfrm>
        </p:spPr>
        <p:txBody>
          <a:bodyPr lIns="0" tIns="0" rIns="0" bIns="0"/>
          <a:lstStyle>
            <a:lvl1pPr>
              <a:defRPr sz="5398"/>
            </a:lvl1pPr>
          </a:lstStyle>
          <a:p>
            <a:r>
              <a:rPr lang="en-US" dirty="0" smtClean="0"/>
              <a:t>Click to edit master title style</a:t>
            </a:r>
            <a:endParaRPr lang="en-US" dirty="0"/>
          </a:p>
        </p:txBody>
      </p:sp>
    </p:spTree>
    <p:extLst>
      <p:ext uri="{BB962C8B-B14F-4D97-AF65-F5344CB8AC3E}">
        <p14:creationId xmlns:p14="http://schemas.microsoft.com/office/powerpoint/2010/main" val="1055690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561260"/>
      </p:ext>
    </p:extLst>
  </p:cSld>
  <p:clrMapOvr>
    <a:masterClrMapping/>
  </p:clrMapOvr>
  <p:extLst>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9" y="1668483"/>
            <a:ext cx="8686801" cy="5029181"/>
          </a:xfrm>
        </p:spPr>
        <p:txBody>
          <a:bodyPr lIns="0" tIns="0" rIns="0" bIns="0">
            <a:noAutofit/>
          </a:bodyPr>
          <a:lstStyle>
            <a:lvl1pPr>
              <a:defRPr sz="3598"/>
            </a:lvl1pPr>
            <a:lvl2pPr>
              <a:defRPr sz="2799"/>
            </a:lvl2pPr>
            <a:lvl3pPr>
              <a:defRPr sz="2399"/>
            </a:lvl3pPr>
            <a:lvl4pPr>
              <a:defRPr sz="1999"/>
            </a:lvl4pPr>
            <a:lvl5pPr>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3"/>
            <a:ext cx="2743200" cy="5029181"/>
          </a:xfrm>
        </p:spPr>
        <p:txBody>
          <a:bodyPr lIns="0" tIns="0" rIns="0" bIns="0">
            <a:noAutofit/>
          </a:bodyPr>
          <a:lstStyle>
            <a:lvl1pPr algn="l" defTabSz="913804" rtl="0" eaLnBrk="1" latinLnBrk="0" hangingPunct="1">
              <a:spcBef>
                <a:spcPct val="0"/>
              </a:spcBef>
              <a:buNone/>
              <a:defRPr lang="en-US" sz="2399" kern="1200" dirty="0" smtClean="0">
                <a:gradFill>
                  <a:gsLst>
                    <a:gs pos="0">
                      <a:schemeClr val="tx1"/>
                    </a:gs>
                    <a:gs pos="100000">
                      <a:schemeClr val="tx1"/>
                    </a:gs>
                  </a:gsLst>
                  <a:lin ang="5400000" scaled="0"/>
                </a:gradFill>
                <a:latin typeface="+mn-lt"/>
                <a:ea typeface="+mj-ea"/>
                <a:cs typeface="+mj-cs"/>
              </a:defRPr>
            </a:lvl1pPr>
            <a:lvl2pPr algn="l" defTabSz="913804"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2pPr>
            <a:lvl3pPr marL="228450" indent="0" algn="l" defTabSz="913804"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3pPr>
            <a:lvl4pPr marL="456901" indent="0" algn="l" defTabSz="913804" rtl="0" eaLnBrk="1" latinLnBrk="0" hangingPunct="1">
              <a:spcBef>
                <a:spcPct val="0"/>
              </a:spcBef>
              <a:buNone/>
              <a:defRPr lang="en-US" sz="1599" kern="1200" dirty="0" smtClean="0">
                <a:gradFill>
                  <a:gsLst>
                    <a:gs pos="0">
                      <a:schemeClr val="tx1"/>
                    </a:gs>
                    <a:gs pos="100000">
                      <a:schemeClr val="tx1"/>
                    </a:gs>
                  </a:gsLst>
                  <a:lin ang="5400000" scaled="0"/>
                </a:gradFill>
                <a:latin typeface="+mn-lt"/>
                <a:ea typeface="+mj-ea"/>
                <a:cs typeface="+mj-cs"/>
              </a:defRPr>
            </a:lvl4pPr>
            <a:lvl5pPr marL="739293" indent="0" algn="l" defTabSz="913804" rtl="0" eaLnBrk="1" latinLnBrk="0" hangingPunct="1">
              <a:spcBef>
                <a:spcPct val="0"/>
              </a:spcBef>
              <a:buNone/>
              <a:defRPr lang="en-US" sz="1599"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1816333983"/>
      </p:ext>
    </p:extLst>
  </p:cSld>
  <p:clrMapOvr>
    <a:masterClrMapping/>
  </p:clrMapOvr>
  <p:extLst>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4"/>
            <a:ext cx="10058400" cy="912813"/>
          </a:xfrm>
        </p:spPr>
        <p:txBody>
          <a:bodyPr/>
          <a:lstStyle>
            <a:lvl1pPr>
              <a:defRPr sz="3598"/>
            </a:lvl1pPr>
          </a:lstStyle>
          <a:p>
            <a:r>
              <a:rPr lang="en-US" dirty="0" smtClean="0"/>
              <a:t>Click to edit master title style</a:t>
            </a:r>
            <a:endParaRPr lang="en-US" dirty="0"/>
          </a:p>
        </p:txBody>
      </p:sp>
    </p:spTree>
    <p:extLst>
      <p:ext uri="{BB962C8B-B14F-4D97-AF65-F5344CB8AC3E}">
        <p14:creationId xmlns:p14="http://schemas.microsoft.com/office/powerpoint/2010/main" val="8111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9" Type="http://schemas.openxmlformats.org/officeDocument/2006/relationships/slideLayout" Target="../slideLayouts/slideLayout183.xml"/><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42" Type="http://schemas.openxmlformats.org/officeDocument/2006/relationships/slideLayout" Target="../slideLayouts/slideLayout186.xml"/><Relationship Id="rId47" Type="http://schemas.openxmlformats.org/officeDocument/2006/relationships/slideLayout" Target="../slideLayouts/slideLayout191.xml"/><Relationship Id="rId50" Type="http://schemas.openxmlformats.org/officeDocument/2006/relationships/slideLayout" Target="../slideLayouts/slideLayout194.xml"/><Relationship Id="rId55" Type="http://schemas.openxmlformats.org/officeDocument/2006/relationships/slideLayout" Target="../slideLayouts/slideLayout199.xml"/><Relationship Id="rId63" Type="http://schemas.openxmlformats.org/officeDocument/2006/relationships/slideLayout" Target="../slideLayouts/slideLayout207.xml"/><Relationship Id="rId7" Type="http://schemas.openxmlformats.org/officeDocument/2006/relationships/slideLayout" Target="../slideLayouts/slideLayout15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slideLayout" Target="../slideLayouts/slideLayout173.xml"/><Relationship Id="rId41" Type="http://schemas.openxmlformats.org/officeDocument/2006/relationships/slideLayout" Target="../slideLayouts/slideLayout185.xml"/><Relationship Id="rId54" Type="http://schemas.openxmlformats.org/officeDocument/2006/relationships/slideLayout" Target="../slideLayouts/slideLayout198.xml"/><Relationship Id="rId62" Type="http://schemas.openxmlformats.org/officeDocument/2006/relationships/slideLayout" Target="../slideLayouts/slideLayout20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37" Type="http://schemas.openxmlformats.org/officeDocument/2006/relationships/slideLayout" Target="../slideLayouts/slideLayout181.xml"/><Relationship Id="rId40" Type="http://schemas.openxmlformats.org/officeDocument/2006/relationships/slideLayout" Target="../slideLayouts/slideLayout184.xml"/><Relationship Id="rId45" Type="http://schemas.openxmlformats.org/officeDocument/2006/relationships/slideLayout" Target="../slideLayouts/slideLayout189.xml"/><Relationship Id="rId53" Type="http://schemas.openxmlformats.org/officeDocument/2006/relationships/slideLayout" Target="../slideLayouts/slideLayout197.xml"/><Relationship Id="rId58" Type="http://schemas.openxmlformats.org/officeDocument/2006/relationships/slideLayout" Target="../slideLayouts/slideLayout202.xml"/><Relationship Id="rId66" Type="http://schemas.openxmlformats.org/officeDocument/2006/relationships/theme" Target="../theme/theme10.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36" Type="http://schemas.openxmlformats.org/officeDocument/2006/relationships/slideLayout" Target="../slideLayouts/slideLayout180.xml"/><Relationship Id="rId49" Type="http://schemas.openxmlformats.org/officeDocument/2006/relationships/slideLayout" Target="../slideLayouts/slideLayout193.xml"/><Relationship Id="rId57" Type="http://schemas.openxmlformats.org/officeDocument/2006/relationships/slideLayout" Target="../slideLayouts/slideLayout201.xml"/><Relationship Id="rId61" Type="http://schemas.openxmlformats.org/officeDocument/2006/relationships/slideLayout" Target="../slideLayouts/slideLayout205.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4" Type="http://schemas.openxmlformats.org/officeDocument/2006/relationships/slideLayout" Target="../slideLayouts/slideLayout188.xml"/><Relationship Id="rId52" Type="http://schemas.openxmlformats.org/officeDocument/2006/relationships/slideLayout" Target="../slideLayouts/slideLayout196.xml"/><Relationship Id="rId60" Type="http://schemas.openxmlformats.org/officeDocument/2006/relationships/slideLayout" Target="../slideLayouts/slideLayout204.xml"/><Relationship Id="rId65" Type="http://schemas.openxmlformats.org/officeDocument/2006/relationships/slideLayout" Target="../slideLayouts/slideLayout209.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slideLayout" Target="../slideLayouts/slideLayout179.xml"/><Relationship Id="rId43" Type="http://schemas.openxmlformats.org/officeDocument/2006/relationships/slideLayout" Target="../slideLayouts/slideLayout187.xml"/><Relationship Id="rId48" Type="http://schemas.openxmlformats.org/officeDocument/2006/relationships/slideLayout" Target="../slideLayouts/slideLayout192.xml"/><Relationship Id="rId56" Type="http://schemas.openxmlformats.org/officeDocument/2006/relationships/slideLayout" Target="../slideLayouts/slideLayout200.xml"/><Relationship Id="rId64" Type="http://schemas.openxmlformats.org/officeDocument/2006/relationships/slideLayout" Target="../slideLayouts/slideLayout208.xml"/><Relationship Id="rId8" Type="http://schemas.openxmlformats.org/officeDocument/2006/relationships/slideLayout" Target="../slideLayouts/slideLayout152.xml"/><Relationship Id="rId51" Type="http://schemas.openxmlformats.org/officeDocument/2006/relationships/slideLayout" Target="../slideLayouts/slideLayout195.xml"/><Relationship Id="rId3" Type="http://schemas.openxmlformats.org/officeDocument/2006/relationships/slideLayout" Target="../slideLayouts/slideLayout147.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38" Type="http://schemas.openxmlformats.org/officeDocument/2006/relationships/slideLayout" Target="../slideLayouts/slideLayout182.xml"/><Relationship Id="rId46" Type="http://schemas.openxmlformats.org/officeDocument/2006/relationships/slideLayout" Target="../slideLayouts/slideLayout190.xml"/><Relationship Id="rId59" Type="http://schemas.openxmlformats.org/officeDocument/2006/relationships/slideLayout" Target="../slideLayouts/slideLayout2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3.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3.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theme" Target="../theme/theme5.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theme" Target="../theme/theme7.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theme" Target="../theme/theme8.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slideLayout" Target="../slideLayouts/slideLayout141.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17" Type="http://schemas.openxmlformats.org/officeDocument/2006/relationships/theme" Target="../theme/theme9.xml"/><Relationship Id="rId2" Type="http://schemas.openxmlformats.org/officeDocument/2006/relationships/slideLayout" Target="../slideLayouts/slideLayout130.xml"/><Relationship Id="rId16" Type="http://schemas.openxmlformats.org/officeDocument/2006/relationships/slideLayout" Target="../slideLayouts/slideLayout144.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32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3"/>
          </p:nvPr>
        </p:nvSpPr>
        <p:spPr>
          <a:xfrm>
            <a:off x="192710" y="6442381"/>
            <a:ext cx="3937000" cy="37147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Microsoft Ventures</a:t>
            </a:r>
            <a:endParaRPr lang="en-US" dirty="0">
              <a:solidFill>
                <a:srgbClr val="000000">
                  <a:tint val="75000"/>
                </a:srgbClr>
              </a:solidFill>
            </a:endParaRPr>
          </a:p>
        </p:txBody>
      </p:sp>
    </p:spTree>
    <p:extLst>
      <p:ext uri="{BB962C8B-B14F-4D97-AF65-F5344CB8AC3E}">
        <p14:creationId xmlns:p14="http://schemas.microsoft.com/office/powerpoint/2010/main" val="1896880203"/>
      </p:ext>
    </p:extLst>
  </p:cSld>
  <p:clrMap bg1="lt1" tx1="dk1" bg2="lt2" tx2="dk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 id="2147484377" r:id="rId14"/>
    <p:sldLayoutId id="2147484378" r:id="rId15"/>
    <p:sldLayoutId id="2147484379" r:id="rId16"/>
    <p:sldLayoutId id="2147484380" r:id="rId17"/>
    <p:sldLayoutId id="2147484381" r:id="rId18"/>
    <p:sldLayoutId id="2147484382" r:id="rId19"/>
    <p:sldLayoutId id="2147484383" r:id="rId20"/>
    <p:sldLayoutId id="2147484384" r:id="rId21"/>
    <p:sldLayoutId id="2147484385" r:id="rId22"/>
    <p:sldLayoutId id="2147484386" r:id="rId23"/>
    <p:sldLayoutId id="2147484387" r:id="rId24"/>
    <p:sldLayoutId id="2147484388" r:id="rId25"/>
    <p:sldLayoutId id="2147484389" r:id="rId26"/>
    <p:sldLayoutId id="2147484390" r:id="rId27"/>
    <p:sldLayoutId id="2147484391" r:id="rId28"/>
    <p:sldLayoutId id="2147484392" r:id="rId29"/>
    <p:sldLayoutId id="2147484393" r:id="rId30"/>
    <p:sldLayoutId id="2147484394" r:id="rId31"/>
    <p:sldLayoutId id="2147484395" r:id="rId32"/>
    <p:sldLayoutId id="2147484396" r:id="rId33"/>
    <p:sldLayoutId id="2147484397" r:id="rId34"/>
    <p:sldLayoutId id="2147484398" r:id="rId35"/>
    <p:sldLayoutId id="2147484399" r:id="rId36"/>
    <p:sldLayoutId id="2147484400" r:id="rId37"/>
    <p:sldLayoutId id="2147484401" r:id="rId38"/>
    <p:sldLayoutId id="2147484402" r:id="rId39"/>
    <p:sldLayoutId id="2147484403" r:id="rId40"/>
    <p:sldLayoutId id="2147484404" r:id="rId41"/>
    <p:sldLayoutId id="2147484405" r:id="rId42"/>
    <p:sldLayoutId id="2147484406" r:id="rId43"/>
    <p:sldLayoutId id="2147484407" r:id="rId44"/>
    <p:sldLayoutId id="2147484408" r:id="rId45"/>
    <p:sldLayoutId id="2147484409" r:id="rId46"/>
    <p:sldLayoutId id="2147484410" r:id="rId47"/>
    <p:sldLayoutId id="2147484411" r:id="rId48"/>
    <p:sldLayoutId id="2147484412" r:id="rId49"/>
    <p:sldLayoutId id="2147484413" r:id="rId50"/>
    <p:sldLayoutId id="2147484414" r:id="rId51"/>
    <p:sldLayoutId id="2147484415" r:id="rId52"/>
    <p:sldLayoutId id="2147484416" r:id="rId53"/>
    <p:sldLayoutId id="2147484417" r:id="rId54"/>
    <p:sldLayoutId id="2147484418" r:id="rId55"/>
    <p:sldLayoutId id="2147484419" r:id="rId56"/>
    <p:sldLayoutId id="2147484420" r:id="rId57"/>
    <p:sldLayoutId id="2147484421" r:id="rId58"/>
    <p:sldLayoutId id="2147484422" r:id="rId59"/>
    <p:sldLayoutId id="2147484423" r:id="rId60"/>
    <p:sldLayoutId id="2147484424" r:id="rId61"/>
    <p:sldLayoutId id="2147484425" r:id="rId62"/>
    <p:sldLayoutId id="2147484426" r:id="rId63"/>
    <p:sldLayoutId id="2147484427" r:id="rId64"/>
    <p:sldLayoutId id="2147484429" r:id="rId65"/>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6000" b="0" kern="1200" cap="none" spc="-102" baseline="0" dirty="0" smtClean="0">
          <a:ln w="3175">
            <a:noFill/>
          </a:ln>
          <a:solidFill>
            <a:schemeClr val="tx1"/>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2222529993"/>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66" r:id="rId17"/>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427264079"/>
      </p:ext>
    </p:extLst>
  </p:cSld>
  <p:clrMap bg1="dk1" tx1="lt1" bg2="dk2" tx2="lt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 id="2147484264"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44" tIns="146274" rIns="182844" bIns="14627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40" y="298450"/>
            <a:ext cx="11887199" cy="912813"/>
          </a:xfrm>
          <a:prstGeom prst="rect">
            <a:avLst/>
          </a:prstGeom>
        </p:spPr>
        <p:txBody>
          <a:bodyPr vert="horz" lIns="182844" tIns="45712" rIns="182844" bIns="45712"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789658952"/>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Lst>
  <p:txStyles>
    <p:titleStyle>
      <a:lvl1pPr algn="l" defTabSz="913987"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87" rtl="0" eaLnBrk="1" latinLnBrk="0" hangingPunct="1">
        <a:defRPr sz="1800" kern="1200">
          <a:solidFill>
            <a:schemeClr val="tx1"/>
          </a:solidFill>
          <a:latin typeface="+mn-lt"/>
          <a:ea typeface="+mn-ea"/>
          <a:cs typeface="+mn-cs"/>
        </a:defRPr>
      </a:lvl1pPr>
      <a:lvl2pPr marL="456993" algn="l" defTabSz="913987" rtl="0" eaLnBrk="1" latinLnBrk="0" hangingPunct="1">
        <a:defRPr sz="1800" kern="1200">
          <a:solidFill>
            <a:schemeClr val="tx1"/>
          </a:solidFill>
          <a:latin typeface="+mn-lt"/>
          <a:ea typeface="+mn-ea"/>
          <a:cs typeface="+mn-cs"/>
        </a:defRPr>
      </a:lvl2pPr>
      <a:lvl3pPr marL="913987" algn="l" defTabSz="913987" rtl="0" eaLnBrk="1" latinLnBrk="0" hangingPunct="1">
        <a:defRPr sz="1800" kern="1200">
          <a:solidFill>
            <a:schemeClr val="tx1"/>
          </a:solidFill>
          <a:latin typeface="+mn-lt"/>
          <a:ea typeface="+mn-ea"/>
          <a:cs typeface="+mn-cs"/>
        </a:defRPr>
      </a:lvl3pPr>
      <a:lvl4pPr marL="1370980" algn="l" defTabSz="913987" rtl="0" eaLnBrk="1" latinLnBrk="0" hangingPunct="1">
        <a:defRPr sz="1800" kern="1200">
          <a:solidFill>
            <a:schemeClr val="tx1"/>
          </a:solidFill>
          <a:latin typeface="+mn-lt"/>
          <a:ea typeface="+mn-ea"/>
          <a:cs typeface="+mn-cs"/>
        </a:defRPr>
      </a:lvl4pPr>
      <a:lvl5pPr marL="1827974" algn="l" defTabSz="913987" rtl="0" eaLnBrk="1" latinLnBrk="0" hangingPunct="1">
        <a:defRPr sz="1800" kern="1200">
          <a:solidFill>
            <a:schemeClr val="tx1"/>
          </a:solidFill>
          <a:latin typeface="+mn-lt"/>
          <a:ea typeface="+mn-ea"/>
          <a:cs typeface="+mn-cs"/>
        </a:defRPr>
      </a:lvl5pPr>
      <a:lvl6pPr marL="2284967" algn="l" defTabSz="913987" rtl="0" eaLnBrk="1" latinLnBrk="0" hangingPunct="1">
        <a:defRPr sz="1800" kern="1200">
          <a:solidFill>
            <a:schemeClr val="tx1"/>
          </a:solidFill>
          <a:latin typeface="+mn-lt"/>
          <a:ea typeface="+mn-ea"/>
          <a:cs typeface="+mn-cs"/>
        </a:defRPr>
      </a:lvl6pPr>
      <a:lvl7pPr marL="2741961" algn="l" defTabSz="913987" rtl="0" eaLnBrk="1" latinLnBrk="0" hangingPunct="1">
        <a:defRPr sz="1800" kern="1200">
          <a:solidFill>
            <a:schemeClr val="tx1"/>
          </a:solidFill>
          <a:latin typeface="+mn-lt"/>
          <a:ea typeface="+mn-ea"/>
          <a:cs typeface="+mn-cs"/>
        </a:defRPr>
      </a:lvl7pPr>
      <a:lvl8pPr marL="3198954" algn="l" defTabSz="913987" rtl="0" eaLnBrk="1" latinLnBrk="0" hangingPunct="1">
        <a:defRPr sz="1800" kern="1200">
          <a:solidFill>
            <a:schemeClr val="tx1"/>
          </a:solidFill>
          <a:latin typeface="+mn-lt"/>
          <a:ea typeface="+mn-ea"/>
          <a:cs typeface="+mn-cs"/>
        </a:defRPr>
      </a:lvl8pPr>
      <a:lvl9pPr marL="3655947" algn="l" defTabSz="91398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2" y="233156"/>
            <a:ext cx="11375536" cy="772204"/>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31280" y="1476622"/>
            <a:ext cx="11378776" cy="528475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5295499"/>
      </p:ext>
    </p:extLst>
  </p:cSld>
  <p:clrMap bg1="dk1" tx1="lt1" bg2="dk2" tx2="lt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 id="2147484301" r:id="rId15"/>
    <p:sldLayoutId id="2147484302" r:id="rId16"/>
    <p:sldLayoutId id="2147484303" r:id="rId17"/>
    <p:sldLayoutId id="2147484304" r:id="rId18"/>
    <p:sldLayoutId id="2147484305" r:id="rId19"/>
  </p:sldLayoutIdLst>
  <p:transition>
    <p:fade/>
  </p:transition>
  <p:timing>
    <p:tnLst>
      <p:par>
        <p:cTn id="1" dur="indefinite" restart="never" nodeType="tmRoot"/>
      </p:par>
    </p:tnLst>
  </p:timing>
  <p:hf hdr="0" dt="0"/>
  <p:txStyles>
    <p:titleStyle>
      <a:lvl1pPr algn="l" defTabSz="931886" rtl="0" eaLnBrk="1" latinLnBrk="0" hangingPunct="1">
        <a:lnSpc>
          <a:spcPct val="90000"/>
        </a:lnSpc>
        <a:spcBef>
          <a:spcPct val="0"/>
        </a:spcBef>
        <a:buNone/>
        <a:defRPr lang="en-US" sz="5609" b="0" kern="1200" cap="none" spc="-102" baseline="0" dirty="0" smtClean="0">
          <a:ln w="3175">
            <a:noFill/>
          </a:ln>
          <a:solidFill>
            <a:schemeClr val="bg2">
              <a:alpha val="99000"/>
            </a:schemeClr>
          </a:solidFill>
          <a:effectLst/>
          <a:latin typeface="+mj-lt"/>
          <a:ea typeface="+mn-ea"/>
          <a:cs typeface="Arial" charset="0"/>
        </a:defRPr>
      </a:lvl1pPr>
    </p:titleStyle>
    <p:bodyStyle>
      <a:lvl1pPr marL="346237" marR="0" indent="-346237" algn="l" defTabSz="931886" rtl="0" eaLnBrk="1" fontAlgn="auto" latinLnBrk="0" hangingPunct="1">
        <a:lnSpc>
          <a:spcPct val="90000"/>
        </a:lnSpc>
        <a:spcBef>
          <a:spcPct val="20000"/>
        </a:spcBef>
        <a:spcAft>
          <a:spcPts val="0"/>
        </a:spcAft>
        <a:buClrTx/>
        <a:buSzPct val="90000"/>
        <a:buFont typeface="Arial" pitchFamily="34" charset="0"/>
        <a:buChar char="•"/>
        <a:tabLst/>
        <a:defRPr sz="3672" kern="1200" spc="-72" baseline="0">
          <a:solidFill>
            <a:schemeClr val="bg1">
              <a:lumMod val="75000"/>
              <a:lumOff val="25000"/>
              <a:alpha val="99000"/>
            </a:schemeClr>
          </a:solidFill>
          <a:latin typeface="+mn-lt"/>
          <a:ea typeface="+mn-ea"/>
          <a:cs typeface="+mn-cs"/>
        </a:defRPr>
      </a:lvl1pPr>
      <a:lvl2pPr marL="584068" marR="0" indent="-237837" algn="l" defTabSz="931886"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solidFill>
            <a:schemeClr val="bg1">
              <a:lumMod val="75000"/>
              <a:lumOff val="25000"/>
              <a:alpha val="99000"/>
            </a:schemeClr>
          </a:solidFill>
          <a:latin typeface="+mn-lt"/>
          <a:ea typeface="+mn-ea"/>
          <a:cs typeface="+mn-cs"/>
        </a:defRPr>
      </a:lvl2pPr>
      <a:lvl3pPr marL="813815" marR="0" indent="-229746" algn="l" defTabSz="931886" rtl="0" eaLnBrk="1" fontAlgn="auto" latinLnBrk="0" hangingPunct="1">
        <a:lnSpc>
          <a:spcPct val="90000"/>
        </a:lnSpc>
        <a:spcBef>
          <a:spcPct val="20000"/>
        </a:spcBef>
        <a:spcAft>
          <a:spcPts val="0"/>
        </a:spcAft>
        <a:buClrTx/>
        <a:buSzPct val="90000"/>
        <a:buFont typeface="Wingdings" pitchFamily="2" charset="2"/>
        <a:buChar char=""/>
        <a:tabLst>
          <a:tab pos="813815" algn="l"/>
        </a:tabLst>
        <a:defRPr sz="2448" kern="1200" spc="0" baseline="0">
          <a:solidFill>
            <a:schemeClr val="bg1">
              <a:lumMod val="75000"/>
              <a:lumOff val="25000"/>
              <a:alpha val="99000"/>
            </a:schemeClr>
          </a:solidFill>
          <a:latin typeface="+mn-lt"/>
          <a:ea typeface="+mn-ea"/>
          <a:cs typeface="+mn-cs"/>
        </a:defRPr>
      </a:lvl3pPr>
      <a:lvl4pPr marL="1050025" marR="0" indent="-236212" algn="l" defTabSz="931886"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chemeClr val="bg1">
              <a:lumMod val="75000"/>
              <a:lumOff val="25000"/>
              <a:alpha val="99000"/>
            </a:schemeClr>
          </a:solidFill>
          <a:latin typeface="+mn-lt"/>
          <a:ea typeface="+mn-ea"/>
          <a:cs typeface="+mn-cs"/>
        </a:defRPr>
      </a:lvl4pPr>
      <a:lvl5pPr marL="1279779" marR="0" indent="-229746" algn="l" defTabSz="931886" rtl="0" eaLnBrk="1" fontAlgn="auto" latinLnBrk="0" hangingPunct="1">
        <a:lnSpc>
          <a:spcPct val="90000"/>
        </a:lnSpc>
        <a:spcBef>
          <a:spcPct val="20000"/>
        </a:spcBef>
        <a:spcAft>
          <a:spcPts val="0"/>
        </a:spcAft>
        <a:buClrTx/>
        <a:buSzPct val="90000"/>
        <a:buFont typeface="Wingdings" pitchFamily="2" charset="2"/>
        <a:buChar char=""/>
        <a:tabLst>
          <a:tab pos="1279779" algn="l"/>
        </a:tabLst>
        <a:defRPr sz="2040" kern="1200" spc="0" baseline="0">
          <a:solidFill>
            <a:schemeClr val="bg1">
              <a:lumMod val="75000"/>
              <a:lumOff val="25000"/>
              <a:alpha val="99000"/>
            </a:schemeClr>
          </a:solidFill>
          <a:latin typeface="+mn-lt"/>
          <a:ea typeface="+mn-ea"/>
          <a:cs typeface="+mn-cs"/>
        </a:defRPr>
      </a:lvl5pPr>
      <a:lvl6pPr marL="2562696" indent="-232975" algn="l" defTabSz="931886"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8625" indent="-232975" algn="l" defTabSz="931886"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4569" indent="-232975" algn="l" defTabSz="931886"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0512" indent="-232975" algn="l" defTabSz="931886"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1886" rtl="0" eaLnBrk="1" latinLnBrk="0" hangingPunct="1">
        <a:defRPr sz="1938" kern="1200">
          <a:solidFill>
            <a:schemeClr val="tx1"/>
          </a:solidFill>
          <a:latin typeface="+mn-lt"/>
          <a:ea typeface="+mn-ea"/>
          <a:cs typeface="+mn-cs"/>
        </a:defRPr>
      </a:lvl1pPr>
      <a:lvl2pPr marL="465931" algn="l" defTabSz="931886" rtl="0" eaLnBrk="1" latinLnBrk="0" hangingPunct="1">
        <a:defRPr sz="1938" kern="1200">
          <a:solidFill>
            <a:schemeClr val="tx1"/>
          </a:solidFill>
          <a:latin typeface="+mn-lt"/>
          <a:ea typeface="+mn-ea"/>
          <a:cs typeface="+mn-cs"/>
        </a:defRPr>
      </a:lvl2pPr>
      <a:lvl3pPr marL="931886" algn="l" defTabSz="931886" rtl="0" eaLnBrk="1" latinLnBrk="0" hangingPunct="1">
        <a:defRPr sz="1938" kern="1200">
          <a:solidFill>
            <a:schemeClr val="tx1"/>
          </a:solidFill>
          <a:latin typeface="+mn-lt"/>
          <a:ea typeface="+mn-ea"/>
          <a:cs typeface="+mn-cs"/>
        </a:defRPr>
      </a:lvl3pPr>
      <a:lvl4pPr marL="1397825" algn="l" defTabSz="931886" rtl="0" eaLnBrk="1" latinLnBrk="0" hangingPunct="1">
        <a:defRPr sz="1938" kern="1200">
          <a:solidFill>
            <a:schemeClr val="tx1"/>
          </a:solidFill>
          <a:latin typeface="+mn-lt"/>
          <a:ea typeface="+mn-ea"/>
          <a:cs typeface="+mn-cs"/>
        </a:defRPr>
      </a:lvl4pPr>
      <a:lvl5pPr marL="1863772" algn="l" defTabSz="931886" rtl="0" eaLnBrk="1" latinLnBrk="0" hangingPunct="1">
        <a:defRPr sz="1938" kern="1200">
          <a:solidFill>
            <a:schemeClr val="tx1"/>
          </a:solidFill>
          <a:latin typeface="+mn-lt"/>
          <a:ea typeface="+mn-ea"/>
          <a:cs typeface="+mn-cs"/>
        </a:defRPr>
      </a:lvl5pPr>
      <a:lvl6pPr marL="2329701" algn="l" defTabSz="931886" rtl="0" eaLnBrk="1" latinLnBrk="0" hangingPunct="1">
        <a:defRPr sz="1938" kern="1200">
          <a:solidFill>
            <a:schemeClr val="tx1"/>
          </a:solidFill>
          <a:latin typeface="+mn-lt"/>
          <a:ea typeface="+mn-ea"/>
          <a:cs typeface="+mn-cs"/>
        </a:defRPr>
      </a:lvl6pPr>
      <a:lvl7pPr marL="2795654" algn="l" defTabSz="931886" rtl="0" eaLnBrk="1" latinLnBrk="0" hangingPunct="1">
        <a:defRPr sz="1938" kern="1200">
          <a:solidFill>
            <a:schemeClr val="tx1"/>
          </a:solidFill>
          <a:latin typeface="+mn-lt"/>
          <a:ea typeface="+mn-ea"/>
          <a:cs typeface="+mn-cs"/>
        </a:defRPr>
      </a:lvl7pPr>
      <a:lvl8pPr marL="3261597" algn="l" defTabSz="931886" rtl="0" eaLnBrk="1" latinLnBrk="0" hangingPunct="1">
        <a:defRPr sz="1938" kern="1200">
          <a:solidFill>
            <a:schemeClr val="tx1"/>
          </a:solidFill>
          <a:latin typeface="+mn-lt"/>
          <a:ea typeface="+mn-ea"/>
          <a:cs typeface="+mn-cs"/>
        </a:defRPr>
      </a:lvl8pPr>
      <a:lvl9pPr marL="3727545" algn="l" defTabSz="931886" rtl="0" eaLnBrk="1" latinLnBrk="0" hangingPunct="1">
        <a:defRPr sz="1938"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9"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952125531"/>
      </p:ext>
    </p:extLst>
  </p:cSld>
  <p:clrMap bg1="dk1" tx1="lt1" bg2="dk2" tx2="lt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 id="2147484318" r:id="rId12"/>
    <p:sldLayoutId id="2147484319" r:id="rId13"/>
    <p:sldLayoutId id="2147484320" r:id="rId14"/>
    <p:sldLayoutId id="2147484321" r:id="rId15"/>
    <p:sldLayoutId id="2147484322" r:id="rId16"/>
  </p:sldLayoutIdLst>
  <p:txStyles>
    <p:titleStyle>
      <a:lvl1pPr algn="l" defTabSz="913804" rtl="0" eaLnBrk="1" latinLnBrk="0" hangingPunct="1">
        <a:spcBef>
          <a:spcPct val="0"/>
        </a:spcBef>
        <a:buNone/>
        <a:defRPr sz="4798" kern="1200">
          <a:solidFill>
            <a:srgbClr val="505050"/>
          </a:solidFill>
          <a:latin typeface="+mj-lt"/>
          <a:ea typeface="+mj-ea"/>
          <a:cs typeface="+mj-cs"/>
        </a:defRPr>
      </a:lvl1pPr>
    </p:titleStyle>
    <p:bodyStyle>
      <a:lvl1pPr marL="0" indent="0" algn="l" defTabSz="913804" rtl="0" eaLnBrk="1" latinLnBrk="0" hangingPunct="1">
        <a:spcBef>
          <a:spcPct val="20000"/>
        </a:spcBef>
        <a:buFont typeface="Arial" pitchFamily="34" charset="0"/>
        <a:buNone/>
        <a:defRPr sz="3598" kern="1200">
          <a:solidFill>
            <a:srgbClr val="505050"/>
          </a:solidFill>
          <a:latin typeface="+mj-lt"/>
          <a:ea typeface="+mn-ea"/>
          <a:cs typeface="+mn-cs"/>
        </a:defRPr>
      </a:lvl1pPr>
      <a:lvl2pPr marL="0" indent="0" algn="l" defTabSz="913804" rtl="0" eaLnBrk="1" latinLnBrk="0" hangingPunct="1">
        <a:spcBef>
          <a:spcPct val="20000"/>
        </a:spcBef>
        <a:buFont typeface="Arial" pitchFamily="34" charset="0"/>
        <a:buNone/>
        <a:defRPr sz="2799" kern="1200">
          <a:solidFill>
            <a:srgbClr val="505050"/>
          </a:solidFill>
          <a:latin typeface="+mn-lt"/>
          <a:ea typeface="+mn-ea"/>
          <a:cs typeface="+mn-cs"/>
        </a:defRPr>
      </a:lvl2pPr>
      <a:lvl3pPr marL="456901" indent="-228450" algn="l" defTabSz="913804" rtl="0" eaLnBrk="1" latinLnBrk="0" hangingPunct="1">
        <a:spcBef>
          <a:spcPct val="20000"/>
        </a:spcBef>
        <a:buFont typeface="Arial" pitchFamily="34" charset="0"/>
        <a:buChar char="•"/>
        <a:defRPr sz="2399" kern="1200">
          <a:solidFill>
            <a:srgbClr val="505050"/>
          </a:solidFill>
          <a:latin typeface="+mn-lt"/>
          <a:ea typeface="+mn-ea"/>
          <a:cs typeface="+mn-cs"/>
        </a:defRPr>
      </a:lvl3pPr>
      <a:lvl4pPr marL="739293" indent="-282391" algn="l" defTabSz="913804" rtl="0" eaLnBrk="1" latinLnBrk="0" hangingPunct="1">
        <a:spcBef>
          <a:spcPct val="20000"/>
        </a:spcBef>
        <a:buFont typeface="Arial" pitchFamily="34" charset="0"/>
        <a:buChar char="–"/>
        <a:defRPr sz="1999" kern="1200">
          <a:solidFill>
            <a:srgbClr val="505050"/>
          </a:solidFill>
          <a:latin typeface="+mn-lt"/>
          <a:ea typeface="+mn-ea"/>
          <a:cs typeface="+mn-cs"/>
        </a:defRPr>
      </a:lvl4pPr>
      <a:lvl5pPr marL="1032789" indent="-293496" algn="l" defTabSz="913804" rtl="0" eaLnBrk="1" latinLnBrk="0" hangingPunct="1">
        <a:spcBef>
          <a:spcPct val="20000"/>
        </a:spcBef>
        <a:buFont typeface="Arial" pitchFamily="34" charset="0"/>
        <a:buChar char="»"/>
        <a:defRPr sz="1799" kern="1200">
          <a:solidFill>
            <a:srgbClr val="505050"/>
          </a:solidFill>
          <a:latin typeface="+mn-lt"/>
          <a:ea typeface="+mn-ea"/>
          <a:cs typeface="+mn-cs"/>
        </a:defRPr>
      </a:lvl5pPr>
      <a:lvl6pPr marL="2512960"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61"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764"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665"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04" rtl="0" eaLnBrk="1" latinLnBrk="0" hangingPunct="1">
        <a:defRPr sz="1799" kern="1200">
          <a:solidFill>
            <a:schemeClr val="tx1"/>
          </a:solidFill>
          <a:latin typeface="+mn-lt"/>
          <a:ea typeface="+mn-ea"/>
          <a:cs typeface="+mn-cs"/>
        </a:defRPr>
      </a:lvl1pPr>
      <a:lvl2pPr marL="456901" algn="l" defTabSz="913804" rtl="0" eaLnBrk="1" latinLnBrk="0" hangingPunct="1">
        <a:defRPr sz="1799" kern="1200">
          <a:solidFill>
            <a:schemeClr val="tx1"/>
          </a:solidFill>
          <a:latin typeface="+mn-lt"/>
          <a:ea typeface="+mn-ea"/>
          <a:cs typeface="+mn-cs"/>
        </a:defRPr>
      </a:lvl2pPr>
      <a:lvl3pPr marL="913804" algn="l" defTabSz="913804" rtl="0" eaLnBrk="1" latinLnBrk="0" hangingPunct="1">
        <a:defRPr sz="1799" kern="1200">
          <a:solidFill>
            <a:schemeClr val="tx1"/>
          </a:solidFill>
          <a:latin typeface="+mn-lt"/>
          <a:ea typeface="+mn-ea"/>
          <a:cs typeface="+mn-cs"/>
        </a:defRPr>
      </a:lvl3pPr>
      <a:lvl4pPr marL="1370706" algn="l" defTabSz="913804" rtl="0" eaLnBrk="1" latinLnBrk="0" hangingPunct="1">
        <a:defRPr sz="1799" kern="1200">
          <a:solidFill>
            <a:schemeClr val="tx1"/>
          </a:solidFill>
          <a:latin typeface="+mn-lt"/>
          <a:ea typeface="+mn-ea"/>
          <a:cs typeface="+mn-cs"/>
        </a:defRPr>
      </a:lvl4pPr>
      <a:lvl5pPr marL="1827608" algn="l" defTabSz="913804" rtl="0" eaLnBrk="1" latinLnBrk="0" hangingPunct="1">
        <a:defRPr sz="1799" kern="1200">
          <a:solidFill>
            <a:schemeClr val="tx1"/>
          </a:solidFill>
          <a:latin typeface="+mn-lt"/>
          <a:ea typeface="+mn-ea"/>
          <a:cs typeface="+mn-cs"/>
        </a:defRPr>
      </a:lvl5pPr>
      <a:lvl6pPr marL="2284510" algn="l" defTabSz="913804" rtl="0" eaLnBrk="1" latinLnBrk="0" hangingPunct="1">
        <a:defRPr sz="1799" kern="1200">
          <a:solidFill>
            <a:schemeClr val="tx1"/>
          </a:solidFill>
          <a:latin typeface="+mn-lt"/>
          <a:ea typeface="+mn-ea"/>
          <a:cs typeface="+mn-cs"/>
        </a:defRPr>
      </a:lvl6pPr>
      <a:lvl7pPr marL="2741412" algn="l" defTabSz="913804" rtl="0" eaLnBrk="1" latinLnBrk="0" hangingPunct="1">
        <a:defRPr sz="1799" kern="1200">
          <a:solidFill>
            <a:schemeClr val="tx1"/>
          </a:solidFill>
          <a:latin typeface="+mn-lt"/>
          <a:ea typeface="+mn-ea"/>
          <a:cs typeface="+mn-cs"/>
        </a:defRPr>
      </a:lvl7pPr>
      <a:lvl8pPr marL="3198314" algn="l" defTabSz="913804" rtl="0" eaLnBrk="1" latinLnBrk="0" hangingPunct="1">
        <a:defRPr sz="1799" kern="1200">
          <a:solidFill>
            <a:schemeClr val="tx1"/>
          </a:solidFill>
          <a:latin typeface="+mn-lt"/>
          <a:ea typeface="+mn-ea"/>
          <a:cs typeface="+mn-cs"/>
        </a:defRPr>
      </a:lvl8pPr>
      <a:lvl9pPr marL="3655215" algn="l" defTabSz="913804" rtl="0" eaLnBrk="1" latinLnBrk="0" hangingPunct="1">
        <a:defRPr sz="1799"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528475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04506965"/>
      </p:ext>
    </p:extLst>
  </p:cSld>
  <p:clrMap bg1="dk1" tx1="lt1" bg2="dk2" tx2="lt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 id="2147484342" r:id="rId17"/>
  </p:sldLayoutIdLst>
  <p:transition>
    <p:fade/>
  </p:transition>
  <p:timing>
    <p:tnLst>
      <p:par>
        <p:cTn id="1" dur="indefinite" restart="never" nodeType="tmRoot"/>
      </p:par>
    </p:tnLst>
  </p:timing>
  <p:hf hdr="0" dt="0"/>
  <p:txStyles>
    <p:titleStyle>
      <a:lvl1pPr algn="l" defTabSz="932559" rtl="0" eaLnBrk="1" latinLnBrk="0" hangingPunct="1">
        <a:lnSpc>
          <a:spcPct val="90000"/>
        </a:lnSpc>
        <a:spcBef>
          <a:spcPct val="0"/>
        </a:spcBef>
        <a:buNone/>
        <a:defRPr lang="en-US" sz="5507" b="0" kern="1200" cap="none" spc="-102" baseline="0" dirty="0" smtClean="0">
          <a:ln w="3175">
            <a:noFill/>
          </a:ln>
          <a:solidFill>
            <a:schemeClr val="bg2">
              <a:alpha val="99000"/>
            </a:schemeClr>
          </a:soli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90000"/>
        <a:buFont typeface="Arial" pitchFamily="34" charset="0"/>
        <a:buChar char="•"/>
        <a:tabLst/>
        <a:defRPr sz="3672" kern="1200" spc="-71" baseline="0">
          <a:solidFill>
            <a:schemeClr val="bg1">
              <a:lumMod val="75000"/>
              <a:lumOff val="25000"/>
              <a:alpha val="99000"/>
            </a:schemeClr>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solidFill>
            <a:schemeClr val="bg1">
              <a:lumMod val="75000"/>
              <a:lumOff val="25000"/>
              <a:alpha val="99000"/>
            </a:schemeClr>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solidFill>
            <a:schemeClr val="bg1">
              <a:lumMod val="75000"/>
              <a:lumOff val="25000"/>
              <a:alpha val="99000"/>
            </a:schemeClr>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chemeClr val="bg1">
              <a:lumMod val="75000"/>
              <a:lumOff val="25000"/>
              <a:alpha val="99000"/>
            </a:schemeClr>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solidFill>
            <a:schemeClr val="bg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9"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2698789416"/>
      </p:ext>
    </p:extLst>
  </p:cSld>
  <p:clrMap bg1="dk1" tx1="lt1" bg2="dk2" tx2="lt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Lst>
  <p:txStyles>
    <p:titleStyle>
      <a:lvl1pPr algn="l" defTabSz="913804" rtl="0" eaLnBrk="1" latinLnBrk="0" hangingPunct="1">
        <a:spcBef>
          <a:spcPct val="0"/>
        </a:spcBef>
        <a:buNone/>
        <a:defRPr sz="4798" kern="1200">
          <a:solidFill>
            <a:srgbClr val="505050"/>
          </a:solidFill>
          <a:latin typeface="+mj-lt"/>
          <a:ea typeface="+mj-ea"/>
          <a:cs typeface="+mj-cs"/>
        </a:defRPr>
      </a:lvl1pPr>
    </p:titleStyle>
    <p:bodyStyle>
      <a:lvl1pPr marL="0" indent="0" algn="l" defTabSz="913804" rtl="0" eaLnBrk="1" latinLnBrk="0" hangingPunct="1">
        <a:spcBef>
          <a:spcPct val="20000"/>
        </a:spcBef>
        <a:buFont typeface="Arial" pitchFamily="34" charset="0"/>
        <a:buNone/>
        <a:defRPr sz="3598" kern="1200">
          <a:solidFill>
            <a:srgbClr val="505050"/>
          </a:solidFill>
          <a:latin typeface="+mj-lt"/>
          <a:ea typeface="+mn-ea"/>
          <a:cs typeface="+mn-cs"/>
        </a:defRPr>
      </a:lvl1pPr>
      <a:lvl2pPr marL="0" indent="0" algn="l" defTabSz="913804" rtl="0" eaLnBrk="1" latinLnBrk="0" hangingPunct="1">
        <a:spcBef>
          <a:spcPct val="20000"/>
        </a:spcBef>
        <a:buFont typeface="Arial" pitchFamily="34" charset="0"/>
        <a:buNone/>
        <a:defRPr sz="2799" kern="1200">
          <a:solidFill>
            <a:srgbClr val="505050"/>
          </a:solidFill>
          <a:latin typeface="+mn-lt"/>
          <a:ea typeface="+mn-ea"/>
          <a:cs typeface="+mn-cs"/>
        </a:defRPr>
      </a:lvl2pPr>
      <a:lvl3pPr marL="456901" indent="-228450" algn="l" defTabSz="913804" rtl="0" eaLnBrk="1" latinLnBrk="0" hangingPunct="1">
        <a:spcBef>
          <a:spcPct val="20000"/>
        </a:spcBef>
        <a:buFont typeface="Arial" pitchFamily="34" charset="0"/>
        <a:buChar char="•"/>
        <a:defRPr sz="2399" kern="1200">
          <a:solidFill>
            <a:srgbClr val="505050"/>
          </a:solidFill>
          <a:latin typeface="+mn-lt"/>
          <a:ea typeface="+mn-ea"/>
          <a:cs typeface="+mn-cs"/>
        </a:defRPr>
      </a:lvl3pPr>
      <a:lvl4pPr marL="739293" indent="-282391" algn="l" defTabSz="913804" rtl="0" eaLnBrk="1" latinLnBrk="0" hangingPunct="1">
        <a:spcBef>
          <a:spcPct val="20000"/>
        </a:spcBef>
        <a:buFont typeface="Arial" pitchFamily="34" charset="0"/>
        <a:buChar char="–"/>
        <a:defRPr sz="1999" kern="1200">
          <a:solidFill>
            <a:srgbClr val="505050"/>
          </a:solidFill>
          <a:latin typeface="+mn-lt"/>
          <a:ea typeface="+mn-ea"/>
          <a:cs typeface="+mn-cs"/>
        </a:defRPr>
      </a:lvl4pPr>
      <a:lvl5pPr marL="1032789" indent="-293496" algn="l" defTabSz="913804" rtl="0" eaLnBrk="1" latinLnBrk="0" hangingPunct="1">
        <a:spcBef>
          <a:spcPct val="20000"/>
        </a:spcBef>
        <a:buFont typeface="Arial" pitchFamily="34" charset="0"/>
        <a:buChar char="»"/>
        <a:defRPr sz="1799" kern="1200">
          <a:solidFill>
            <a:srgbClr val="505050"/>
          </a:solidFill>
          <a:latin typeface="+mn-lt"/>
          <a:ea typeface="+mn-ea"/>
          <a:cs typeface="+mn-cs"/>
        </a:defRPr>
      </a:lvl5pPr>
      <a:lvl6pPr marL="2512960"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61"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764"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665" indent="-228450" algn="l" defTabSz="91380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04" rtl="0" eaLnBrk="1" latinLnBrk="0" hangingPunct="1">
        <a:defRPr sz="1799" kern="1200">
          <a:solidFill>
            <a:schemeClr val="tx1"/>
          </a:solidFill>
          <a:latin typeface="+mn-lt"/>
          <a:ea typeface="+mn-ea"/>
          <a:cs typeface="+mn-cs"/>
        </a:defRPr>
      </a:lvl1pPr>
      <a:lvl2pPr marL="456901" algn="l" defTabSz="913804" rtl="0" eaLnBrk="1" latinLnBrk="0" hangingPunct="1">
        <a:defRPr sz="1799" kern="1200">
          <a:solidFill>
            <a:schemeClr val="tx1"/>
          </a:solidFill>
          <a:latin typeface="+mn-lt"/>
          <a:ea typeface="+mn-ea"/>
          <a:cs typeface="+mn-cs"/>
        </a:defRPr>
      </a:lvl2pPr>
      <a:lvl3pPr marL="913804" algn="l" defTabSz="913804" rtl="0" eaLnBrk="1" latinLnBrk="0" hangingPunct="1">
        <a:defRPr sz="1799" kern="1200">
          <a:solidFill>
            <a:schemeClr val="tx1"/>
          </a:solidFill>
          <a:latin typeface="+mn-lt"/>
          <a:ea typeface="+mn-ea"/>
          <a:cs typeface="+mn-cs"/>
        </a:defRPr>
      </a:lvl3pPr>
      <a:lvl4pPr marL="1370706" algn="l" defTabSz="913804" rtl="0" eaLnBrk="1" latinLnBrk="0" hangingPunct="1">
        <a:defRPr sz="1799" kern="1200">
          <a:solidFill>
            <a:schemeClr val="tx1"/>
          </a:solidFill>
          <a:latin typeface="+mn-lt"/>
          <a:ea typeface="+mn-ea"/>
          <a:cs typeface="+mn-cs"/>
        </a:defRPr>
      </a:lvl4pPr>
      <a:lvl5pPr marL="1827608" algn="l" defTabSz="913804" rtl="0" eaLnBrk="1" latinLnBrk="0" hangingPunct="1">
        <a:defRPr sz="1799" kern="1200">
          <a:solidFill>
            <a:schemeClr val="tx1"/>
          </a:solidFill>
          <a:latin typeface="+mn-lt"/>
          <a:ea typeface="+mn-ea"/>
          <a:cs typeface="+mn-cs"/>
        </a:defRPr>
      </a:lvl5pPr>
      <a:lvl6pPr marL="2284510" algn="l" defTabSz="913804" rtl="0" eaLnBrk="1" latinLnBrk="0" hangingPunct="1">
        <a:defRPr sz="1799" kern="1200">
          <a:solidFill>
            <a:schemeClr val="tx1"/>
          </a:solidFill>
          <a:latin typeface="+mn-lt"/>
          <a:ea typeface="+mn-ea"/>
          <a:cs typeface="+mn-cs"/>
        </a:defRPr>
      </a:lvl6pPr>
      <a:lvl7pPr marL="2741412" algn="l" defTabSz="913804" rtl="0" eaLnBrk="1" latinLnBrk="0" hangingPunct="1">
        <a:defRPr sz="1799" kern="1200">
          <a:solidFill>
            <a:schemeClr val="tx1"/>
          </a:solidFill>
          <a:latin typeface="+mn-lt"/>
          <a:ea typeface="+mn-ea"/>
          <a:cs typeface="+mn-cs"/>
        </a:defRPr>
      </a:lvl7pPr>
      <a:lvl8pPr marL="3198314" algn="l" defTabSz="913804" rtl="0" eaLnBrk="1" latinLnBrk="0" hangingPunct="1">
        <a:defRPr sz="1799" kern="1200">
          <a:solidFill>
            <a:schemeClr val="tx1"/>
          </a:solidFill>
          <a:latin typeface="+mn-lt"/>
          <a:ea typeface="+mn-ea"/>
          <a:cs typeface="+mn-cs"/>
        </a:defRPr>
      </a:lvl8pPr>
      <a:lvl9pPr marL="3655215" algn="l" defTabSz="91380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hyperlink" Target="mailto:doris.chen@microsoft.com" TargetMode="External"/><Relationship Id="rId2" Type="http://schemas.openxmlformats.org/officeDocument/2006/relationships/hyperlink" Target="http://blogs.msdn.com/b/dorischen/"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6.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6.xml"/><Relationship Id="rId1" Type="http://schemas.openxmlformats.org/officeDocument/2006/relationships/slideLayout" Target="../slideLayouts/slideLayout7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sz="3600" dirty="0" smtClean="0"/>
              <a:t>Doris Chen Ph.D.</a:t>
            </a:r>
            <a:endParaRPr lang="en-US" sz="3600" dirty="0"/>
          </a:p>
          <a:p>
            <a:r>
              <a:rPr lang="en-US" sz="3600" dirty="0" smtClean="0"/>
              <a:t>Senior Technology Evangelist</a:t>
            </a:r>
          </a:p>
          <a:p>
            <a:r>
              <a:rPr lang="en-US" sz="3600" dirty="0"/>
              <a:t>d</a:t>
            </a:r>
            <a:r>
              <a:rPr lang="en-US" sz="3600" dirty="0" smtClean="0"/>
              <a:t>oris.chen@microsoft.com</a:t>
            </a:r>
          </a:p>
        </p:txBody>
      </p:sp>
      <p:sp>
        <p:nvSpPr>
          <p:cNvPr id="2" name="Title 1"/>
          <p:cNvSpPr>
            <a:spLocks noGrp="1"/>
          </p:cNvSpPr>
          <p:nvPr>
            <p:ph type="title"/>
          </p:nvPr>
        </p:nvSpPr>
        <p:spPr/>
        <p:txBody>
          <a:bodyPr>
            <a:normAutofit/>
          </a:bodyPr>
          <a:lstStyle/>
          <a:p>
            <a:r>
              <a:rPr lang="en-US" b="1" dirty="0" smtClean="0"/>
              <a:t>JavaScript Refresher</a:t>
            </a:r>
            <a:endParaRPr lang="en-US" b="1" dirty="0"/>
          </a:p>
        </p:txBody>
      </p:sp>
      <p:sp>
        <p:nvSpPr>
          <p:cNvPr id="4" name="Rectangle 3"/>
          <p:cNvSpPr/>
          <p:nvPr/>
        </p:nvSpPr>
        <p:spPr>
          <a:xfrm>
            <a:off x="2906357" y="2924221"/>
            <a:ext cx="541484" cy="478376"/>
          </a:xfrm>
          <a:prstGeom prst="rect">
            <a:avLst/>
          </a:prstGeom>
        </p:spPr>
        <p:txBody>
          <a:bodyPr wrap="none">
            <a:spAutoFit/>
          </a:bodyPr>
          <a:lstStyle/>
          <a:p>
            <a:pPr defTabSz="932597"/>
            <a:r>
              <a:rPr lang="en-US" sz="2448" dirty="0">
                <a:solidFill>
                  <a:srgbClr val="404040">
                    <a:lumMod val="60000"/>
                    <a:lumOff val="40000"/>
                  </a:srgbClr>
                </a:solidFill>
              </a:rPr>
              <a:t>    </a:t>
            </a:r>
          </a:p>
        </p:txBody>
      </p:sp>
    </p:spTree>
    <p:extLst>
      <p:ext uri="{BB962C8B-B14F-4D97-AF65-F5344CB8AC3E}">
        <p14:creationId xmlns:p14="http://schemas.microsoft.com/office/powerpoint/2010/main" val="1422259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503237" y="1973261"/>
            <a:ext cx="7315200" cy="485775"/>
          </a:xfrm>
          <a:prstGeom prst="roundRect">
            <a:avLst>
              <a:gd name="adj" fmla="val 0"/>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90"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7" name="Text Placeholder 17"/>
          <p:cNvSpPr txBox="1">
            <a:spLocks/>
          </p:cNvSpPr>
          <p:nvPr/>
        </p:nvSpPr>
        <p:spPr>
          <a:xfrm>
            <a:off x="350836" y="18970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indent="-349724" defTabSz="932560">
              <a:buClr>
                <a:srgbClr val="FFFFFF"/>
              </a:buClr>
            </a:pPr>
            <a:r>
              <a:rPr lang="en-US" sz="2400" dirty="0">
                <a:solidFill>
                  <a:srgbClr val="505050"/>
                </a:solidFill>
                <a:latin typeface="Consolas" pitchFamily="49" charset="0"/>
                <a:cs typeface="Consolas" pitchFamily="49" charset="0"/>
              </a:rPr>
              <a:t>/* These styles are for the home page. */</a:t>
            </a:r>
          </a:p>
          <a:p>
            <a:pPr marL="349724" indent="-349724" defTabSz="932597">
              <a:buClr>
                <a:srgbClr val="FFFFFF"/>
              </a:buClr>
              <a:defRPr/>
            </a:pPr>
            <a:r>
              <a:rPr lang="en-US" sz="2400" dirty="0" smtClean="0">
                <a:solidFill>
                  <a:srgbClr val="505050"/>
                </a:solidFill>
                <a:latin typeface="Consolas" pitchFamily="49" charset="0"/>
                <a:cs typeface="Consolas" pitchFamily="49" charset="0"/>
              </a:rPr>
              <a:t>HomePage</a:t>
            </a:r>
            <a:endParaRPr lang="en-US" sz="2400" dirty="0">
              <a:solidFill>
                <a:srgbClr val="505050"/>
              </a:solidFill>
              <a:latin typeface="Consolas" pitchFamily="49" charset="0"/>
              <a:cs typeface="Consolas" pitchFamily="49" charset="0"/>
            </a:endParaRPr>
          </a:p>
          <a:p>
            <a:pPr marL="349724" indent="-349724" defTabSz="932597">
              <a:buClr>
                <a:srgbClr val="FFFFFF"/>
              </a:buClr>
              <a:defRPr/>
            </a:pPr>
            <a:r>
              <a:rPr lang="en-US" sz="2400" dirty="0">
                <a:solidFill>
                  <a:srgbClr val="505050"/>
                </a:solidFill>
                <a:latin typeface="Consolas" pitchFamily="49" charset="0"/>
                <a:cs typeface="Consolas" pitchFamily="49" charset="0"/>
              </a:rPr>
              <a:t>{</a:t>
            </a:r>
          </a:p>
          <a:p>
            <a:pPr marL="349724" indent="-349724" defTabSz="932597">
              <a:buClr>
                <a:srgbClr val="FFFFFF"/>
              </a:buClr>
              <a:defRPr/>
            </a:pPr>
            <a:r>
              <a:rPr lang="en-US" sz="2400" dirty="0">
                <a:solidFill>
                  <a:srgbClr val="505050"/>
                </a:solidFill>
                <a:latin typeface="Consolas" pitchFamily="49" charset="0"/>
                <a:cs typeface="Consolas" pitchFamily="49" charset="0"/>
              </a:rPr>
              <a:t>	color: red; </a:t>
            </a:r>
          </a:p>
          <a:p>
            <a:pPr marL="349724" indent="-349724" defTabSz="932597">
              <a:buClr>
                <a:srgbClr val="FFFFFF"/>
              </a:buClr>
              <a:defRPr/>
            </a:pPr>
            <a:r>
              <a:rPr lang="en-US" sz="2400" dirty="0">
                <a:solidFill>
                  <a:srgbClr val="505050"/>
                </a:solidFill>
                <a:latin typeface="Consolas" pitchFamily="49" charset="0"/>
                <a:cs typeface="Consolas" pitchFamily="49" charset="0"/>
              </a:rPr>
              <a:t>} </a:t>
            </a:r>
          </a:p>
          <a:p>
            <a:pPr marL="349724" indent="-349724" defTabSz="932597">
              <a:buClr>
                <a:srgbClr val="FFFFFF"/>
              </a:buClr>
              <a:defRPr/>
            </a:pPr>
            <a:endParaRPr lang="en-US" sz="2400" dirty="0">
              <a:solidFill>
                <a:srgbClr val="505050"/>
              </a:solidFill>
              <a:latin typeface="Consolas" pitchFamily="49" charset="0"/>
              <a:cs typeface="Consolas" pitchFamily="49" charset="0"/>
            </a:endParaRPr>
          </a:p>
          <a:p>
            <a:pPr marL="349724" indent="-349724" defTabSz="932597">
              <a:buClr>
                <a:srgbClr val="FFFFFF"/>
              </a:buClr>
              <a:defRPr/>
            </a:pPr>
            <a:r>
              <a:rPr lang="en-US" sz="2400" dirty="0">
                <a:solidFill>
                  <a:srgbClr val="505050"/>
                </a:solidFill>
                <a:latin typeface="Consolas" pitchFamily="49" charset="0"/>
                <a:cs typeface="Consolas" pitchFamily="49" charset="0"/>
              </a:rPr>
              <a:t>/* These styles are for the content page. */</a:t>
            </a:r>
          </a:p>
          <a:p>
            <a:pPr marL="349724" indent="-349724" defTabSz="932560">
              <a:buClr>
                <a:srgbClr val="FFFFFF"/>
              </a:buClr>
              <a:defRPr/>
            </a:pPr>
            <a:r>
              <a:rPr lang="en-US" sz="2400" dirty="0" smtClean="0">
                <a:solidFill>
                  <a:srgbClr val="505050"/>
                </a:solidFill>
                <a:latin typeface="Consolas" pitchFamily="49" charset="0"/>
                <a:cs typeface="Consolas" pitchFamily="49" charset="0"/>
              </a:rPr>
              <a:t>ContentPage</a:t>
            </a:r>
            <a:endParaRPr lang="en-US" sz="2400" dirty="0">
              <a:solidFill>
                <a:srgbClr val="505050"/>
              </a:solidFill>
              <a:latin typeface="Consolas" pitchFamily="49" charset="0"/>
              <a:cs typeface="Consolas" pitchFamily="49" charset="0"/>
            </a:endParaRPr>
          </a:p>
          <a:p>
            <a:pPr marL="349724" indent="-349724" defTabSz="932560">
              <a:buClr>
                <a:srgbClr val="FFFFFF"/>
              </a:buClr>
              <a:defRPr/>
            </a:pPr>
            <a:r>
              <a:rPr lang="en-US" sz="2400" dirty="0">
                <a:solidFill>
                  <a:srgbClr val="505050"/>
                </a:solidFill>
                <a:latin typeface="Consolas" pitchFamily="49" charset="0"/>
                <a:cs typeface="Consolas" pitchFamily="49" charset="0"/>
              </a:rPr>
              <a:t>{</a:t>
            </a:r>
          </a:p>
          <a:p>
            <a:pPr marL="349724" indent="-349724" defTabSz="932560">
              <a:buClr>
                <a:srgbClr val="FFFFFF"/>
              </a:buClr>
              <a:defRPr/>
            </a:pPr>
            <a:r>
              <a:rPr lang="en-US" sz="2400" dirty="0">
                <a:solidFill>
                  <a:srgbClr val="505050"/>
                </a:solidFill>
                <a:latin typeface="Consolas" pitchFamily="49" charset="0"/>
                <a:cs typeface="Consolas" pitchFamily="49" charset="0"/>
              </a:rPr>
              <a:t>	color: green;</a:t>
            </a:r>
          </a:p>
          <a:p>
            <a:pPr marL="349724" indent="-349724" defTabSz="932560">
              <a:buClr>
                <a:srgbClr val="FFFFFF"/>
              </a:buClr>
              <a:defRPr/>
            </a:pPr>
            <a:r>
              <a:rPr lang="en-US" sz="2400" dirty="0">
                <a:solidFill>
                  <a:srgbClr val="505050"/>
                </a:solidFill>
                <a:latin typeface="Consolas" pitchFamily="49" charset="0"/>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Only Include Necessary Styles</a:t>
            </a:r>
            <a:br>
              <a:rPr>
                <a:solidFill>
                  <a:srgbClr val="505050"/>
                </a:solidFill>
              </a:rPr>
            </a:br>
            <a:r>
              <a:rPr sz="2900" i="1" smtClean="0">
                <a:solidFill>
                  <a:srgbClr val="00BCF2"/>
                </a:solidFill>
              </a:rPr>
              <a:t>Efficiently </a:t>
            </a:r>
            <a:r>
              <a:rPr sz="2900" i="1">
                <a:solidFill>
                  <a:srgbClr val="00BCF2"/>
                </a:solidFill>
              </a:rPr>
              <a:t>Structure Markup</a:t>
            </a:r>
            <a:endParaRPr sz="2900" b="1" i="1">
              <a:solidFill>
                <a:srgbClr val="00BCF2"/>
              </a:solidFill>
            </a:endParaRPr>
          </a:p>
        </p:txBody>
      </p:sp>
    </p:spTree>
    <p:extLst>
      <p:ext uri="{BB962C8B-B14F-4D97-AF65-F5344CB8AC3E}">
        <p14:creationId xmlns:p14="http://schemas.microsoft.com/office/powerpoint/2010/main" val="14659922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01649" y="4611687"/>
            <a:ext cx="7545388" cy="485775"/>
          </a:xfrm>
          <a:prstGeom prst="roundRect">
            <a:avLst>
              <a:gd name="adj" fmla="val 0"/>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90"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4" name="Rounded Rectangle 3"/>
          <p:cNvSpPr/>
          <p:nvPr/>
        </p:nvSpPr>
        <p:spPr bwMode="auto">
          <a:xfrm>
            <a:off x="503237" y="1973261"/>
            <a:ext cx="7315200" cy="485775"/>
          </a:xfrm>
          <a:prstGeom prst="roundRect">
            <a:avLst>
              <a:gd name="adj" fmla="val 0"/>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90"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7" name="Text Placeholder 17"/>
          <p:cNvSpPr txBox="1">
            <a:spLocks/>
          </p:cNvSpPr>
          <p:nvPr/>
        </p:nvSpPr>
        <p:spPr>
          <a:xfrm>
            <a:off x="350836" y="18970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indent="-349724" defTabSz="932560">
              <a:buClr>
                <a:srgbClr val="FFFFFF"/>
              </a:buClr>
            </a:pPr>
            <a:r>
              <a:rPr lang="en-US" sz="2400" dirty="0">
                <a:solidFill>
                  <a:srgbClr val="505050"/>
                </a:solidFill>
                <a:latin typeface="Consolas" pitchFamily="49" charset="0"/>
                <a:cs typeface="Consolas" pitchFamily="49" charset="0"/>
              </a:rPr>
              <a:t>/* These styles are for the home page. */</a:t>
            </a:r>
          </a:p>
          <a:p>
            <a:pPr marL="349724" indent="-349724" defTabSz="932597">
              <a:buClr>
                <a:srgbClr val="FFFFFF"/>
              </a:buClr>
              <a:defRPr/>
            </a:pPr>
            <a:r>
              <a:rPr lang="en-US" sz="2400" dirty="0" smtClean="0">
                <a:solidFill>
                  <a:srgbClr val="505050"/>
                </a:solidFill>
                <a:latin typeface="Consolas" pitchFamily="49" charset="0"/>
                <a:cs typeface="Consolas" pitchFamily="49" charset="0"/>
              </a:rPr>
              <a:t>HomePage</a:t>
            </a:r>
            <a:endParaRPr lang="en-US" sz="2400" dirty="0">
              <a:solidFill>
                <a:srgbClr val="505050"/>
              </a:solidFill>
              <a:latin typeface="Consolas" pitchFamily="49" charset="0"/>
              <a:cs typeface="Consolas" pitchFamily="49" charset="0"/>
            </a:endParaRPr>
          </a:p>
          <a:p>
            <a:pPr marL="349724" indent="-349724" defTabSz="932597">
              <a:buClr>
                <a:srgbClr val="FFFFFF"/>
              </a:buClr>
              <a:defRPr/>
            </a:pPr>
            <a:r>
              <a:rPr lang="en-US" sz="2400" dirty="0">
                <a:solidFill>
                  <a:srgbClr val="505050"/>
                </a:solidFill>
                <a:latin typeface="Consolas" pitchFamily="49" charset="0"/>
                <a:cs typeface="Consolas" pitchFamily="49" charset="0"/>
              </a:rPr>
              <a:t>{</a:t>
            </a:r>
          </a:p>
          <a:p>
            <a:pPr marL="349724" indent="-349724" defTabSz="932597">
              <a:buClr>
                <a:srgbClr val="FFFFFF"/>
              </a:buClr>
              <a:defRPr/>
            </a:pPr>
            <a:r>
              <a:rPr lang="en-US" sz="2400" dirty="0">
                <a:solidFill>
                  <a:srgbClr val="505050"/>
                </a:solidFill>
                <a:latin typeface="Consolas" pitchFamily="49" charset="0"/>
                <a:cs typeface="Consolas" pitchFamily="49" charset="0"/>
              </a:rPr>
              <a:t>	color: red; </a:t>
            </a:r>
          </a:p>
          <a:p>
            <a:pPr marL="349724" indent="-349724" defTabSz="932597">
              <a:buClr>
                <a:srgbClr val="FFFFFF"/>
              </a:buClr>
              <a:defRPr/>
            </a:pPr>
            <a:r>
              <a:rPr lang="en-US" sz="2400" dirty="0">
                <a:solidFill>
                  <a:srgbClr val="505050"/>
                </a:solidFill>
                <a:latin typeface="Consolas" pitchFamily="49" charset="0"/>
                <a:cs typeface="Consolas" pitchFamily="49" charset="0"/>
              </a:rPr>
              <a:t>} </a:t>
            </a:r>
          </a:p>
          <a:p>
            <a:pPr marL="349724" indent="-349724" defTabSz="932597">
              <a:buClr>
                <a:srgbClr val="FFFFFF"/>
              </a:buClr>
              <a:defRPr/>
            </a:pPr>
            <a:endParaRPr lang="en-US" sz="2400" dirty="0">
              <a:solidFill>
                <a:srgbClr val="505050"/>
              </a:solidFill>
              <a:latin typeface="Consolas" pitchFamily="49" charset="0"/>
              <a:cs typeface="Consolas" pitchFamily="49" charset="0"/>
            </a:endParaRPr>
          </a:p>
          <a:p>
            <a:pPr marL="349724" indent="-349724" defTabSz="932597">
              <a:buClr>
                <a:srgbClr val="FFFFFF"/>
              </a:buClr>
              <a:defRPr/>
            </a:pPr>
            <a:r>
              <a:rPr lang="en-US" sz="2400" dirty="0">
                <a:solidFill>
                  <a:srgbClr val="505050"/>
                </a:solidFill>
                <a:latin typeface="Consolas" pitchFamily="49" charset="0"/>
                <a:cs typeface="Consolas" pitchFamily="49" charset="0"/>
              </a:rPr>
              <a:t>/* These styles are for the content page. */</a:t>
            </a:r>
          </a:p>
          <a:p>
            <a:pPr marL="349724" indent="-349724" defTabSz="932560">
              <a:buClr>
                <a:srgbClr val="FFFFFF"/>
              </a:buClr>
              <a:defRPr/>
            </a:pPr>
            <a:r>
              <a:rPr lang="en-US" sz="2400" dirty="0" smtClean="0">
                <a:solidFill>
                  <a:srgbClr val="505050"/>
                </a:solidFill>
                <a:latin typeface="Consolas" pitchFamily="49" charset="0"/>
                <a:cs typeface="Consolas" pitchFamily="49" charset="0"/>
              </a:rPr>
              <a:t>ContentPage</a:t>
            </a:r>
            <a:endParaRPr lang="en-US" sz="2400" dirty="0">
              <a:solidFill>
                <a:srgbClr val="505050"/>
              </a:solidFill>
              <a:latin typeface="Consolas" pitchFamily="49" charset="0"/>
              <a:cs typeface="Consolas" pitchFamily="49" charset="0"/>
            </a:endParaRPr>
          </a:p>
          <a:p>
            <a:pPr marL="349724" indent="-349724" defTabSz="932560">
              <a:buClr>
                <a:srgbClr val="FFFFFF"/>
              </a:buClr>
              <a:defRPr/>
            </a:pPr>
            <a:r>
              <a:rPr lang="en-US" sz="2400" dirty="0">
                <a:solidFill>
                  <a:srgbClr val="505050"/>
                </a:solidFill>
                <a:latin typeface="Consolas" pitchFamily="49" charset="0"/>
                <a:cs typeface="Consolas" pitchFamily="49" charset="0"/>
              </a:rPr>
              <a:t>{</a:t>
            </a:r>
          </a:p>
          <a:p>
            <a:pPr marL="349724" indent="-349724" defTabSz="932560">
              <a:buClr>
                <a:srgbClr val="FFFFFF"/>
              </a:buClr>
              <a:defRPr/>
            </a:pPr>
            <a:r>
              <a:rPr lang="en-US" sz="2400" dirty="0">
                <a:solidFill>
                  <a:srgbClr val="505050"/>
                </a:solidFill>
                <a:latin typeface="Consolas" pitchFamily="49" charset="0"/>
                <a:cs typeface="Consolas" pitchFamily="49" charset="0"/>
              </a:rPr>
              <a:t>	color: green;</a:t>
            </a:r>
          </a:p>
          <a:p>
            <a:pPr marL="349724" indent="-349724" defTabSz="932560">
              <a:buClr>
                <a:srgbClr val="FFFFFF"/>
              </a:buClr>
              <a:defRPr/>
            </a:pPr>
            <a:r>
              <a:rPr lang="en-US" sz="2400" dirty="0">
                <a:solidFill>
                  <a:srgbClr val="505050"/>
                </a:solidFill>
                <a:latin typeface="Consolas" pitchFamily="49" charset="0"/>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Only Include Necessary Styles</a:t>
            </a:r>
            <a:br>
              <a:rPr>
                <a:solidFill>
                  <a:srgbClr val="505050"/>
                </a:solidFill>
              </a:rPr>
            </a:br>
            <a:r>
              <a:rPr sz="2900" i="1" smtClean="0">
                <a:solidFill>
                  <a:srgbClr val="00BCF2"/>
                </a:solidFill>
              </a:rPr>
              <a:t>Efficiently </a:t>
            </a:r>
            <a:r>
              <a:rPr sz="2900" i="1">
                <a:solidFill>
                  <a:srgbClr val="00BCF2"/>
                </a:solidFill>
              </a:rPr>
              <a:t>Structure Markup</a:t>
            </a:r>
            <a:endParaRPr sz="2900" b="1" i="1">
              <a:solidFill>
                <a:srgbClr val="00BCF2"/>
              </a:solidFill>
            </a:endParaRPr>
          </a:p>
        </p:txBody>
      </p:sp>
    </p:spTree>
    <p:extLst>
      <p:ext uri="{BB962C8B-B14F-4D97-AF65-F5344CB8AC3E}">
        <p14:creationId xmlns:p14="http://schemas.microsoft.com/office/powerpoint/2010/main" val="1725345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7385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00000"/>
                </a:solidFill>
                <a:latin typeface="Consolas" pitchFamily="49" charset="0"/>
                <a:cs typeface="Consolas" pitchFamily="49" charset="0"/>
              </a:rPr>
              <a:t>&lt;html&gt;</a:t>
            </a:r>
          </a:p>
          <a:p>
            <a:pPr marL="469537" lvl="1"/>
            <a:r>
              <a:rPr lang="en-US" sz="2400" dirty="0">
                <a:solidFill>
                  <a:srgbClr val="000000"/>
                </a:solidFill>
                <a:latin typeface="Consolas" pitchFamily="49" charset="0"/>
                <a:cs typeface="Consolas" pitchFamily="49" charset="0"/>
              </a:rPr>
              <a:t>&lt;head&gt;</a:t>
            </a:r>
          </a:p>
          <a:p>
            <a:pPr marL="228497" lvl="2" indent="0">
              <a:buFont typeface="Arial" pitchFamily="34" charset="0"/>
              <a:buNone/>
            </a:pPr>
            <a:r>
              <a:rPr lang="en-US" dirty="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&lt;</a:t>
            </a:r>
            <a:r>
              <a:rPr lang="en-US" dirty="0">
                <a:solidFill>
                  <a:srgbClr val="000000"/>
                </a:solidFill>
                <a:latin typeface="Consolas" pitchFamily="49" charset="0"/>
                <a:cs typeface="Consolas" pitchFamily="49" charset="0"/>
              </a:rPr>
              <a:t>title&gt;Test&lt;/title&gt;</a:t>
            </a:r>
          </a:p>
          <a:p>
            <a:pPr marL="469537" lvl="1"/>
            <a:r>
              <a:rPr lang="en-US" sz="2400" dirty="0">
                <a:solidFill>
                  <a:srgbClr val="000000"/>
                </a:solidFill>
                <a:latin typeface="Consolas" pitchFamily="49" charset="0"/>
                <a:cs typeface="Consolas" pitchFamily="49" charset="0"/>
              </a:rPr>
              <a:t>&lt;/head&gt;</a:t>
            </a:r>
          </a:p>
          <a:p>
            <a:pPr marL="469537" lvl="1"/>
            <a:r>
              <a:rPr lang="en-US" sz="2400" dirty="0">
                <a:solidFill>
                  <a:srgbClr val="000000"/>
                </a:solidFill>
                <a:latin typeface="Consolas" pitchFamily="49" charset="0"/>
                <a:cs typeface="Consolas" pitchFamily="49" charset="0"/>
              </a:rPr>
              <a:t>&lt;body&gt;</a:t>
            </a:r>
          </a:p>
          <a:p>
            <a:pPr marL="228497" lvl="2" indent="0">
              <a:buFont typeface="Arial" pitchFamily="34" charset="0"/>
              <a:buNone/>
            </a:pPr>
            <a:r>
              <a:rPr lang="en-US" dirty="0" smtClean="0">
                <a:solidFill>
                  <a:srgbClr val="000000"/>
                </a:solidFill>
                <a:latin typeface="Consolas" pitchFamily="49" charset="0"/>
                <a:cs typeface="Consolas" pitchFamily="49" charset="0"/>
              </a:rPr>
              <a:t>	…</a:t>
            </a:r>
            <a:endParaRPr lang="en-US" dirty="0">
              <a:solidFill>
                <a:srgbClr val="000000"/>
              </a:solidFill>
              <a:latin typeface="Consolas" pitchFamily="49" charset="0"/>
              <a:cs typeface="Consolas" pitchFamily="49" charset="0"/>
            </a:endParaRPr>
          </a:p>
          <a:p>
            <a:pPr marL="228497" lvl="2" indent="0">
              <a:buFont typeface="Arial" pitchFamily="34" charset="0"/>
              <a:buNone/>
            </a:pPr>
            <a:r>
              <a:rPr lang="en-US" dirty="0" smtClean="0">
                <a:solidFill>
                  <a:srgbClr val="000000"/>
                </a:solidFill>
                <a:latin typeface="Consolas" pitchFamily="49" charset="0"/>
                <a:cs typeface="Consolas" pitchFamily="49" charset="0"/>
              </a:rPr>
              <a:t>	…</a:t>
            </a:r>
            <a:endParaRPr lang="en-US" dirty="0">
              <a:solidFill>
                <a:srgbClr val="000000"/>
              </a:solidFill>
              <a:latin typeface="Consolas" pitchFamily="49" charset="0"/>
              <a:cs typeface="Consolas" pitchFamily="49" charset="0"/>
            </a:endParaRPr>
          </a:p>
          <a:p>
            <a:pPr marL="228497" lvl="2" indent="0">
              <a:buFont typeface="Arial" pitchFamily="34" charset="0"/>
              <a:buNone/>
            </a:pPr>
            <a:r>
              <a:rPr lang="en-US" dirty="0" smtClean="0">
                <a:solidFill>
                  <a:srgbClr val="000000"/>
                </a:solidFill>
                <a:latin typeface="Consolas" pitchFamily="49" charset="0"/>
                <a:cs typeface="Consolas" pitchFamily="49" charset="0"/>
              </a:rPr>
              <a:t>	…</a:t>
            </a:r>
            <a:endParaRPr lang="en-US" dirty="0">
              <a:solidFill>
                <a:srgbClr val="000000"/>
              </a:solidFill>
              <a:latin typeface="Consolas" pitchFamily="49" charset="0"/>
              <a:cs typeface="Consolas" pitchFamily="49" charset="0"/>
            </a:endParaRPr>
          </a:p>
          <a:p>
            <a:pPr marL="228497" lvl="2" indent="0">
              <a:buFont typeface="Arial" pitchFamily="34" charset="0"/>
              <a:buNone/>
            </a:pPr>
            <a:r>
              <a:rPr lang="en-US" dirty="0" smtClean="0">
                <a:latin typeface="Consolas" pitchFamily="49" charset="0"/>
                <a:cs typeface="Consolas" pitchFamily="49" charset="0"/>
              </a:rPr>
              <a:t>	&lt;</a:t>
            </a:r>
            <a:r>
              <a:rPr lang="en-US" dirty="0">
                <a:latin typeface="Consolas" pitchFamily="49" charset="0"/>
                <a:cs typeface="Consolas" pitchFamily="49" charset="0"/>
              </a:rPr>
              <a:t>script src="myscript.js" … &gt;&lt;/script&gt;</a:t>
            </a:r>
            <a:endParaRPr lang="en-US" dirty="0">
              <a:solidFill>
                <a:srgbClr val="000000"/>
              </a:solidFill>
              <a:latin typeface="Consolas" pitchFamily="49" charset="0"/>
              <a:cs typeface="Consolas" pitchFamily="49" charset="0"/>
            </a:endParaRPr>
          </a:p>
          <a:p>
            <a:pPr marL="469537" lvl="1"/>
            <a:r>
              <a:rPr lang="en-US" sz="2400" dirty="0">
                <a:solidFill>
                  <a:srgbClr val="000000"/>
                </a:solidFill>
                <a:latin typeface="Consolas" pitchFamily="49" charset="0"/>
                <a:cs typeface="Consolas" pitchFamily="49" charset="0"/>
              </a:rPr>
              <a:t>&lt;/body&gt;</a:t>
            </a:r>
          </a:p>
          <a:p>
            <a:r>
              <a:rPr lang="en-US" sz="2400" dirty="0">
                <a:solidFill>
                  <a:srgbClr val="00000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Always Link JavaScript at End of File</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28655920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41437" y="5402262"/>
            <a:ext cx="6705600" cy="381000"/>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17"/>
          <p:cNvSpPr txBox="1">
            <a:spLocks/>
          </p:cNvSpPr>
          <p:nvPr/>
        </p:nvSpPr>
        <p:spPr>
          <a:xfrm>
            <a:off x="350836" y="17385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00000"/>
                </a:solidFill>
                <a:latin typeface="Consolas" pitchFamily="49" charset="0"/>
                <a:cs typeface="Consolas" pitchFamily="49" charset="0"/>
              </a:rPr>
              <a:t>&lt;html&gt;</a:t>
            </a:r>
          </a:p>
          <a:p>
            <a:pPr marL="469537" lvl="1"/>
            <a:r>
              <a:rPr lang="en-US" sz="2400" dirty="0">
                <a:solidFill>
                  <a:srgbClr val="000000"/>
                </a:solidFill>
                <a:latin typeface="Consolas" pitchFamily="49" charset="0"/>
                <a:cs typeface="Consolas" pitchFamily="49" charset="0"/>
              </a:rPr>
              <a:t>&lt;head&gt;</a:t>
            </a:r>
          </a:p>
          <a:p>
            <a:pPr marL="228497" lvl="2" indent="0">
              <a:buFont typeface="Arial" pitchFamily="34" charset="0"/>
              <a:buNone/>
            </a:pPr>
            <a:r>
              <a:rPr lang="en-US" dirty="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&lt;</a:t>
            </a:r>
            <a:r>
              <a:rPr lang="en-US" dirty="0">
                <a:solidFill>
                  <a:srgbClr val="000000"/>
                </a:solidFill>
                <a:latin typeface="Consolas" pitchFamily="49" charset="0"/>
                <a:cs typeface="Consolas" pitchFamily="49" charset="0"/>
              </a:rPr>
              <a:t>title&gt;Test&lt;/title&gt;</a:t>
            </a:r>
          </a:p>
          <a:p>
            <a:pPr marL="469537" lvl="1"/>
            <a:r>
              <a:rPr lang="en-US" sz="2400" dirty="0">
                <a:solidFill>
                  <a:srgbClr val="000000"/>
                </a:solidFill>
                <a:latin typeface="Consolas" pitchFamily="49" charset="0"/>
                <a:cs typeface="Consolas" pitchFamily="49" charset="0"/>
              </a:rPr>
              <a:t>&lt;/head&gt;</a:t>
            </a:r>
          </a:p>
          <a:p>
            <a:pPr marL="469537" lvl="1"/>
            <a:r>
              <a:rPr lang="en-US" sz="2400" dirty="0">
                <a:solidFill>
                  <a:srgbClr val="000000"/>
                </a:solidFill>
                <a:latin typeface="Consolas" pitchFamily="49" charset="0"/>
                <a:cs typeface="Consolas" pitchFamily="49" charset="0"/>
              </a:rPr>
              <a:t>&lt;body&gt;</a:t>
            </a:r>
          </a:p>
          <a:p>
            <a:pPr marL="228497" lvl="2" indent="0">
              <a:buFont typeface="Arial" pitchFamily="34" charset="0"/>
              <a:buNone/>
            </a:pPr>
            <a:r>
              <a:rPr lang="en-US" dirty="0" smtClean="0">
                <a:solidFill>
                  <a:srgbClr val="000000"/>
                </a:solidFill>
                <a:latin typeface="Consolas" pitchFamily="49" charset="0"/>
                <a:cs typeface="Consolas" pitchFamily="49" charset="0"/>
              </a:rPr>
              <a:t>	…</a:t>
            </a:r>
            <a:endParaRPr lang="en-US" dirty="0">
              <a:solidFill>
                <a:srgbClr val="000000"/>
              </a:solidFill>
              <a:latin typeface="Consolas" pitchFamily="49" charset="0"/>
              <a:cs typeface="Consolas" pitchFamily="49" charset="0"/>
            </a:endParaRPr>
          </a:p>
          <a:p>
            <a:pPr marL="228497" lvl="2" indent="0">
              <a:buFont typeface="Arial" pitchFamily="34" charset="0"/>
              <a:buNone/>
            </a:pPr>
            <a:r>
              <a:rPr lang="en-US" dirty="0" smtClean="0">
                <a:solidFill>
                  <a:srgbClr val="000000"/>
                </a:solidFill>
                <a:latin typeface="Consolas" pitchFamily="49" charset="0"/>
                <a:cs typeface="Consolas" pitchFamily="49" charset="0"/>
              </a:rPr>
              <a:t>	…</a:t>
            </a:r>
            <a:endParaRPr lang="en-US" dirty="0">
              <a:solidFill>
                <a:srgbClr val="000000"/>
              </a:solidFill>
              <a:latin typeface="Consolas" pitchFamily="49" charset="0"/>
              <a:cs typeface="Consolas" pitchFamily="49" charset="0"/>
            </a:endParaRPr>
          </a:p>
          <a:p>
            <a:pPr marL="228497" lvl="2" indent="0">
              <a:buFont typeface="Arial" pitchFamily="34" charset="0"/>
              <a:buNone/>
            </a:pPr>
            <a:r>
              <a:rPr lang="en-US" dirty="0" smtClean="0">
                <a:solidFill>
                  <a:srgbClr val="000000"/>
                </a:solidFill>
                <a:latin typeface="Consolas" pitchFamily="49" charset="0"/>
                <a:cs typeface="Consolas" pitchFamily="49" charset="0"/>
              </a:rPr>
              <a:t>	…</a:t>
            </a:r>
            <a:endParaRPr lang="en-US" dirty="0">
              <a:solidFill>
                <a:srgbClr val="000000"/>
              </a:solidFill>
              <a:latin typeface="Consolas" pitchFamily="49" charset="0"/>
              <a:cs typeface="Consolas" pitchFamily="49" charset="0"/>
            </a:endParaRPr>
          </a:p>
          <a:p>
            <a:pPr marL="228497" lvl="2" indent="0">
              <a:buFont typeface="Arial" pitchFamily="34" charset="0"/>
              <a:buNone/>
            </a:pPr>
            <a:r>
              <a:rPr lang="en-US" dirty="0" smtClean="0">
                <a:latin typeface="Consolas" pitchFamily="49" charset="0"/>
                <a:cs typeface="Consolas" pitchFamily="49" charset="0"/>
              </a:rPr>
              <a:t>	&lt;</a:t>
            </a:r>
            <a:r>
              <a:rPr lang="en-US" dirty="0">
                <a:latin typeface="Consolas" pitchFamily="49" charset="0"/>
                <a:cs typeface="Consolas" pitchFamily="49" charset="0"/>
              </a:rPr>
              <a:t>script src="myscript.js" … &gt;&lt;/script&gt;</a:t>
            </a:r>
            <a:endParaRPr lang="en-US" dirty="0">
              <a:solidFill>
                <a:srgbClr val="000000"/>
              </a:solidFill>
              <a:latin typeface="Consolas" pitchFamily="49" charset="0"/>
              <a:cs typeface="Consolas" pitchFamily="49" charset="0"/>
            </a:endParaRPr>
          </a:p>
          <a:p>
            <a:pPr marL="469537" lvl="1"/>
            <a:r>
              <a:rPr lang="en-US" sz="2400" dirty="0">
                <a:solidFill>
                  <a:srgbClr val="000000"/>
                </a:solidFill>
                <a:latin typeface="Consolas" pitchFamily="49" charset="0"/>
                <a:cs typeface="Consolas" pitchFamily="49" charset="0"/>
              </a:rPr>
              <a:t>&lt;/body&gt;</a:t>
            </a:r>
          </a:p>
          <a:p>
            <a:r>
              <a:rPr lang="en-US" sz="2400" dirty="0">
                <a:solidFill>
                  <a:srgbClr val="00000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Always Link JavaScript at End of File</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34776312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8970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&lt;</a:t>
            </a:r>
            <a:r>
              <a:rPr lang="en-US" dirty="0">
                <a:solidFill>
                  <a:srgbClr val="505050"/>
                </a:solidFill>
                <a:latin typeface="Consolas" pitchFamily="49" charset="0"/>
                <a:cs typeface="Consolas" pitchFamily="49" charset="0"/>
              </a:rPr>
              <a:t>title&gt;Test&lt;/title&gt;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src="myscript.js" … &gt;&lt;/script&gt;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p>
          <a:p>
            <a:pPr marL="469537" lvl="1"/>
            <a:r>
              <a:rPr lang="en-US" sz="2400" dirty="0" smtClean="0">
                <a:solidFill>
                  <a:srgbClr val="505050"/>
                </a:solidFill>
                <a:latin typeface="Consolas" pitchFamily="49" charset="0"/>
                <a:cs typeface="Consolas" pitchFamily="49" charset="0"/>
              </a:rPr>
              <a:t>&lt;/body&gt;</a:t>
            </a:r>
          </a:p>
          <a:p>
            <a:r>
              <a:rPr lang="en-US" sz="2400" dirty="0" smtClean="0">
                <a:solidFill>
                  <a:srgbClr val="505050"/>
                </a:solidFill>
                <a:latin typeface="Consolas" pitchFamily="49" charset="0"/>
                <a:cs typeface="Consolas" pitchFamily="49" charset="0"/>
              </a:rPr>
              <a:t>&lt;/</a:t>
            </a:r>
            <a:r>
              <a:rPr lang="en-US" sz="2400" dirty="0">
                <a:solidFill>
                  <a:srgbClr val="505050"/>
                </a:solidFill>
                <a:latin typeface="Consolas" pitchFamily="49" charset="0"/>
                <a:cs typeface="Consolas" pitchFamily="49" charset="0"/>
              </a:rPr>
              <a: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Avoid Linking JavaScript In Head</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62120152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370012" y="3341467"/>
            <a:ext cx="6629400" cy="451070"/>
          </a:xfrm>
          <a:prstGeom prst="roundRect">
            <a:avLst>
              <a:gd name="adj" fmla="val 0"/>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90"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7" name="Text Placeholder 17"/>
          <p:cNvSpPr txBox="1">
            <a:spLocks/>
          </p:cNvSpPr>
          <p:nvPr/>
        </p:nvSpPr>
        <p:spPr>
          <a:xfrm>
            <a:off x="350836" y="18970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&lt;</a:t>
            </a:r>
            <a:r>
              <a:rPr lang="en-US" dirty="0">
                <a:solidFill>
                  <a:srgbClr val="505050"/>
                </a:solidFill>
                <a:latin typeface="Consolas" pitchFamily="49" charset="0"/>
                <a:cs typeface="Consolas" pitchFamily="49" charset="0"/>
              </a:rPr>
              <a:t>title&gt;Test&lt;/title&gt;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src="myscript.js" … &gt;&lt;/script&gt;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p>
          <a:p>
            <a:pPr marL="469537" lvl="1"/>
            <a:r>
              <a:rPr lang="en-US" sz="2400" dirty="0" smtClean="0">
                <a:solidFill>
                  <a:srgbClr val="505050"/>
                </a:solidFill>
                <a:latin typeface="Consolas" pitchFamily="49" charset="0"/>
                <a:cs typeface="Consolas" pitchFamily="49" charset="0"/>
              </a:rPr>
              <a:t>&lt;/body&gt;</a:t>
            </a:r>
          </a:p>
          <a:p>
            <a:r>
              <a:rPr lang="en-US" sz="2400" dirty="0" smtClean="0">
                <a:solidFill>
                  <a:srgbClr val="505050"/>
                </a:solidFill>
                <a:latin typeface="Consolas" pitchFamily="49" charset="0"/>
                <a:cs typeface="Consolas" pitchFamily="49" charset="0"/>
              </a:rPr>
              <a:t>&lt;/</a:t>
            </a:r>
            <a:r>
              <a:rPr lang="en-US" sz="2400" dirty="0">
                <a:solidFill>
                  <a:srgbClr val="505050"/>
                </a:solidFill>
                <a:latin typeface="Consolas" pitchFamily="49" charset="0"/>
                <a:cs typeface="Consolas" pitchFamily="49" charset="0"/>
              </a:rPr>
              <a: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Avoid Linking JavaScript In Head</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4577167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7385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r>
              <a:rPr lang="en-US" sz="2400" dirty="0" smtClean="0">
                <a:solidFill>
                  <a:srgbClr val="505050"/>
                </a:solidFill>
                <a:latin typeface="Consolas" pitchFamily="49" charset="0"/>
                <a:cs typeface="Consolas" pitchFamily="49" charset="0"/>
              </a:rPr>
              <a:t>  &lt;</a:t>
            </a:r>
            <a:r>
              <a:rPr lang="en-US" sz="2400" dirty="0">
                <a:solidFill>
                  <a:srgbClr val="505050"/>
                </a:solidFill>
                <a:latin typeface="Consolas" pitchFamily="49" charset="0"/>
                <a:cs typeface="Consolas" pitchFamily="49" charset="0"/>
              </a:rPr>
              <a: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type="text/javascript"&gt;</a:t>
            </a:r>
            <a:br>
              <a:rPr lang="en-US" dirty="0">
                <a:solidFill>
                  <a:srgbClr val="505050"/>
                </a:solidFill>
                <a:latin typeface="Consolas" pitchFamily="49" charset="0"/>
                <a:cs typeface="Consolas" pitchFamily="49" charset="0"/>
              </a:rPr>
            </a:br>
            <a:r>
              <a:rPr lang="en-US" dirty="0" smtClean="0">
                <a:solidFill>
                  <a:srgbClr val="505050"/>
                </a:solidFill>
                <a:latin typeface="Consolas" pitchFamily="49" charset="0"/>
                <a:cs typeface="Consolas" pitchFamily="49" charset="0"/>
              </a:rPr>
              <a:t>		function </a:t>
            </a:r>
            <a:r>
              <a:rPr lang="en-US" dirty="0">
                <a:solidFill>
                  <a:srgbClr val="505050"/>
                </a:solidFill>
                <a:latin typeface="Consolas" pitchFamily="49" charset="0"/>
                <a:cs typeface="Consolas" pitchFamily="49" charset="0"/>
              </a:rPr>
              <a:t>helloWorld() {</a:t>
            </a:r>
            <a:br>
              <a:rPr lang="en-US" dirty="0">
                <a:solidFill>
                  <a:srgbClr val="505050"/>
                </a:solidFill>
                <a:latin typeface="Consolas" pitchFamily="49" charset="0"/>
                <a:cs typeface="Consolas" pitchFamily="49" charset="0"/>
              </a:rPr>
            </a:br>
            <a:r>
              <a:rPr lang="en-US" dirty="0" smtClean="0">
                <a:solidFill>
                  <a:srgbClr val="505050"/>
                </a:solidFill>
                <a:latin typeface="Consolas" pitchFamily="49" charset="0"/>
                <a:cs typeface="Consolas" pitchFamily="49" charset="0"/>
              </a:rPr>
              <a:t>			alert</a:t>
            </a:r>
            <a:r>
              <a:rPr lang="en-US" dirty="0">
                <a:solidFill>
                  <a:srgbClr val="505050"/>
                </a:solidFill>
                <a:latin typeface="Consolas" pitchFamily="49" charset="0"/>
                <a:cs typeface="Consolas" pitchFamily="49" charset="0"/>
              </a:rPr>
              <a:t>('Hello World!') ;</a:t>
            </a:r>
            <a:br>
              <a:rPr lang="en-US" dirty="0">
                <a:solidFill>
                  <a:srgbClr val="505050"/>
                </a:solidFill>
                <a:latin typeface="Consolas" pitchFamily="49" charset="0"/>
                <a:cs typeface="Consolas" pitchFamily="49" charset="0"/>
              </a:rPr>
            </a:br>
            <a:r>
              <a:rPr lang="en-US" dirty="0" smtClean="0">
                <a:solidFill>
                  <a:srgbClr val="505050"/>
                </a:solidFill>
                <a:latin typeface="Consolas" pitchFamily="49" charset="0"/>
                <a:cs typeface="Consolas" pitchFamily="49" charset="0"/>
              </a:rPr>
              <a:t>		}</a:t>
            </a:r>
          </a:p>
          <a:p>
            <a:pPr marL="228497"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&lt;/</a:t>
            </a:r>
            <a:r>
              <a:rPr lang="en-US" dirty="0">
                <a:solidFill>
                  <a:srgbClr val="505050"/>
                </a:solidFill>
                <a:latin typeface="Consolas" pitchFamily="49" charset="0"/>
                <a:cs typeface="Consolas" pitchFamily="49" charset="0"/>
              </a:rPr>
              <a:t>script</a:t>
            </a:r>
            <a:r>
              <a:rPr lang="en-US" dirty="0" smtClean="0">
                <a:solidFill>
                  <a:srgbClr val="505050"/>
                </a:solidFill>
                <a:latin typeface="Consolas" pitchFamily="49" charset="0"/>
                <a:cs typeface="Consolas" pitchFamily="49" charset="0"/>
              </a:rPr>
              <a:t>&gt;</a:t>
            </a:r>
          </a:p>
          <a:p>
            <a:pPr marL="0" lvl="2" indent="0">
              <a:buFont typeface="Arial" pitchFamily="34" charset="0"/>
              <a:buNone/>
            </a:pPr>
            <a:r>
              <a:rPr lang="en-US" dirty="0" smtClean="0">
                <a:solidFill>
                  <a:srgbClr val="505050"/>
                </a:solidFill>
                <a:latin typeface="Consolas" pitchFamily="49" charset="0"/>
                <a:cs typeface="Consolas" pitchFamily="49" charset="0"/>
              </a:rPr>
              <a:t>  &lt;/head&gt;</a:t>
            </a:r>
          </a:p>
          <a:p>
            <a:pPr marL="0"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p>
          <a:p>
            <a:pPr marL="228497"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&lt;/</a:t>
            </a:r>
            <a:r>
              <a:rPr lang="en-US" dirty="0">
                <a:solidFill>
                  <a:srgbClr val="505050"/>
                </a:solidFill>
                <a:latin typeface="Consolas" pitchFamily="49" charset="0"/>
                <a:cs typeface="Consolas" pitchFamily="49" charset="0"/>
              </a:rPr>
              <a:t>body&gt;</a:t>
            </a: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Avoid Inline JavaScript</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35722917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396999" y="2817592"/>
            <a:ext cx="6497638" cy="1822670"/>
          </a:xfrm>
          <a:prstGeom prst="roundRect">
            <a:avLst>
              <a:gd name="adj" fmla="val 0"/>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90"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7" name="Text Placeholder 17"/>
          <p:cNvSpPr txBox="1">
            <a:spLocks/>
          </p:cNvSpPr>
          <p:nvPr/>
        </p:nvSpPr>
        <p:spPr>
          <a:xfrm>
            <a:off x="350836" y="17385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r>
              <a:rPr lang="en-US" sz="2400" dirty="0" smtClean="0">
                <a:solidFill>
                  <a:srgbClr val="505050"/>
                </a:solidFill>
                <a:latin typeface="Consolas" pitchFamily="49" charset="0"/>
                <a:cs typeface="Consolas" pitchFamily="49" charset="0"/>
              </a:rPr>
              <a:t>  &lt;</a:t>
            </a:r>
            <a:r>
              <a:rPr lang="en-US" sz="2400" dirty="0">
                <a:solidFill>
                  <a:srgbClr val="505050"/>
                </a:solidFill>
                <a:latin typeface="Consolas" pitchFamily="49" charset="0"/>
                <a:cs typeface="Consolas" pitchFamily="49" charset="0"/>
              </a:rPr>
              <a: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type="text/javascript"&gt;</a:t>
            </a:r>
            <a:br>
              <a:rPr lang="en-US" dirty="0">
                <a:solidFill>
                  <a:srgbClr val="505050"/>
                </a:solidFill>
                <a:latin typeface="Consolas" pitchFamily="49" charset="0"/>
                <a:cs typeface="Consolas" pitchFamily="49" charset="0"/>
              </a:rPr>
            </a:br>
            <a:r>
              <a:rPr lang="en-US" dirty="0" smtClean="0">
                <a:solidFill>
                  <a:srgbClr val="505050"/>
                </a:solidFill>
                <a:latin typeface="Consolas" pitchFamily="49" charset="0"/>
                <a:cs typeface="Consolas" pitchFamily="49" charset="0"/>
              </a:rPr>
              <a:t>		function </a:t>
            </a:r>
            <a:r>
              <a:rPr lang="en-US" dirty="0">
                <a:solidFill>
                  <a:srgbClr val="505050"/>
                </a:solidFill>
                <a:latin typeface="Consolas" pitchFamily="49" charset="0"/>
                <a:cs typeface="Consolas" pitchFamily="49" charset="0"/>
              </a:rPr>
              <a:t>helloWorld() {</a:t>
            </a:r>
            <a:br>
              <a:rPr lang="en-US" dirty="0">
                <a:solidFill>
                  <a:srgbClr val="505050"/>
                </a:solidFill>
                <a:latin typeface="Consolas" pitchFamily="49" charset="0"/>
                <a:cs typeface="Consolas" pitchFamily="49" charset="0"/>
              </a:rPr>
            </a:br>
            <a:r>
              <a:rPr lang="en-US" dirty="0" smtClean="0">
                <a:solidFill>
                  <a:srgbClr val="505050"/>
                </a:solidFill>
                <a:latin typeface="Consolas" pitchFamily="49" charset="0"/>
                <a:cs typeface="Consolas" pitchFamily="49" charset="0"/>
              </a:rPr>
              <a:t>			alert</a:t>
            </a:r>
            <a:r>
              <a:rPr lang="en-US" dirty="0">
                <a:solidFill>
                  <a:srgbClr val="505050"/>
                </a:solidFill>
                <a:latin typeface="Consolas" pitchFamily="49" charset="0"/>
                <a:cs typeface="Consolas" pitchFamily="49" charset="0"/>
              </a:rPr>
              <a:t>('Hello World!') ;</a:t>
            </a:r>
            <a:br>
              <a:rPr lang="en-US" dirty="0">
                <a:solidFill>
                  <a:srgbClr val="505050"/>
                </a:solidFill>
                <a:latin typeface="Consolas" pitchFamily="49" charset="0"/>
                <a:cs typeface="Consolas" pitchFamily="49" charset="0"/>
              </a:rPr>
            </a:br>
            <a:r>
              <a:rPr lang="en-US" dirty="0" smtClean="0">
                <a:solidFill>
                  <a:srgbClr val="505050"/>
                </a:solidFill>
                <a:latin typeface="Consolas" pitchFamily="49" charset="0"/>
                <a:cs typeface="Consolas" pitchFamily="49" charset="0"/>
              </a:rPr>
              <a:t>		}</a:t>
            </a:r>
          </a:p>
          <a:p>
            <a:pPr marL="228497"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&lt;/</a:t>
            </a:r>
            <a:r>
              <a:rPr lang="en-US" dirty="0">
                <a:solidFill>
                  <a:srgbClr val="505050"/>
                </a:solidFill>
                <a:latin typeface="Consolas" pitchFamily="49" charset="0"/>
                <a:cs typeface="Consolas" pitchFamily="49" charset="0"/>
              </a:rPr>
              <a:t>script</a:t>
            </a:r>
            <a:r>
              <a:rPr lang="en-US" dirty="0" smtClean="0">
                <a:solidFill>
                  <a:srgbClr val="505050"/>
                </a:solidFill>
                <a:latin typeface="Consolas" pitchFamily="49" charset="0"/>
                <a:cs typeface="Consolas" pitchFamily="49" charset="0"/>
              </a:rPr>
              <a:t>&gt;</a:t>
            </a:r>
          </a:p>
          <a:p>
            <a:pPr marL="0" lvl="2" indent="0">
              <a:buFont typeface="Arial" pitchFamily="34" charset="0"/>
              <a:buNone/>
            </a:pPr>
            <a:r>
              <a:rPr lang="en-US" dirty="0" smtClean="0">
                <a:solidFill>
                  <a:srgbClr val="505050"/>
                </a:solidFill>
                <a:latin typeface="Consolas" pitchFamily="49" charset="0"/>
                <a:cs typeface="Consolas" pitchFamily="49" charset="0"/>
              </a:rPr>
              <a:t>  &lt;/head&gt;</a:t>
            </a:r>
          </a:p>
          <a:p>
            <a:pPr marL="0"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p>
          <a:p>
            <a:pPr marL="228497" lvl="2" indent="0">
              <a:buFont typeface="Arial" pitchFamily="34" charset="0"/>
              <a:buNone/>
            </a:pPr>
            <a:r>
              <a:rPr lang="en-US" dirty="0">
                <a:solidFill>
                  <a:srgbClr val="505050"/>
                </a:solidFill>
                <a:latin typeface="Consolas" pitchFamily="49" charset="0"/>
                <a:cs typeface="Consolas" pitchFamily="49" charset="0"/>
              </a:rPr>
              <a:t> </a:t>
            </a:r>
            <a:r>
              <a:rPr lang="en-US" dirty="0" smtClean="0">
                <a:solidFill>
                  <a:srgbClr val="505050"/>
                </a:solidFill>
                <a:latin typeface="Consolas" pitchFamily="49" charset="0"/>
                <a:cs typeface="Consolas" pitchFamily="49" charset="0"/>
              </a:rPr>
              <a:t>&lt;/</a:t>
            </a:r>
            <a:r>
              <a:rPr lang="en-US" dirty="0">
                <a:solidFill>
                  <a:srgbClr val="505050"/>
                </a:solidFill>
                <a:latin typeface="Consolas" pitchFamily="49" charset="0"/>
                <a:cs typeface="Consolas" pitchFamily="49" charset="0"/>
              </a:rPr>
              <a:t>body&gt;</a:t>
            </a: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Avoid Inline JavaScript</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36176591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7385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async src="myscript.js"&gt;&lt;/script&gt;</a:t>
            </a:r>
          </a:p>
          <a:p>
            <a:pPr marL="469537" lvl="1"/>
            <a:r>
              <a:rPr lang="en-US" sz="2400" dirty="0">
                <a:solidFill>
                  <a:srgbClr val="505050"/>
                </a:solidFill>
                <a:latin typeface="Consolas" pitchFamily="49" charset="0"/>
                <a:cs typeface="Consolas" pitchFamily="49" charset="0"/>
              </a:rPr>
              <a:t>&lt;/body&gt;</a:t>
            </a: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Asynchronously Download Script</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13017925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22562" y="5392737"/>
            <a:ext cx="990600" cy="457200"/>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17"/>
          <p:cNvSpPr txBox="1">
            <a:spLocks/>
          </p:cNvSpPr>
          <p:nvPr/>
        </p:nvSpPr>
        <p:spPr>
          <a:xfrm>
            <a:off x="350836" y="17385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async src="myscript.js"&gt;&lt;/script&gt;</a:t>
            </a:r>
          </a:p>
          <a:p>
            <a:pPr marL="469537" lvl="1"/>
            <a:r>
              <a:rPr lang="en-US" sz="2400" dirty="0">
                <a:solidFill>
                  <a:srgbClr val="505050"/>
                </a:solidFill>
                <a:latin typeface="Consolas" pitchFamily="49" charset="0"/>
                <a:cs typeface="Consolas" pitchFamily="49" charset="0"/>
              </a:rPr>
              <a:t>&lt;/body&gt;</a:t>
            </a: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Asynchronously Download Script</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36683518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Who am I?</a:t>
            </a:r>
          </a:p>
        </p:txBody>
      </p:sp>
      <p:sp>
        <p:nvSpPr>
          <p:cNvPr id="2" name="Content Placeholder 1"/>
          <p:cNvSpPr>
            <a:spLocks noGrp="1"/>
          </p:cNvSpPr>
          <p:nvPr>
            <p:ph type="body" sz="quarter" idx="10"/>
          </p:nvPr>
        </p:nvSpPr>
        <p:spPr>
          <a:xfrm>
            <a:off x="364553" y="766077"/>
            <a:ext cx="11705752" cy="5747574"/>
          </a:xfrm>
        </p:spPr>
        <p:txBody>
          <a:bodyPr>
            <a:noAutofit/>
          </a:bodyPr>
          <a:lstStyle/>
          <a:p>
            <a:r>
              <a:rPr lang="en-US" sz="3060" dirty="0"/>
              <a:t>Developer Evangelist at Microsoft based in </a:t>
            </a:r>
            <a:r>
              <a:rPr lang="en-US" sz="3060" b="1" dirty="0"/>
              <a:t>Silicon Valley, CA</a:t>
            </a:r>
          </a:p>
          <a:p>
            <a:pPr lvl="1"/>
            <a:r>
              <a:rPr lang="en-US" sz="3060" dirty="0"/>
              <a:t>Blog: </a:t>
            </a:r>
            <a:r>
              <a:rPr lang="en-US" sz="3060" dirty="0">
                <a:solidFill>
                  <a:schemeClr val="bg1">
                    <a:lumMod val="50000"/>
                  </a:schemeClr>
                </a:solidFill>
                <a:ea typeface="Segoe UI" pitchFamily="34" charset="0"/>
                <a:cs typeface="Segoe UI" pitchFamily="34" charset="0"/>
                <a:hlinkClick r:id="rId2"/>
              </a:rPr>
              <a:t>http://blogs.msdn.com/b/dorischen/</a:t>
            </a:r>
            <a:r>
              <a:rPr lang="en-US" sz="3060" dirty="0">
                <a:solidFill>
                  <a:schemeClr val="bg1">
                    <a:lumMod val="50000"/>
                  </a:schemeClr>
                </a:solidFill>
                <a:ea typeface="Segoe UI" pitchFamily="34" charset="0"/>
                <a:cs typeface="Segoe UI" pitchFamily="34" charset="0"/>
              </a:rPr>
              <a:t> </a:t>
            </a:r>
          </a:p>
          <a:p>
            <a:pPr lvl="1"/>
            <a:r>
              <a:rPr lang="en-US" sz="3060" dirty="0"/>
              <a:t>Twitter </a:t>
            </a:r>
            <a:r>
              <a:rPr lang="en-US" sz="3060" b="1" dirty="0"/>
              <a:t>@</a:t>
            </a:r>
            <a:r>
              <a:rPr lang="en-US" sz="3060" b="1" dirty="0" err="1"/>
              <a:t>doristchen</a:t>
            </a:r>
            <a:r>
              <a:rPr lang="en-US" sz="3060" b="1" dirty="0"/>
              <a:t> </a:t>
            </a:r>
          </a:p>
          <a:p>
            <a:pPr lvl="1"/>
            <a:r>
              <a:rPr lang="en-US" sz="3060" dirty="0"/>
              <a:t>Email: </a:t>
            </a:r>
            <a:r>
              <a:rPr lang="en-US" sz="3060" b="1" dirty="0">
                <a:hlinkClick r:id="rId3"/>
              </a:rPr>
              <a:t>doris.chen@microsoft.com</a:t>
            </a:r>
            <a:endParaRPr lang="en-US" sz="3060" b="1" dirty="0"/>
          </a:p>
          <a:p>
            <a:r>
              <a:rPr lang="en-US" sz="3060" dirty="0" smtClean="0"/>
              <a:t>Has </a:t>
            </a:r>
            <a:r>
              <a:rPr lang="en-US" sz="3060" dirty="0"/>
              <a:t>over 15 years of experience in the software industry focusing on web technologies  </a:t>
            </a:r>
          </a:p>
          <a:p>
            <a:r>
              <a:rPr lang="en-US" sz="3060" dirty="0"/>
              <a:t>Spoke and published widely at </a:t>
            </a:r>
            <a:r>
              <a:rPr lang="en-US" sz="3060" dirty="0" err="1"/>
              <a:t>JavaOne</a:t>
            </a:r>
            <a:r>
              <a:rPr lang="en-US" sz="3060" dirty="0"/>
              <a:t>, O'Reilly, Silicon Valley Code Camp, SD West, SD Forum and worldwide User Groups meetings</a:t>
            </a:r>
          </a:p>
          <a:p>
            <a:r>
              <a:rPr lang="en-US" sz="3060" dirty="0"/>
              <a:t>Doris received her Ph.D. from the University of California at Los Angeles (UCLA)</a:t>
            </a:r>
          </a:p>
        </p:txBody>
      </p:sp>
      <p:sp>
        <p:nvSpPr>
          <p:cNvPr id="4" name="Slide Number Placeholder 3"/>
          <p:cNvSpPr>
            <a:spLocks noGrp="1"/>
          </p:cNvSpPr>
          <p:nvPr>
            <p:ph type="sldNum" sz="quarter" idx="4294967295"/>
          </p:nvPr>
        </p:nvSpPr>
        <p:spPr>
          <a:xfrm>
            <a:off x="2503" y="6513652"/>
            <a:ext cx="926127" cy="388585"/>
          </a:xfrm>
          <a:prstGeom prst="rect">
            <a:avLst/>
          </a:prstGeom>
        </p:spPr>
        <p:txBody>
          <a:bodyPr/>
          <a:lstStyle/>
          <a:p>
            <a:r>
              <a:rPr lang="en-US" smtClean="0">
                <a:latin typeface="Segoe UI"/>
                <a:ea typeface="Segoe UI"/>
                <a:cs typeface="Segoe UI"/>
              </a:rPr>
              <a:t>PAGE </a:t>
            </a:r>
            <a:fld id="{711B4CA8-52BE-46B1-A536-58CE1A3FAF74}" type="slidenum">
              <a:rPr lang="en-US" smtClean="0">
                <a:latin typeface="Segoe UI"/>
                <a:ea typeface="Segoe UI"/>
                <a:cs typeface="Segoe UI"/>
              </a:rPr>
              <a:pPr/>
              <a:t>2</a:t>
            </a:fld>
            <a:endParaRPr lang="en-US" dirty="0">
              <a:latin typeface="Segoe UI"/>
              <a:ea typeface="Segoe UI"/>
              <a:cs typeface="Segoe UI"/>
            </a:endParaRPr>
          </a:p>
        </p:txBody>
      </p:sp>
    </p:spTree>
    <p:extLst>
      <p:ext uri="{BB962C8B-B14F-4D97-AF65-F5344CB8AC3E}">
        <p14:creationId xmlns:p14="http://schemas.microsoft.com/office/powerpoint/2010/main" val="15478692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5922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src="jquery.js" … &gt;&lt;/script&gt;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src="myscript.js" … &gt;&lt;/script&gt; </a:t>
            </a:r>
          </a:p>
          <a:p>
            <a:pPr marL="228497" lvl="2" indent="0">
              <a:buFont typeface="Arial" pitchFamily="34" charset="0"/>
              <a:buNone/>
            </a:pPr>
            <a:r>
              <a:rPr lang="en-US" dirty="0" smtClean="0">
                <a:solidFill>
                  <a:srgbClr val="505050"/>
                </a:solidFill>
                <a:latin typeface="Consolas" pitchFamily="49" charset="0"/>
                <a:cs typeface="Consolas" pitchFamily="49" charset="0"/>
              </a:rPr>
              <a:t>	&lt;script src="navigation.js" … &gt;&lt;/script&gt;</a:t>
            </a:r>
          </a:p>
          <a:p>
            <a:pPr marL="228497" lvl="2" indent="0">
              <a:buFont typeface="Arial" pitchFamily="34" charset="0"/>
              <a:buNone/>
            </a:pPr>
            <a:r>
              <a:rPr lang="en-US" dirty="0" smtClean="0">
                <a:solidFill>
                  <a:srgbClr val="505050"/>
                </a:solidFill>
                <a:latin typeface="Consolas" pitchFamily="49" charset="0"/>
                <a:cs typeface="Consolas" pitchFamily="49" charset="0"/>
              </a:rPr>
              <a:t>	&lt;script src="jquery.js" … &gt;&lt;/script&gt;</a:t>
            </a:r>
          </a:p>
          <a:p>
            <a:pPr marL="469537" lvl="1"/>
            <a:r>
              <a:rPr lang="en-US" sz="2400" dirty="0" smtClean="0">
                <a:solidFill>
                  <a:srgbClr val="505050"/>
                </a:solidFill>
                <a:latin typeface="Consolas" pitchFamily="49" charset="0"/>
                <a:cs typeface="Consolas" pitchFamily="49" charset="0"/>
              </a:rPr>
              <a:t>&lt;/</a:t>
            </a:r>
            <a:r>
              <a:rPr lang="en-US" sz="2400" dirty="0">
                <a:solidFill>
                  <a:srgbClr val="505050"/>
                </a:solidFill>
                <a:latin typeface="Consolas" pitchFamily="49" charset="0"/>
                <a:cs typeface="Consolas" pitchFamily="49" charset="0"/>
              </a:rPr>
              <a:t>body&gt;</a:t>
            </a: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Remove Duplicate Code</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219482814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370012" y="5707062"/>
            <a:ext cx="6248400" cy="381000"/>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1341437" y="4411662"/>
            <a:ext cx="6248400" cy="381000"/>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17"/>
          <p:cNvSpPr txBox="1">
            <a:spLocks/>
          </p:cNvSpPr>
          <p:nvPr/>
        </p:nvSpPr>
        <p:spPr>
          <a:xfrm>
            <a:off x="350836" y="15922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src="jquery.js" … &gt;&lt;/script&gt;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script src="myscript.js" … &gt;&lt;/script&gt; </a:t>
            </a:r>
          </a:p>
          <a:p>
            <a:pPr marL="228497" lvl="2" indent="0">
              <a:buFont typeface="Arial" pitchFamily="34" charset="0"/>
              <a:buNone/>
            </a:pPr>
            <a:r>
              <a:rPr lang="en-US" dirty="0" smtClean="0">
                <a:solidFill>
                  <a:srgbClr val="505050"/>
                </a:solidFill>
                <a:latin typeface="Consolas" pitchFamily="49" charset="0"/>
                <a:cs typeface="Consolas" pitchFamily="49" charset="0"/>
              </a:rPr>
              <a:t>	&lt;script src="navigation.js" … &gt;&lt;/script&gt;</a:t>
            </a:r>
          </a:p>
          <a:p>
            <a:pPr marL="228497" lvl="2" indent="0">
              <a:buFont typeface="Arial" pitchFamily="34" charset="0"/>
              <a:buNone/>
            </a:pPr>
            <a:r>
              <a:rPr lang="en-US" dirty="0" smtClean="0">
                <a:solidFill>
                  <a:srgbClr val="505050"/>
                </a:solidFill>
                <a:latin typeface="Consolas" pitchFamily="49" charset="0"/>
                <a:cs typeface="Consolas" pitchFamily="49" charset="0"/>
              </a:rPr>
              <a:t>	&lt;script src="jquery.js" … &gt;&lt;/script&gt;</a:t>
            </a:r>
          </a:p>
          <a:p>
            <a:pPr marL="469537" lvl="1"/>
            <a:r>
              <a:rPr lang="en-US" sz="2400" dirty="0" smtClean="0">
                <a:solidFill>
                  <a:srgbClr val="505050"/>
                </a:solidFill>
                <a:latin typeface="Consolas" pitchFamily="49" charset="0"/>
                <a:cs typeface="Consolas" pitchFamily="49" charset="0"/>
              </a:rPr>
              <a:t>&lt;/</a:t>
            </a:r>
            <a:r>
              <a:rPr lang="en-US" sz="2400" dirty="0">
                <a:solidFill>
                  <a:srgbClr val="505050"/>
                </a:solidFill>
                <a:latin typeface="Consolas" pitchFamily="49" charset="0"/>
                <a:cs typeface="Consolas" pitchFamily="49" charset="0"/>
              </a:rPr>
              <a:t>body&gt;</a:t>
            </a: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Remove Duplicate Code</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12426887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Autofit/>
          </a:bodyPr>
          <a:lstStyle/>
          <a:p>
            <a:r>
              <a:rPr lang="en-US" dirty="0">
                <a:solidFill>
                  <a:srgbClr val="505050"/>
                </a:solidFill>
              </a:rPr>
              <a:t>Remove Duplicate </a:t>
            </a:r>
            <a:r>
              <a:rPr lang="en-US" dirty="0" smtClean="0">
                <a:solidFill>
                  <a:srgbClr val="505050"/>
                </a:solidFill>
              </a:rPr>
              <a:t>Code</a:t>
            </a:r>
            <a:br>
              <a:rPr lang="en-US" dirty="0" smtClean="0">
                <a:solidFill>
                  <a:srgbClr val="505050"/>
                </a:solidFill>
              </a:rPr>
            </a:br>
            <a:r>
              <a:rPr lang="en-US" sz="2900" i="1" dirty="0">
                <a:solidFill>
                  <a:schemeClr val="tx2"/>
                </a:solidFill>
              </a:rPr>
              <a:t>Efficiently Structure Markup</a:t>
            </a:r>
            <a:endParaRPr sz="2900" b="1" i="1" dirty="0">
              <a:solidFill>
                <a:schemeClr val="tx2"/>
              </a:solidFill>
            </a:endParaRPr>
          </a:p>
        </p:txBody>
      </p:sp>
      <p:sp>
        <p:nvSpPr>
          <p:cNvPr id="9" name="TextBox 8"/>
          <p:cNvSpPr txBox="1"/>
          <p:nvPr/>
        </p:nvSpPr>
        <p:spPr>
          <a:xfrm>
            <a:off x="3703637" y="2278062"/>
            <a:ext cx="4996350" cy="3200876"/>
          </a:xfrm>
          <a:prstGeom prst="rect">
            <a:avLst/>
          </a:prstGeom>
          <a:noFill/>
        </p:spPr>
        <p:txBody>
          <a:bodyPr wrap="square" lIns="0" tIns="0" rIns="0" bIns="0" rtlCol="0">
            <a:spAutoFit/>
          </a:bodyPr>
          <a:lstStyle/>
          <a:p>
            <a:pPr algn="ctr" defTabSz="932319"/>
            <a:r>
              <a:rPr lang="en-US" sz="16000" dirty="0" smtClean="0">
                <a:solidFill>
                  <a:srgbClr val="00BCF2"/>
                </a:solidFill>
                <a:latin typeface="Segoe UI Light"/>
              </a:rPr>
              <a:t>52%</a:t>
            </a:r>
            <a:endParaRPr lang="en-US" sz="16000" dirty="0">
              <a:solidFill>
                <a:srgbClr val="00BCF2"/>
              </a:solidFill>
              <a:latin typeface="Segoe UI Light"/>
            </a:endParaRPr>
          </a:p>
          <a:p>
            <a:pPr algn="ctr" defTabSz="932319"/>
            <a:r>
              <a:rPr lang="en-US" sz="2400" dirty="0">
                <a:solidFill>
                  <a:srgbClr val="505050"/>
                </a:solidFill>
                <a:latin typeface="Segoe UI Light"/>
              </a:rPr>
              <a:t>of the pages on the </a:t>
            </a:r>
            <a:r>
              <a:rPr lang="en-US" sz="2400" dirty="0" smtClean="0">
                <a:solidFill>
                  <a:srgbClr val="505050"/>
                </a:solidFill>
                <a:latin typeface="Segoe UI Light"/>
              </a:rPr>
              <a:t>web</a:t>
            </a:r>
          </a:p>
          <a:p>
            <a:pPr algn="ctr" defTabSz="932319"/>
            <a:r>
              <a:rPr lang="en-US" sz="2400" dirty="0" smtClean="0">
                <a:solidFill>
                  <a:srgbClr val="505050"/>
                </a:solidFill>
                <a:latin typeface="Segoe UI Light"/>
              </a:rPr>
              <a:t>have </a:t>
            </a:r>
            <a:r>
              <a:rPr lang="en-US" sz="2400" dirty="0">
                <a:solidFill>
                  <a:srgbClr val="505050"/>
                </a:solidFill>
                <a:latin typeface="Segoe UI Light"/>
              </a:rPr>
              <a:t>duplicate code</a:t>
            </a:r>
          </a:p>
        </p:txBody>
      </p:sp>
    </p:spTree>
    <p:extLst>
      <p:ext uri="{BB962C8B-B14F-4D97-AF65-F5344CB8AC3E}">
        <p14:creationId xmlns:p14="http://schemas.microsoft.com/office/powerpoint/2010/main" val="70065921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8909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Font typeface="Arial" pitchFamily="34" charset="0"/>
              <a:buNone/>
            </a:pPr>
            <a:r>
              <a:rPr lang="en-US" dirty="0">
                <a:solidFill>
                  <a:srgbClr val="505050"/>
                </a:solidFill>
                <a:latin typeface="Consolas" pitchFamily="49" charset="0"/>
                <a:cs typeface="Consolas" pitchFamily="49" charset="0"/>
              </a:rPr>
              <a:t>&lt;script src="jquery.js"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src="prototype.js"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src="dojo.js"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src="animater.js"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src="extjs.js"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src="yahooui.js"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src="mochikit.js"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src="lightbox.js"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src="jslibs.js" … &gt;&lt;/script&gt;</a:t>
            </a:r>
          </a:p>
          <a:p>
            <a:pPr marL="0" lvl="2" indent="0">
              <a:buFont typeface="Arial" pitchFamily="34" charset="0"/>
              <a:buNone/>
            </a:pPr>
            <a:r>
              <a:rPr lang="en-US" dirty="0" smtClean="0">
                <a:solidFill>
                  <a:srgbClr val="505050"/>
                </a:solidFill>
                <a:latin typeface="Consolas" pitchFamily="49" charset="0"/>
                <a:cs typeface="Consolas" pitchFamily="49" charset="0"/>
              </a:rPr>
              <a:t>&lt;</a:t>
            </a:r>
            <a:r>
              <a:rPr lang="en-US" dirty="0">
                <a:solidFill>
                  <a:srgbClr val="505050"/>
                </a:solidFill>
                <a:latin typeface="Consolas" pitchFamily="49" charset="0"/>
                <a:cs typeface="Consolas" pitchFamily="49" charset="0"/>
              </a:rPr>
              <a:t>script src=“gsel.js" … &gt;&lt;/script&gt;</a:t>
            </a:r>
          </a:p>
          <a:p>
            <a:pPr marL="0" lvl="2" indent="0">
              <a:buFont typeface="Arial" pitchFamily="34" charset="0"/>
              <a:buNone/>
            </a:pPr>
            <a:r>
              <a:rPr lang="en-US" dirty="0" smtClean="0">
                <a:solidFill>
                  <a:srgbClr val="505050"/>
                </a:solidFill>
                <a:latin typeface="Consolas" pitchFamily="49" charset="0"/>
                <a:cs typeface="Consolas" pitchFamily="49" charset="0"/>
              </a:rPr>
              <a:t>…</a:t>
            </a:r>
            <a:endParaRPr lang="en-US" dirty="0">
              <a:solidFill>
                <a:srgbClr val="505050"/>
              </a:solidFill>
              <a:latin typeface="Consolas" pitchFamily="49" charset="0"/>
              <a:cs typeface="Consolas" pitchFamily="49" charset="0"/>
            </a:endParaRP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Standardize on a Single Framework</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128399478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89093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Font typeface="Arial" pitchFamily="34" charset="0"/>
              <a:buNone/>
            </a:pPr>
            <a:r>
              <a:rPr lang="en-US" dirty="0">
                <a:solidFill>
                  <a:srgbClr val="505050"/>
                </a:solidFill>
                <a:latin typeface="Consolas" pitchFamily="49" charset="0"/>
                <a:cs typeface="Consolas" pitchFamily="49" charset="0"/>
              </a:rPr>
              <a:t>&lt;script src="facebookconnect.js"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src="facebooklike.js"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src="facebookstats.js"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src="tweetmeme.js"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src="tweeter.js"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src="tweetingly.js"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src="googleanalytics.js"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src="doubleclick.js"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src="monitor.js" … &gt;&lt;/script&gt;</a:t>
            </a:r>
          </a:p>
          <a:p>
            <a:pPr marL="0" lvl="2" indent="0">
              <a:buFont typeface="Arial" pitchFamily="34" charset="0"/>
              <a:buNone/>
            </a:pPr>
            <a:r>
              <a:rPr lang="en-US" dirty="0">
                <a:solidFill>
                  <a:srgbClr val="505050"/>
                </a:solidFill>
                <a:latin typeface="Consolas" pitchFamily="49" charset="0"/>
                <a:cs typeface="Consolas" pitchFamily="49" charset="0"/>
              </a:rPr>
              <a:t>&lt;script src="digg.js" … &gt;&lt;/script&gt;</a:t>
            </a:r>
          </a:p>
          <a:p>
            <a:pPr marL="0" lvl="2" indent="0">
              <a:buFont typeface="Arial" pitchFamily="34" charset="0"/>
              <a:buNone/>
            </a:pPr>
            <a:r>
              <a:rPr lang="en-US" dirty="0" smtClean="0">
                <a:solidFill>
                  <a:srgbClr val="505050"/>
                </a:solidFill>
                <a:latin typeface="Consolas" pitchFamily="49" charset="0"/>
                <a:cs typeface="Consolas" pitchFamily="49" charset="0"/>
              </a:rPr>
              <a:t>…</a:t>
            </a:r>
            <a:r>
              <a:rPr lang="en-US" dirty="0">
                <a:solidFill>
                  <a:srgbClr val="505050"/>
                </a:solidFill>
                <a:latin typeface="Consolas" pitchFamily="49" charset="0"/>
                <a:cs typeface="Consolas" pitchFamily="49" charset="0"/>
              </a:rPr>
              <a:t/>
            </a:r>
            <a:br>
              <a:rPr lang="en-US" dirty="0">
                <a:solidFill>
                  <a:srgbClr val="505050"/>
                </a:solidFill>
                <a:latin typeface="Consolas" pitchFamily="49" charset="0"/>
                <a:cs typeface="Consolas" pitchFamily="49" charset="0"/>
              </a:rPr>
            </a:br>
            <a:endParaRPr lang="en-US" dirty="0">
              <a:solidFill>
                <a:srgbClr val="505050"/>
              </a:solidFill>
              <a:latin typeface="Consolas" pitchFamily="49" charset="0"/>
              <a:cs typeface="Consolas" pitchFamily="49" charset="0"/>
            </a:endParaRP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Don’t Include Script To Be Cool</a:t>
            </a:r>
            <a:br>
              <a:rPr>
                <a:solidFill>
                  <a:srgbClr val="505050"/>
                </a:solidFill>
              </a:rPr>
            </a:br>
            <a:r>
              <a:rPr sz="2900" i="1">
                <a:solidFill>
                  <a:srgbClr val="00BCF2"/>
                </a:solidFill>
              </a:rPr>
              <a:t>Efficiently Structure Markup</a:t>
            </a:r>
            <a:endParaRPr sz="2900" b="1" i="1">
              <a:solidFill>
                <a:srgbClr val="00BCF2"/>
              </a:solidFill>
            </a:endParaRPr>
          </a:p>
        </p:txBody>
      </p:sp>
    </p:spTree>
    <p:extLst>
      <p:ext uri="{BB962C8B-B14F-4D97-AF65-F5344CB8AC3E}">
        <p14:creationId xmlns:p14="http://schemas.microsoft.com/office/powerpoint/2010/main" val="18511634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 </a:t>
            </a:r>
            <a:r>
              <a:rPr lang="en-US" dirty="0" smtClean="0"/>
              <a:t>Know What Your App is Doing</a:t>
            </a:r>
            <a:endParaRPr lang="en-US" dirty="0"/>
          </a:p>
        </p:txBody>
      </p:sp>
    </p:spTree>
    <p:extLst>
      <p:ext uri="{BB962C8B-B14F-4D97-AF65-F5344CB8AC3E}">
        <p14:creationId xmlns:p14="http://schemas.microsoft.com/office/powerpoint/2010/main" val="16704470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62" y="4818659"/>
            <a:ext cx="11375536" cy="1246495"/>
          </a:xfrm>
        </p:spPr>
        <p:txBody>
          <a:bodyPr/>
          <a:lstStyle/>
          <a:p>
            <a:r>
              <a:rPr lang="en-US" dirty="0">
                <a:solidFill>
                  <a:schemeClr val="tx2"/>
                </a:solidFill>
              </a:rPr>
              <a:t>Principle </a:t>
            </a:r>
            <a:r>
              <a:rPr lang="en-US" dirty="0" smtClean="0">
                <a:solidFill>
                  <a:schemeClr val="tx2"/>
                </a:solidFill>
              </a:rPr>
              <a:t>#6:</a:t>
            </a:r>
            <a:r>
              <a:rPr lang="en-US" dirty="0">
                <a:solidFill>
                  <a:schemeClr val="tx2"/>
                </a:solidFill>
              </a:rPr>
              <a:t/>
            </a:r>
            <a:br>
              <a:rPr lang="en-US" dirty="0">
                <a:solidFill>
                  <a:schemeClr val="tx2"/>
                </a:solidFill>
              </a:rPr>
            </a:br>
            <a:r>
              <a:rPr lang="en-US" sz="3200" dirty="0">
                <a:solidFill>
                  <a:srgbClr val="505050"/>
                </a:solidFill>
              </a:rPr>
              <a:t>Write Fast JavaScript</a:t>
            </a:r>
          </a:p>
        </p:txBody>
      </p:sp>
    </p:spTree>
    <p:extLst>
      <p:ext uri="{BB962C8B-B14F-4D97-AF65-F5344CB8AC3E}">
        <p14:creationId xmlns:p14="http://schemas.microsoft.com/office/powerpoint/2010/main" val="296065174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000">
                <a:solidFill>
                  <a:srgbClr val="505050"/>
                </a:solidFill>
              </a:rPr>
              <a:t>JSON Always Faster than XML for Data</a:t>
            </a:r>
            <a:r>
              <a:rPr sz="4400" smtClean="0">
                <a:solidFill>
                  <a:srgbClr val="505050"/>
                </a:solidFill>
              </a:rPr>
              <a:t/>
            </a:r>
            <a:br>
              <a:rPr sz="4400" smtClean="0">
                <a:solidFill>
                  <a:srgbClr val="505050"/>
                </a:solidFill>
              </a:rPr>
            </a:br>
            <a:endParaRPr sz="2900" b="1" i="1">
              <a:solidFill>
                <a:srgbClr val="00BCF2"/>
              </a:solidFill>
            </a:endParaRPr>
          </a:p>
        </p:txBody>
      </p:sp>
      <p:sp>
        <p:nvSpPr>
          <p:cNvPr id="4" name="Text Placeholder 17"/>
          <p:cNvSpPr txBox="1">
            <a:spLocks/>
          </p:cNvSpPr>
          <p:nvPr/>
        </p:nvSpPr>
        <p:spPr>
          <a:xfrm>
            <a:off x="6807738" y="1211262"/>
            <a:ext cx="6142109" cy="5139033"/>
          </a:xfrm>
          <a:prstGeom prst="rect">
            <a:avLst/>
          </a:prstGeom>
        </p:spPr>
        <p:txBody>
          <a:bodyPr vert="horz" lIns="0" tIns="0" rIns="0" bIns="0" rtlCol="0" anchor="t">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97">
              <a:buClr>
                <a:srgbClr val="FFFFFF"/>
              </a:buClr>
            </a:pPr>
            <a:r>
              <a:rPr lang="en-US" sz="2800" dirty="0" smtClean="0">
                <a:solidFill>
                  <a:srgbClr val="00BCF2"/>
                </a:solidFill>
                <a:cs typeface="Consolas" pitchFamily="49" charset="0"/>
              </a:rPr>
              <a:t>JSON Representation</a:t>
            </a:r>
            <a:endParaRPr lang="en-US" sz="2800" dirty="0" smtClean="0">
              <a:solidFill>
                <a:srgbClr val="00BCF2"/>
              </a:solidFill>
            </a:endParaRPr>
          </a:p>
          <a:p>
            <a:pPr defTabSz="932597">
              <a:buClr>
                <a:srgbClr val="FFFFFF"/>
              </a:buClr>
            </a:pPr>
            <a:r>
              <a:rPr lang="en-US" sz="1800" dirty="0" smtClean="0">
                <a:solidFill>
                  <a:srgbClr val="505050"/>
                </a:solidFill>
              </a:rPr>
              <a:t>"glossary":{</a:t>
            </a:r>
          </a:p>
          <a:p>
            <a:pPr defTabSz="932597">
              <a:buClr>
                <a:srgbClr val="FFFFFF"/>
              </a:buClr>
            </a:pPr>
            <a:r>
              <a:rPr lang="en-US" sz="1800" dirty="0" smtClean="0">
                <a:solidFill>
                  <a:srgbClr val="505050"/>
                </a:solidFill>
              </a:rPr>
              <a:t>    "title": "example glossary", "</a:t>
            </a:r>
            <a:r>
              <a:rPr lang="en-US" sz="1800" dirty="0" err="1" smtClean="0">
                <a:solidFill>
                  <a:srgbClr val="505050"/>
                </a:solidFill>
              </a:rPr>
              <a:t>GlossDiv</a:t>
            </a:r>
            <a:r>
              <a:rPr lang="en-US" sz="1800" dirty="0" smtClean="0">
                <a:solidFill>
                  <a:srgbClr val="505050"/>
                </a:solidFill>
              </a:rPr>
              <a:t>":{</a:t>
            </a:r>
          </a:p>
          <a:p>
            <a:pPr defTabSz="932597">
              <a:buClr>
                <a:srgbClr val="FFFFFF"/>
              </a:buClr>
            </a:pPr>
            <a:r>
              <a:rPr lang="en-US" sz="1800" dirty="0" smtClean="0">
                <a:solidFill>
                  <a:srgbClr val="505050"/>
                </a:solidFill>
              </a:rPr>
              <a:t>        "title": "S", "</a:t>
            </a:r>
            <a:r>
              <a:rPr lang="en-US" sz="1800" dirty="0" err="1" smtClean="0">
                <a:solidFill>
                  <a:srgbClr val="505050"/>
                </a:solidFill>
              </a:rPr>
              <a:t>GlossList</a:t>
            </a:r>
            <a:r>
              <a:rPr lang="en-US" sz="1800" dirty="0" smtClean="0">
                <a:solidFill>
                  <a:srgbClr val="505050"/>
                </a:solidFill>
              </a:rPr>
              <a:t>": {</a:t>
            </a:r>
          </a:p>
          <a:p>
            <a:pPr defTabSz="932597">
              <a:buClr>
                <a:srgbClr val="FFFFFF"/>
              </a:buClr>
            </a:pPr>
            <a:r>
              <a:rPr lang="en-US" sz="1800" dirty="0" smtClean="0">
                <a:solidFill>
                  <a:srgbClr val="505050"/>
                </a:solidFill>
              </a:rPr>
              <a:t>            "</a:t>
            </a:r>
            <a:r>
              <a:rPr lang="en-US" sz="1800" dirty="0" err="1" smtClean="0">
                <a:solidFill>
                  <a:srgbClr val="505050"/>
                </a:solidFill>
              </a:rPr>
              <a:t>GlossEntry</a:t>
            </a:r>
            <a:r>
              <a:rPr lang="en-US" sz="1800" dirty="0" smtClean="0">
                <a:solidFill>
                  <a:srgbClr val="505050"/>
                </a:solidFill>
              </a:rPr>
              <a:t>": {</a:t>
            </a:r>
          </a:p>
          <a:p>
            <a:pPr defTabSz="932597">
              <a:buClr>
                <a:srgbClr val="FFFFFF"/>
              </a:buClr>
            </a:pPr>
            <a:r>
              <a:rPr lang="en-US" sz="1800" dirty="0" smtClean="0">
                <a:solidFill>
                  <a:srgbClr val="505050"/>
                </a:solidFill>
              </a:rPr>
              <a:t>                "ID": "SGML",</a:t>
            </a:r>
          </a:p>
          <a:p>
            <a:pPr defTabSz="932597">
              <a:buClr>
                <a:srgbClr val="FFFFFF"/>
              </a:buClr>
            </a:pPr>
            <a:r>
              <a:rPr lang="en-US" sz="1800" dirty="0" smtClean="0">
                <a:solidFill>
                  <a:srgbClr val="505050"/>
                </a:solidFill>
              </a:rPr>
              <a:t>                "</a:t>
            </a:r>
            <a:r>
              <a:rPr lang="en-US" sz="1800" dirty="0" err="1" smtClean="0">
                <a:solidFill>
                  <a:srgbClr val="505050"/>
                </a:solidFill>
              </a:rPr>
              <a:t>SortAs</a:t>
            </a:r>
            <a:r>
              <a:rPr lang="en-US" sz="1800" dirty="0" smtClean="0">
                <a:solidFill>
                  <a:srgbClr val="505050"/>
                </a:solidFill>
              </a:rPr>
              <a:t>": "SGML",</a:t>
            </a:r>
          </a:p>
          <a:p>
            <a:pPr defTabSz="932597">
              <a:buClr>
                <a:srgbClr val="FFFFFF"/>
              </a:buClr>
            </a:pPr>
            <a:r>
              <a:rPr lang="en-US" sz="1800" dirty="0" smtClean="0">
                <a:solidFill>
                  <a:srgbClr val="505050"/>
                </a:solidFill>
              </a:rPr>
              <a:t>                "</a:t>
            </a:r>
            <a:r>
              <a:rPr lang="en-US" sz="1800" dirty="0" err="1" smtClean="0">
                <a:solidFill>
                  <a:srgbClr val="505050"/>
                </a:solidFill>
              </a:rPr>
              <a:t>GlossTerm</a:t>
            </a:r>
            <a:r>
              <a:rPr lang="en-US" sz="1800" dirty="0" smtClean="0">
                <a:solidFill>
                  <a:srgbClr val="505050"/>
                </a:solidFill>
              </a:rPr>
              <a:t>": "Markup Language", </a:t>
            </a:r>
          </a:p>
          <a:p>
            <a:pPr defTabSz="932597">
              <a:buClr>
                <a:srgbClr val="FFFFFF"/>
              </a:buClr>
            </a:pPr>
            <a:r>
              <a:rPr lang="en-US" sz="1800" dirty="0" smtClean="0">
                <a:solidFill>
                  <a:srgbClr val="505050"/>
                </a:solidFill>
              </a:rPr>
              <a:t>                "Acronym": "SGML",</a:t>
            </a:r>
          </a:p>
          <a:p>
            <a:pPr defTabSz="932597">
              <a:buClr>
                <a:srgbClr val="FFFFFF"/>
              </a:buClr>
            </a:pPr>
            <a:r>
              <a:rPr lang="en-US" sz="1800" dirty="0" smtClean="0">
                <a:solidFill>
                  <a:srgbClr val="505050"/>
                </a:solidFill>
              </a:rPr>
              <a:t>                "Abbrev": "ISO 8879:1986",</a:t>
            </a:r>
          </a:p>
          <a:p>
            <a:pPr defTabSz="932597">
              <a:buClr>
                <a:srgbClr val="FFFFFF"/>
              </a:buClr>
            </a:pPr>
            <a:r>
              <a:rPr lang="en-US" sz="1800" dirty="0" smtClean="0">
                <a:solidFill>
                  <a:srgbClr val="505050"/>
                </a:solidFill>
              </a:rPr>
              <a:t>                "</a:t>
            </a:r>
            <a:r>
              <a:rPr lang="en-US" sz="1800" dirty="0" err="1" smtClean="0">
                <a:solidFill>
                  <a:srgbClr val="505050"/>
                </a:solidFill>
              </a:rPr>
              <a:t>GlossDef</a:t>
            </a:r>
            <a:r>
              <a:rPr lang="en-US" sz="1800" dirty="0" smtClean="0">
                <a:solidFill>
                  <a:srgbClr val="505050"/>
                </a:solidFill>
              </a:rPr>
              <a:t>": {</a:t>
            </a:r>
          </a:p>
          <a:p>
            <a:pPr defTabSz="932597">
              <a:buClr>
                <a:srgbClr val="FFFFFF"/>
              </a:buClr>
            </a:pPr>
            <a:r>
              <a:rPr lang="en-US" sz="1800" dirty="0" smtClean="0">
                <a:solidFill>
                  <a:srgbClr val="505050"/>
                </a:solidFill>
              </a:rPr>
              <a:t>                    "</a:t>
            </a:r>
            <a:r>
              <a:rPr lang="en-US" sz="1800" dirty="0" err="1" smtClean="0">
                <a:solidFill>
                  <a:srgbClr val="505050"/>
                </a:solidFill>
              </a:rPr>
              <a:t>para</a:t>
            </a:r>
            <a:r>
              <a:rPr lang="en-US" sz="1800" dirty="0" smtClean="0">
                <a:solidFill>
                  <a:srgbClr val="505050"/>
                </a:solidFill>
              </a:rPr>
              <a:t>": "meta-markup language",</a:t>
            </a:r>
          </a:p>
          <a:p>
            <a:pPr defTabSz="932597">
              <a:buClr>
                <a:srgbClr val="FFFFFF"/>
              </a:buClr>
            </a:pPr>
            <a:r>
              <a:rPr lang="en-US" sz="1800" dirty="0" smtClean="0">
                <a:solidFill>
                  <a:srgbClr val="505050"/>
                </a:solidFill>
              </a:rPr>
              <a:t>                    "</a:t>
            </a:r>
            <a:r>
              <a:rPr lang="en-US" sz="1800" dirty="0" err="1" smtClean="0">
                <a:solidFill>
                  <a:srgbClr val="505050"/>
                </a:solidFill>
              </a:rPr>
              <a:t>GlossSeeAlso</a:t>
            </a:r>
            <a:r>
              <a:rPr lang="en-US" sz="1800" dirty="0" smtClean="0">
                <a:solidFill>
                  <a:srgbClr val="505050"/>
                </a:solidFill>
              </a:rPr>
              <a:t>": ["GML", "XML"] },</a:t>
            </a:r>
          </a:p>
          <a:p>
            <a:pPr defTabSz="932597">
              <a:buClr>
                <a:srgbClr val="FFFFFF"/>
              </a:buClr>
            </a:pPr>
            <a:r>
              <a:rPr lang="en-US" sz="1800" dirty="0" smtClean="0">
                <a:solidFill>
                  <a:srgbClr val="505050"/>
                </a:solidFill>
              </a:rPr>
              <a:t>                "</a:t>
            </a:r>
            <a:r>
              <a:rPr lang="en-US" sz="1800" dirty="0" err="1" smtClean="0">
                <a:solidFill>
                  <a:srgbClr val="505050"/>
                </a:solidFill>
              </a:rPr>
              <a:t>GlossSee</a:t>
            </a:r>
            <a:r>
              <a:rPr lang="en-US" sz="1800" dirty="0" smtClean="0">
                <a:solidFill>
                  <a:srgbClr val="505050"/>
                </a:solidFill>
              </a:rPr>
              <a:t>": "markup" }</a:t>
            </a:r>
          </a:p>
          <a:p>
            <a:pPr defTabSz="932597">
              <a:buClr>
                <a:srgbClr val="FFFFFF"/>
              </a:buClr>
            </a:pPr>
            <a:r>
              <a:rPr lang="en-US" sz="1800" dirty="0" smtClean="0">
                <a:solidFill>
                  <a:srgbClr val="505050"/>
                </a:solidFill>
              </a:rPr>
              <a:t>            }</a:t>
            </a:r>
          </a:p>
          <a:p>
            <a:pPr defTabSz="932597">
              <a:buClr>
                <a:srgbClr val="FFFFFF"/>
              </a:buClr>
            </a:pPr>
            <a:r>
              <a:rPr lang="en-US" sz="1800" dirty="0" smtClean="0">
                <a:solidFill>
                  <a:srgbClr val="505050"/>
                </a:solidFill>
              </a:rPr>
              <a:t>        }</a:t>
            </a:r>
          </a:p>
          <a:p>
            <a:pPr defTabSz="932597">
              <a:buClr>
                <a:srgbClr val="FFFFFF"/>
              </a:buClr>
            </a:pPr>
            <a:r>
              <a:rPr lang="en-US" sz="1800" dirty="0" smtClean="0">
                <a:solidFill>
                  <a:srgbClr val="505050"/>
                </a:solidFill>
              </a:rPr>
              <a:t>    }</a:t>
            </a:r>
          </a:p>
          <a:p>
            <a:pPr defTabSz="932597">
              <a:buClr>
                <a:srgbClr val="FFFFFF"/>
              </a:buClr>
            </a:pPr>
            <a:r>
              <a:rPr lang="en-US" sz="1800" dirty="0" smtClean="0"/>
              <a:t>} </a:t>
            </a:r>
            <a:endParaRPr lang="en-US" sz="1800" dirty="0">
              <a:cs typeface="Consolas" pitchFamily="49" charset="0"/>
            </a:endParaRPr>
          </a:p>
        </p:txBody>
      </p:sp>
      <p:sp>
        <p:nvSpPr>
          <p:cNvPr id="7" name="Text Placeholder 17"/>
          <p:cNvSpPr txBox="1">
            <a:spLocks/>
          </p:cNvSpPr>
          <p:nvPr/>
        </p:nvSpPr>
        <p:spPr>
          <a:xfrm>
            <a:off x="517846" y="1211262"/>
            <a:ext cx="6919591" cy="5139033"/>
          </a:xfrm>
          <a:prstGeom prst="rect">
            <a:avLst/>
          </a:prstGeom>
        </p:spPr>
        <p:txBody>
          <a:bodyPr vert="horz" wrap="square" lIns="0" tIns="0" rIns="0" bIns="0" rtlCol="0" anchor="t">
            <a:noAutofit/>
          </a:bodyPr>
          <a:lstStyle>
            <a:lvl1pPr marL="460375" indent="-460375" algn="l" defTabSz="914363" rtl="0" eaLnBrk="1" latinLnBrk="0" hangingPunct="1">
              <a:lnSpc>
                <a:spcPct val="100000"/>
              </a:lnSpc>
              <a:spcBef>
                <a:spcPts val="0"/>
              </a:spcBef>
              <a:buSzPct val="90000"/>
              <a:buFontTx/>
              <a:buNone/>
              <a:defRPr sz="3200" kern="1200">
                <a:solidFill>
                  <a:schemeClr val="tx1"/>
                </a:solidFill>
                <a:latin typeface="Consolas" pitchFamily="49" charset="0"/>
                <a:ea typeface="+mn-ea"/>
                <a:cs typeface="+mn-cs"/>
              </a:defRPr>
            </a:lvl1pPr>
            <a:lvl2pPr marL="855663" indent="-395288" algn="l" defTabSz="914363" rtl="0" eaLnBrk="1" latinLnBrk="0" hangingPunct="1">
              <a:lnSpc>
                <a:spcPct val="100000"/>
              </a:lnSpc>
              <a:spcBef>
                <a:spcPts val="0"/>
              </a:spcBef>
              <a:buSzPct val="90000"/>
              <a:buFontTx/>
              <a:buNone/>
              <a:defRPr sz="2800" kern="1200">
                <a:solidFill>
                  <a:schemeClr val="tx1"/>
                </a:solidFill>
                <a:latin typeface="Consolas" pitchFamily="49" charset="0"/>
                <a:ea typeface="+mn-ea"/>
                <a:cs typeface="+mn-cs"/>
              </a:defRPr>
            </a:lvl2pPr>
            <a:lvl3pPr marL="1258888" indent="-403225" algn="l" defTabSz="914363" rtl="0" eaLnBrk="1" latinLnBrk="0" hangingPunct="1">
              <a:lnSpc>
                <a:spcPct val="100000"/>
              </a:lnSpc>
              <a:spcBef>
                <a:spcPts val="0"/>
              </a:spcBef>
              <a:buSzPct val="90000"/>
              <a:buFontTx/>
              <a:buNone/>
              <a:defRPr sz="2400" kern="1200">
                <a:solidFill>
                  <a:schemeClr val="tx1"/>
                </a:solidFill>
                <a:latin typeface="Consolas" pitchFamily="49" charset="0"/>
                <a:ea typeface="+mn-ea"/>
                <a:cs typeface="+mn-cs"/>
              </a:defRPr>
            </a:lvl3pPr>
            <a:lvl4pPr marL="1604963" indent="-346075" algn="l" defTabSz="914363" rtl="0" eaLnBrk="1" latinLnBrk="0" hangingPunct="1">
              <a:lnSpc>
                <a:spcPct val="100000"/>
              </a:lnSpc>
              <a:spcBef>
                <a:spcPts val="0"/>
              </a:spcBef>
              <a:buSzPct val="90000"/>
              <a:buFontTx/>
              <a:buNone/>
              <a:defRPr sz="2000" kern="1200">
                <a:solidFill>
                  <a:schemeClr val="tx1"/>
                </a:solidFill>
                <a:latin typeface="Consolas" pitchFamily="49" charset="0"/>
                <a:ea typeface="+mn-ea"/>
                <a:cs typeface="+mn-cs"/>
              </a:defRPr>
            </a:lvl4pPr>
            <a:lvl5pPr marL="1941513" indent="-336550" algn="l" defTabSz="914363" rtl="0" eaLnBrk="1" latinLnBrk="0" hangingPunct="1">
              <a:lnSpc>
                <a:spcPct val="100000"/>
              </a:lnSpc>
              <a:spcBef>
                <a:spcPts val="0"/>
              </a:spcBef>
              <a:buSzPct val="90000"/>
              <a:buFontTx/>
              <a:buNone/>
              <a:defRPr sz="2000" kern="1200">
                <a:solidFill>
                  <a:schemeClr val="tx1"/>
                </a:solidFill>
                <a:latin typeface="Consolas" pitchFamily="49"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a:buClr>
                <a:srgbClr val="FFFFFF"/>
              </a:buClr>
              <a:buSzTx/>
            </a:pPr>
            <a:r>
              <a:rPr lang="en-US" sz="2800">
                <a:solidFill>
                  <a:srgbClr val="00BCF2"/>
                </a:solidFill>
                <a:latin typeface="Segoe UI Light"/>
                <a:cs typeface="Consolas" pitchFamily="49" charset="0"/>
              </a:rPr>
              <a:t>XML Representation</a:t>
            </a:r>
            <a:endParaRPr lang="en-US" sz="2800">
              <a:solidFill>
                <a:srgbClr val="00BCF2"/>
              </a:solidFill>
              <a:latin typeface="Segoe UI Light"/>
            </a:endParaRPr>
          </a:p>
          <a:p>
            <a:pPr marL="0" indent="0" defTabSz="932597">
              <a:buClr>
                <a:srgbClr val="FFFFFF"/>
              </a:buClr>
              <a:buSzTx/>
            </a:pPr>
            <a:r>
              <a:rPr lang="en-US" sz="1800">
                <a:solidFill>
                  <a:srgbClr val="505050"/>
                </a:solidFill>
                <a:latin typeface="Segoe UI Light"/>
              </a:rPr>
              <a:t>&lt;!DOCTYPE glossary PUBLIC "</a:t>
            </a:r>
            <a:r>
              <a:rPr lang="en-US" sz="1800" err="1">
                <a:solidFill>
                  <a:srgbClr val="505050"/>
                </a:solidFill>
                <a:latin typeface="Segoe UI Light"/>
              </a:rPr>
              <a:t>DocBook</a:t>
            </a:r>
            <a:r>
              <a:rPr lang="en-US" sz="1800">
                <a:solidFill>
                  <a:srgbClr val="505050"/>
                </a:solidFill>
                <a:latin typeface="Segoe UI Light"/>
              </a:rPr>
              <a:t> V3.1"&gt;  </a:t>
            </a:r>
          </a:p>
          <a:p>
            <a:pPr marL="0" indent="0" defTabSz="932597">
              <a:buClr>
                <a:srgbClr val="FFFFFF"/>
              </a:buClr>
              <a:buSzTx/>
            </a:pPr>
            <a:r>
              <a:rPr lang="en-US" sz="1800">
                <a:solidFill>
                  <a:srgbClr val="505050"/>
                </a:solidFill>
                <a:latin typeface="Segoe UI Light"/>
              </a:rPr>
              <a:t>    &lt;glossary&gt;&lt;title&gt;example glossary&lt;/title&gt;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GlossDiv</a:t>
            </a:r>
            <a:r>
              <a:rPr lang="en-US" sz="1800">
                <a:solidFill>
                  <a:srgbClr val="505050"/>
                </a:solidFill>
                <a:latin typeface="Segoe UI Light"/>
              </a:rPr>
              <a:t>&gt;&lt;title&gt;S&lt;/title&gt;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GlossList</a:t>
            </a:r>
            <a:r>
              <a:rPr lang="en-US" sz="1800">
                <a:solidFill>
                  <a:srgbClr val="505050"/>
                </a:solidFill>
                <a:latin typeface="Segoe UI Light"/>
              </a:rPr>
              <a:t>&gt;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GlossEntry</a:t>
            </a:r>
            <a:r>
              <a:rPr lang="en-US" sz="1800">
                <a:solidFill>
                  <a:srgbClr val="505050"/>
                </a:solidFill>
                <a:latin typeface="Segoe UI Light"/>
              </a:rPr>
              <a:t> ID="SGML" </a:t>
            </a:r>
            <a:r>
              <a:rPr lang="en-US" sz="1800" err="1">
                <a:solidFill>
                  <a:srgbClr val="505050"/>
                </a:solidFill>
                <a:latin typeface="Segoe UI Light"/>
              </a:rPr>
              <a:t>SortAs</a:t>
            </a:r>
            <a:r>
              <a:rPr lang="en-US" sz="1800">
                <a:solidFill>
                  <a:srgbClr val="505050"/>
                </a:solidFill>
                <a:latin typeface="Segoe UI Light"/>
              </a:rPr>
              <a:t>="SGML"&gt;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GlossTerm</a:t>
            </a:r>
            <a:r>
              <a:rPr lang="en-US" sz="1800">
                <a:solidFill>
                  <a:srgbClr val="505050"/>
                </a:solidFill>
                <a:latin typeface="Segoe UI Light"/>
              </a:rPr>
              <a:t>&gt;Markup Language&lt;/</a:t>
            </a:r>
            <a:r>
              <a:rPr lang="en-US" sz="1800" err="1">
                <a:solidFill>
                  <a:srgbClr val="505050"/>
                </a:solidFill>
                <a:latin typeface="Segoe UI Light"/>
              </a:rPr>
              <a:t>GlossTerm</a:t>
            </a:r>
            <a:r>
              <a:rPr lang="en-US" sz="1800">
                <a:solidFill>
                  <a:srgbClr val="505050"/>
                </a:solidFill>
                <a:latin typeface="Segoe UI Light"/>
              </a:rPr>
              <a:t>&gt;           </a:t>
            </a:r>
          </a:p>
          <a:p>
            <a:pPr marL="0" indent="0" defTabSz="932597">
              <a:buClr>
                <a:srgbClr val="FFFFFF"/>
              </a:buClr>
              <a:buSzTx/>
            </a:pPr>
            <a:r>
              <a:rPr lang="en-US" sz="1800">
                <a:solidFill>
                  <a:srgbClr val="505050"/>
                </a:solidFill>
                <a:latin typeface="Segoe UI Light"/>
              </a:rPr>
              <a:t>                 &lt;Acronym&gt;SGML&lt;/Acronym&gt;</a:t>
            </a:r>
          </a:p>
          <a:p>
            <a:pPr marL="0" indent="0" defTabSz="932597">
              <a:buClr>
                <a:srgbClr val="FFFFFF"/>
              </a:buClr>
              <a:buSzTx/>
            </a:pPr>
            <a:r>
              <a:rPr lang="en-US" sz="1800">
                <a:solidFill>
                  <a:srgbClr val="505050"/>
                </a:solidFill>
                <a:latin typeface="Segoe UI Light"/>
              </a:rPr>
              <a:t>                 &lt;Abbrev&gt;ISO 8879:1986&lt;/Abbrev&gt;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GlossDef</a:t>
            </a:r>
            <a:r>
              <a:rPr lang="en-US" sz="1800">
                <a:solidFill>
                  <a:srgbClr val="505050"/>
                </a:solidFill>
                <a:latin typeface="Segoe UI Light"/>
              </a:rPr>
              <a:t>&gt;</a:t>
            </a:r>
          </a:p>
          <a:p>
            <a:pPr marL="0" indent="0" defTabSz="932597">
              <a:buClr>
                <a:srgbClr val="FFFFFF"/>
              </a:buClr>
              <a:buSzTx/>
            </a:pPr>
            <a:r>
              <a:rPr lang="en-US" sz="1800">
                <a:solidFill>
                  <a:srgbClr val="505050"/>
                </a:solidFill>
                <a:latin typeface="Segoe UI Light"/>
              </a:rPr>
              <a:t>                     &lt;para&gt;meta-markup language&lt;/para&gt;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GlossSeeAlso</a:t>
            </a:r>
            <a:r>
              <a:rPr lang="en-US" sz="1800">
                <a:solidFill>
                  <a:srgbClr val="505050"/>
                </a:solidFill>
                <a:latin typeface="Segoe UI Light"/>
              </a:rPr>
              <a:t> </a:t>
            </a:r>
            <a:r>
              <a:rPr lang="en-US" sz="1800" err="1">
                <a:solidFill>
                  <a:srgbClr val="505050"/>
                </a:solidFill>
                <a:latin typeface="Segoe UI Light"/>
              </a:rPr>
              <a:t>OtherTerm</a:t>
            </a:r>
            <a:r>
              <a:rPr lang="en-US" sz="1800">
                <a:solidFill>
                  <a:srgbClr val="505050"/>
                </a:solidFill>
                <a:latin typeface="Segoe UI Light"/>
              </a:rPr>
              <a:t>="GML"&gt;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GlossSeeAlso</a:t>
            </a:r>
            <a:r>
              <a:rPr lang="en-US" sz="1800">
                <a:solidFill>
                  <a:srgbClr val="505050"/>
                </a:solidFill>
                <a:latin typeface="Segoe UI Light"/>
              </a:rPr>
              <a:t> </a:t>
            </a:r>
            <a:r>
              <a:rPr lang="en-US" sz="1800" err="1">
                <a:solidFill>
                  <a:srgbClr val="505050"/>
                </a:solidFill>
                <a:latin typeface="Segoe UI Light"/>
              </a:rPr>
              <a:t>OtherTerm</a:t>
            </a:r>
            <a:r>
              <a:rPr lang="en-US" sz="1800">
                <a:solidFill>
                  <a:srgbClr val="505050"/>
                </a:solidFill>
                <a:latin typeface="Segoe UI Light"/>
              </a:rPr>
              <a:t>="XML"&gt;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GlossDef</a:t>
            </a:r>
            <a:r>
              <a:rPr lang="en-US" sz="1800">
                <a:solidFill>
                  <a:srgbClr val="505050"/>
                </a:solidFill>
                <a:latin typeface="Segoe UI Light"/>
              </a:rPr>
              <a:t>&gt;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GlossSee</a:t>
            </a:r>
            <a:r>
              <a:rPr lang="en-US" sz="1800">
                <a:solidFill>
                  <a:srgbClr val="505050"/>
                </a:solidFill>
                <a:latin typeface="Segoe UI Light"/>
              </a:rPr>
              <a:t> </a:t>
            </a:r>
            <a:r>
              <a:rPr lang="en-US" sz="1800" err="1">
                <a:solidFill>
                  <a:srgbClr val="505050"/>
                </a:solidFill>
                <a:latin typeface="Segoe UI Light"/>
              </a:rPr>
              <a:t>OtherTerm</a:t>
            </a:r>
            <a:r>
              <a:rPr lang="en-US" sz="1800">
                <a:solidFill>
                  <a:srgbClr val="505050"/>
                </a:solidFill>
                <a:latin typeface="Segoe UI Light"/>
              </a:rPr>
              <a:t>="markup"&gt;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GlossEntry</a:t>
            </a:r>
            <a:r>
              <a:rPr lang="en-US" sz="1800">
                <a:solidFill>
                  <a:srgbClr val="505050"/>
                </a:solidFill>
                <a:latin typeface="Segoe UI Light"/>
              </a:rPr>
              <a:t>&gt;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GlossList</a:t>
            </a:r>
            <a:r>
              <a:rPr lang="en-US" sz="1800">
                <a:solidFill>
                  <a:srgbClr val="505050"/>
                </a:solidFill>
                <a:latin typeface="Segoe UI Light"/>
              </a:rPr>
              <a:t>&gt;</a:t>
            </a:r>
          </a:p>
          <a:p>
            <a:pPr marL="0" indent="0" defTabSz="932597">
              <a:buClr>
                <a:srgbClr val="FFFFFF"/>
              </a:buClr>
              <a:buSzTx/>
            </a:pPr>
            <a:r>
              <a:rPr lang="en-US" sz="1800">
                <a:solidFill>
                  <a:srgbClr val="505050"/>
                </a:solidFill>
                <a:latin typeface="Segoe UI Light"/>
              </a:rPr>
              <a:t>    &lt;/</a:t>
            </a:r>
            <a:r>
              <a:rPr lang="en-US" sz="1800" err="1">
                <a:solidFill>
                  <a:srgbClr val="505050"/>
                </a:solidFill>
                <a:latin typeface="Segoe UI Light"/>
              </a:rPr>
              <a:t>GlossDiv</a:t>
            </a:r>
            <a:r>
              <a:rPr lang="en-US" sz="1800">
                <a:solidFill>
                  <a:srgbClr val="505050"/>
                </a:solidFill>
                <a:latin typeface="Segoe UI Light"/>
              </a:rPr>
              <a:t>&gt; </a:t>
            </a:r>
          </a:p>
          <a:p>
            <a:pPr marL="0" indent="0" defTabSz="932597">
              <a:buClr>
                <a:srgbClr val="FFFFFF"/>
              </a:buClr>
              <a:buSzTx/>
            </a:pPr>
            <a:r>
              <a:rPr lang="en-US" sz="1800">
                <a:solidFill>
                  <a:srgbClr val="505050"/>
                </a:solidFill>
                <a:latin typeface="Segoe UI Light"/>
              </a:rPr>
              <a:t>&lt;/glossary&gt; </a:t>
            </a:r>
            <a:endParaRPr lang="en-US" sz="1800">
              <a:solidFill>
                <a:srgbClr val="505050"/>
              </a:solidFill>
              <a:latin typeface="Segoe UI Light"/>
              <a:cs typeface="Consolas" pitchFamily="49" charset="0"/>
            </a:endParaRPr>
          </a:p>
        </p:txBody>
      </p:sp>
    </p:spTree>
    <p:extLst>
      <p:ext uri="{BB962C8B-B14F-4D97-AF65-F5344CB8AC3E}">
        <p14:creationId xmlns:p14="http://schemas.microsoft.com/office/powerpoint/2010/main" val="23976611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427037" y="2201862"/>
            <a:ext cx="11811000"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97">
              <a:buClr>
                <a:srgbClr val="FFFFFF"/>
              </a:buClr>
            </a:pPr>
            <a:r>
              <a:rPr lang="en-US" sz="2800" dirty="0">
                <a:solidFill>
                  <a:srgbClr val="00BCF2"/>
                </a:solidFill>
                <a:cs typeface="Consolas" pitchFamily="49" charset="0"/>
              </a:rPr>
              <a:t>Native JSON Methods</a:t>
            </a:r>
          </a:p>
          <a:p>
            <a:pPr defTabSz="932597">
              <a:buClr>
                <a:srgbClr val="FFFFFF"/>
              </a:buClr>
            </a:pPr>
            <a:r>
              <a:rPr lang="en-US" sz="2400" dirty="0">
                <a:solidFill>
                  <a:srgbClr val="505050"/>
                </a:solidFill>
                <a:latin typeface="Consolas" pitchFamily="49" charset="0"/>
                <a:cs typeface="Consolas" pitchFamily="49" charset="0"/>
              </a:rPr>
              <a:t>var </a:t>
            </a:r>
            <a:r>
              <a:rPr lang="en-US" sz="2400" dirty="0" err="1">
                <a:solidFill>
                  <a:srgbClr val="505050"/>
                </a:solidFill>
                <a:latin typeface="Consolas" pitchFamily="49" charset="0"/>
                <a:cs typeface="Consolas" pitchFamily="49" charset="0"/>
              </a:rPr>
              <a:t>jsObjStringParsed</a:t>
            </a:r>
            <a:r>
              <a:rPr lang="en-US" sz="2400" dirty="0">
                <a:solidFill>
                  <a:srgbClr val="505050"/>
                </a:solidFill>
                <a:latin typeface="Consolas" pitchFamily="49" charset="0"/>
                <a:cs typeface="Consolas" pitchFamily="49" charset="0"/>
              </a:rPr>
              <a:t> = </a:t>
            </a:r>
            <a:r>
              <a:rPr lang="en-US" sz="2400" dirty="0" err="1">
                <a:solidFill>
                  <a:srgbClr val="505050"/>
                </a:solidFill>
                <a:latin typeface="Consolas" pitchFamily="49" charset="0"/>
                <a:cs typeface="Consolas" pitchFamily="49" charset="0"/>
              </a:rPr>
              <a:t>JSON.parse</a:t>
            </a:r>
            <a:r>
              <a:rPr lang="en-US" sz="2400" dirty="0">
                <a:solidFill>
                  <a:srgbClr val="505050"/>
                </a:solidFill>
                <a:latin typeface="Consolas" pitchFamily="49" charset="0"/>
                <a:cs typeface="Consolas" pitchFamily="49" charset="0"/>
              </a:rPr>
              <a:t>(</a:t>
            </a:r>
            <a:r>
              <a:rPr lang="en-US" sz="2400" dirty="0" err="1">
                <a:solidFill>
                  <a:srgbClr val="505050"/>
                </a:solidFill>
                <a:latin typeface="Consolas" pitchFamily="49" charset="0"/>
                <a:cs typeface="Consolas" pitchFamily="49" charset="0"/>
              </a:rPr>
              <a:t>jsObjString</a:t>
            </a:r>
            <a:r>
              <a:rPr lang="en-US" sz="2400" dirty="0">
                <a:solidFill>
                  <a:srgbClr val="505050"/>
                </a:solidFill>
                <a:latin typeface="Consolas" pitchFamily="49" charset="0"/>
                <a:cs typeface="Consolas" pitchFamily="49" charset="0"/>
              </a:rPr>
              <a:t>); </a:t>
            </a:r>
          </a:p>
          <a:p>
            <a:pPr defTabSz="932597">
              <a:buClr>
                <a:srgbClr val="FFFFFF"/>
              </a:buClr>
            </a:pPr>
            <a:r>
              <a:rPr lang="en-US" sz="2400" dirty="0">
                <a:solidFill>
                  <a:srgbClr val="505050"/>
                </a:solidFill>
                <a:latin typeface="Consolas" pitchFamily="49" charset="0"/>
                <a:cs typeface="Consolas" pitchFamily="49" charset="0"/>
              </a:rPr>
              <a:t>var </a:t>
            </a:r>
            <a:r>
              <a:rPr lang="en-US" sz="2400" dirty="0" err="1">
                <a:solidFill>
                  <a:srgbClr val="505050"/>
                </a:solidFill>
                <a:latin typeface="Consolas" pitchFamily="49" charset="0"/>
                <a:cs typeface="Consolas" pitchFamily="49" charset="0"/>
              </a:rPr>
              <a:t>jsObjStringBack</a:t>
            </a:r>
            <a:r>
              <a:rPr lang="en-US" sz="2400" dirty="0">
                <a:solidFill>
                  <a:srgbClr val="505050"/>
                </a:solidFill>
                <a:latin typeface="Consolas" pitchFamily="49" charset="0"/>
                <a:cs typeface="Consolas" pitchFamily="49" charset="0"/>
              </a:rPr>
              <a:t> = </a:t>
            </a:r>
            <a:r>
              <a:rPr lang="en-US" sz="2400" dirty="0" err="1">
                <a:solidFill>
                  <a:srgbClr val="505050"/>
                </a:solidFill>
                <a:latin typeface="Consolas" pitchFamily="49" charset="0"/>
                <a:cs typeface="Consolas" pitchFamily="49" charset="0"/>
              </a:rPr>
              <a:t>JSON.stringify</a:t>
            </a:r>
            <a:r>
              <a:rPr lang="en-US" sz="2400" dirty="0">
                <a:solidFill>
                  <a:srgbClr val="505050"/>
                </a:solidFill>
                <a:latin typeface="Consolas" pitchFamily="49" charset="0"/>
                <a:cs typeface="Consolas" pitchFamily="49" charset="0"/>
              </a:rPr>
              <a:t>(</a:t>
            </a:r>
            <a:r>
              <a:rPr lang="en-US" sz="2400" dirty="0" err="1">
                <a:solidFill>
                  <a:srgbClr val="505050"/>
                </a:solidFill>
                <a:latin typeface="Consolas" pitchFamily="49" charset="0"/>
                <a:cs typeface="Consolas" pitchFamily="49" charset="0"/>
              </a:rPr>
              <a:t>jsObjStringParsed</a:t>
            </a:r>
            <a:r>
              <a:rPr lang="en-US" sz="2400" dirty="0">
                <a:solidFill>
                  <a:srgbClr val="505050"/>
                </a:solidFill>
                <a:latin typeface="Consolas" pitchFamily="49" charset="0"/>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Use Native JSON Methods</a:t>
            </a:r>
            <a:r>
              <a:rPr smtClean="0">
                <a:solidFill>
                  <a:srgbClr val="505050"/>
                </a:solidFill>
              </a:rPr>
              <a:t/>
            </a:r>
            <a:br>
              <a:rPr smtClean="0">
                <a:solidFill>
                  <a:srgbClr val="505050"/>
                </a:solidFill>
              </a:rPr>
            </a:br>
            <a:r>
              <a:rPr sz="2900" i="1" smtClean="0">
                <a:solidFill>
                  <a:srgbClr val="00BCF2"/>
                </a:solidFill>
              </a:rPr>
              <a:t>Write Fast JavaScript</a:t>
            </a:r>
            <a:endParaRPr sz="2900" b="1" i="1">
              <a:solidFill>
                <a:srgbClr val="00BCF2"/>
              </a:solidFill>
            </a:endParaRPr>
          </a:p>
        </p:txBody>
      </p:sp>
    </p:spTree>
    <p:extLst>
      <p:ext uri="{BB962C8B-B14F-4D97-AF65-F5344CB8AC3E}">
        <p14:creationId xmlns:p14="http://schemas.microsoft.com/office/powerpoint/2010/main" val="256652641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in JavaScript</a:t>
            </a:r>
            <a:endParaRPr lang="en-US" dirty="0"/>
          </a:p>
        </p:txBody>
      </p:sp>
      <p:sp>
        <p:nvSpPr>
          <p:cNvPr id="2" name="Text Placeholder 1"/>
          <p:cNvSpPr>
            <a:spLocks noGrp="1"/>
          </p:cNvSpPr>
          <p:nvPr>
            <p:ph type="body" sz="quarter" idx="10"/>
          </p:nvPr>
        </p:nvSpPr>
        <p:spPr>
          <a:xfrm>
            <a:off x="277029" y="1516860"/>
            <a:ext cx="11882419" cy="1332169"/>
          </a:xfrm>
        </p:spPr>
        <p:txBody>
          <a:bodyPr/>
          <a:lstStyle/>
          <a:p>
            <a:pPr marL="571274" indent="-571274">
              <a:buFont typeface="Arial" panose="020B0604020202020204" pitchFamily="34" charset="0"/>
              <a:buChar char="•"/>
            </a:pPr>
            <a:r>
              <a:rPr lang="en-US" dirty="0" smtClean="0"/>
              <a:t>All numbers are IEEE 64-bit floating point numbers</a:t>
            </a:r>
          </a:p>
          <a:p>
            <a:pPr lvl="1"/>
            <a:r>
              <a:rPr lang="en-US" dirty="0" smtClean="0"/>
              <a:t>      - Great for flexibility</a:t>
            </a:r>
          </a:p>
          <a:p>
            <a:pPr lvl="1"/>
            <a:r>
              <a:rPr lang="en-US" dirty="0" smtClean="0"/>
              <a:t>      - Performance and optimization challenge</a:t>
            </a:r>
          </a:p>
          <a:p>
            <a:endParaRPr lang="en-US" dirty="0"/>
          </a:p>
        </p:txBody>
      </p:sp>
      <p:sp>
        <p:nvSpPr>
          <p:cNvPr id="12" name="Rectangle 11"/>
          <p:cNvSpPr/>
          <p:nvPr/>
        </p:nvSpPr>
        <p:spPr bwMode="auto">
          <a:xfrm>
            <a:off x="734044" y="4717823"/>
            <a:ext cx="4373424" cy="91403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algn="ctr" defTabSz="932037"/>
            <a:r>
              <a:rPr lang="en-US" sz="1599" spc="-102" dirty="0">
                <a:solidFill>
                  <a:srgbClr val="000000"/>
                </a:solidFill>
                <a:ea typeface="Segoe UI" pitchFamily="34" charset="0"/>
                <a:cs typeface="Segoe UI" pitchFamily="34" charset="0"/>
              </a:rPr>
              <a:t>31 bits</a:t>
            </a:r>
          </a:p>
          <a:p>
            <a:pPr algn="ctr" defTabSz="932037"/>
            <a:r>
              <a:rPr lang="en-US" sz="2399" spc="-102" dirty="0">
                <a:solidFill>
                  <a:srgbClr val="000000"/>
                </a:solidFill>
                <a:ea typeface="Segoe UI" pitchFamily="34" charset="0"/>
                <a:cs typeface="Segoe UI" pitchFamily="34" charset="0"/>
              </a:rPr>
              <a:t>31-bit (tagged) Integers</a:t>
            </a:r>
          </a:p>
        </p:txBody>
      </p:sp>
      <p:sp>
        <p:nvSpPr>
          <p:cNvPr id="13" name="Rectangle 12"/>
          <p:cNvSpPr/>
          <p:nvPr/>
        </p:nvSpPr>
        <p:spPr bwMode="auto">
          <a:xfrm>
            <a:off x="5111351" y="4717823"/>
            <a:ext cx="533185" cy="91403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algn="ctr" defTabSz="932037"/>
            <a:r>
              <a:rPr lang="en-US" sz="1599" spc="-102" dirty="0">
                <a:solidFill>
                  <a:srgbClr val="000000"/>
                </a:solidFill>
                <a:ea typeface="Segoe UI" pitchFamily="34" charset="0"/>
                <a:cs typeface="Segoe UI" pitchFamily="34" charset="0"/>
              </a:rPr>
              <a:t>1 bit</a:t>
            </a:r>
          </a:p>
          <a:p>
            <a:pPr algn="ctr" defTabSz="932037"/>
            <a:r>
              <a:rPr lang="en-US" sz="2399" spc="-102" dirty="0">
                <a:solidFill>
                  <a:srgbClr val="000000"/>
                </a:solidFill>
                <a:ea typeface="Segoe UI" pitchFamily="34" charset="0"/>
                <a:cs typeface="Segoe UI" pitchFamily="34" charset="0"/>
              </a:rPr>
              <a:t>1</a:t>
            </a:r>
            <a:endParaRPr lang="en-US" sz="1599" spc="-102" dirty="0">
              <a:solidFill>
                <a:srgbClr val="000000"/>
              </a:solidFill>
              <a:ea typeface="Segoe UI" pitchFamily="34" charset="0"/>
              <a:cs typeface="Segoe UI" pitchFamily="34" charset="0"/>
            </a:endParaRPr>
          </a:p>
        </p:txBody>
      </p:sp>
      <p:sp>
        <p:nvSpPr>
          <p:cNvPr id="14" name="Rectangle 13"/>
          <p:cNvSpPr/>
          <p:nvPr/>
        </p:nvSpPr>
        <p:spPr bwMode="auto">
          <a:xfrm>
            <a:off x="734044" y="3575283"/>
            <a:ext cx="4373424" cy="91403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algn="ctr" defTabSz="932037"/>
            <a:r>
              <a:rPr lang="en-US" sz="1599" spc="-102" dirty="0">
                <a:solidFill>
                  <a:srgbClr val="000000"/>
                </a:solidFill>
                <a:ea typeface="Segoe UI" pitchFamily="34" charset="0"/>
                <a:cs typeface="Segoe UI" pitchFamily="34" charset="0"/>
              </a:rPr>
              <a:t>31 bits</a:t>
            </a:r>
          </a:p>
          <a:p>
            <a:pPr algn="ctr" defTabSz="932037"/>
            <a:r>
              <a:rPr lang="en-US" sz="2399" spc="-102" dirty="0">
                <a:solidFill>
                  <a:srgbClr val="000000"/>
                </a:solidFill>
                <a:ea typeface="Segoe UI" pitchFamily="34" charset="0"/>
                <a:cs typeface="Segoe UI" pitchFamily="34" charset="0"/>
              </a:rPr>
              <a:t>Object pointer</a:t>
            </a:r>
          </a:p>
        </p:txBody>
      </p:sp>
      <p:sp>
        <p:nvSpPr>
          <p:cNvPr id="15" name="Rectangle 14"/>
          <p:cNvSpPr/>
          <p:nvPr/>
        </p:nvSpPr>
        <p:spPr bwMode="auto">
          <a:xfrm>
            <a:off x="5111351" y="3575283"/>
            <a:ext cx="533185" cy="91403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algn="ctr" defTabSz="932037"/>
            <a:r>
              <a:rPr lang="en-US" sz="1599" spc="-102" dirty="0">
                <a:solidFill>
                  <a:srgbClr val="000000"/>
                </a:solidFill>
                <a:ea typeface="Segoe UI" pitchFamily="34" charset="0"/>
                <a:cs typeface="Segoe UI" pitchFamily="34" charset="0"/>
              </a:rPr>
              <a:t>1 bit</a:t>
            </a:r>
          </a:p>
          <a:p>
            <a:pPr algn="ctr" defTabSz="932037"/>
            <a:r>
              <a:rPr lang="en-US" sz="2399" spc="-102" dirty="0">
                <a:solidFill>
                  <a:srgbClr val="000000"/>
                </a:solidFill>
                <a:ea typeface="Segoe UI" pitchFamily="34" charset="0"/>
                <a:cs typeface="Segoe UI" pitchFamily="34" charset="0"/>
              </a:rPr>
              <a:t>0</a:t>
            </a:r>
            <a:endParaRPr lang="en-US" sz="1599" spc="-102" dirty="0">
              <a:solidFill>
                <a:srgbClr val="000000"/>
              </a:solidFill>
              <a:ea typeface="Segoe UI" pitchFamily="34" charset="0"/>
              <a:cs typeface="Segoe UI" pitchFamily="34" charset="0"/>
            </a:endParaRPr>
          </a:p>
        </p:txBody>
      </p:sp>
      <p:grpSp>
        <p:nvGrpSpPr>
          <p:cNvPr id="20" name="Group 19"/>
          <p:cNvGrpSpPr/>
          <p:nvPr/>
        </p:nvGrpSpPr>
        <p:grpSpPr>
          <a:xfrm>
            <a:off x="6827592" y="3568968"/>
            <a:ext cx="4910492" cy="1828065"/>
            <a:chOff x="6904037" y="3686968"/>
            <a:chExt cx="4912468" cy="1828800"/>
          </a:xfrm>
        </p:grpSpPr>
        <p:sp>
          <p:nvSpPr>
            <p:cNvPr id="10" name="Rectangle 9"/>
            <p:cNvSpPr/>
            <p:nvPr/>
          </p:nvSpPr>
          <p:spPr bwMode="auto">
            <a:xfrm>
              <a:off x="6904037" y="3686968"/>
              <a:ext cx="4912468" cy="914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algn="ctr" defTabSz="932037"/>
              <a:r>
                <a:rPr lang="en-US" sz="1599" spc="-102" dirty="0">
                  <a:solidFill>
                    <a:srgbClr val="000000"/>
                  </a:solidFill>
                  <a:ea typeface="Segoe UI" pitchFamily="34" charset="0"/>
                  <a:cs typeface="Segoe UI" pitchFamily="34" charset="0"/>
                </a:rPr>
                <a:t>32 bits</a:t>
              </a:r>
            </a:p>
          </p:txBody>
        </p:sp>
        <p:sp>
          <p:nvSpPr>
            <p:cNvPr id="16" name="Rectangle 15"/>
            <p:cNvSpPr/>
            <p:nvPr/>
          </p:nvSpPr>
          <p:spPr bwMode="auto">
            <a:xfrm>
              <a:off x="6904037" y="4601368"/>
              <a:ext cx="4912468" cy="914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algn="ctr" defTabSz="932037"/>
              <a:r>
                <a:rPr lang="en-US" sz="1599" spc="-102" dirty="0">
                  <a:solidFill>
                    <a:srgbClr val="000000"/>
                  </a:solidFill>
                  <a:ea typeface="Segoe UI" pitchFamily="34" charset="0"/>
                  <a:cs typeface="Segoe UI" pitchFamily="34" charset="0"/>
                </a:rPr>
                <a:t>32 bits</a:t>
              </a:r>
            </a:p>
          </p:txBody>
        </p:sp>
      </p:grpSp>
      <p:cxnSp>
        <p:nvCxnSpPr>
          <p:cNvPr id="22" name="Straight Arrow Connector 21"/>
          <p:cNvCxnSpPr>
            <a:stCxn id="15" idx="3"/>
            <a:endCxn id="10" idx="1"/>
          </p:cNvCxnSpPr>
          <p:nvPr/>
        </p:nvCxnSpPr>
        <p:spPr>
          <a:xfrm flipV="1">
            <a:off x="5644536" y="4025986"/>
            <a:ext cx="1183056" cy="6314"/>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9798197" y="3538132"/>
            <a:ext cx="1972056" cy="721717"/>
          </a:xfrm>
          <a:prstGeom prst="rect">
            <a:avLst/>
          </a:prstGeom>
          <a:noFill/>
        </p:spPr>
        <p:txBody>
          <a:bodyPr wrap="square" rtlCol="0">
            <a:spAutoFit/>
          </a:bodyPr>
          <a:lstStyle/>
          <a:p>
            <a:pPr algn="r" defTabSz="932134"/>
            <a:r>
              <a:rPr lang="en-US" sz="1999" dirty="0">
                <a:solidFill>
                  <a:srgbClr val="000000"/>
                </a:solidFill>
              </a:rPr>
              <a:t>Floats</a:t>
            </a:r>
          </a:p>
          <a:p>
            <a:pPr algn="r" defTabSz="932134"/>
            <a:r>
              <a:rPr lang="en-US" sz="1999" dirty="0">
                <a:solidFill>
                  <a:srgbClr val="000000"/>
                </a:solidFill>
              </a:rPr>
              <a:t>32-bit Integers</a:t>
            </a:r>
          </a:p>
        </p:txBody>
      </p:sp>
      <p:sp>
        <p:nvSpPr>
          <p:cNvPr id="18" name="TextBox 17"/>
          <p:cNvSpPr txBox="1"/>
          <p:nvPr/>
        </p:nvSpPr>
        <p:spPr>
          <a:xfrm>
            <a:off x="2241006" y="5893976"/>
            <a:ext cx="1359500" cy="414186"/>
          </a:xfrm>
          <a:prstGeom prst="rect">
            <a:avLst/>
          </a:prstGeom>
          <a:solidFill>
            <a:srgbClr val="00B0F0"/>
          </a:solidFill>
        </p:spPr>
        <p:txBody>
          <a:bodyPr wrap="square" rtlCol="0">
            <a:spAutoFit/>
          </a:bodyPr>
          <a:lstStyle/>
          <a:p>
            <a:pPr algn="ctr" defTabSz="932134"/>
            <a:r>
              <a:rPr lang="en-US" sz="2039" dirty="0">
                <a:solidFill>
                  <a:srgbClr val="FFFFFF"/>
                </a:solidFill>
              </a:rPr>
              <a:t>STACK</a:t>
            </a:r>
          </a:p>
        </p:txBody>
      </p:sp>
      <p:sp>
        <p:nvSpPr>
          <p:cNvPr id="19" name="TextBox 18"/>
          <p:cNvSpPr txBox="1"/>
          <p:nvPr/>
        </p:nvSpPr>
        <p:spPr>
          <a:xfrm>
            <a:off x="8603087" y="5893976"/>
            <a:ext cx="1359500" cy="414186"/>
          </a:xfrm>
          <a:prstGeom prst="rect">
            <a:avLst/>
          </a:prstGeom>
          <a:solidFill>
            <a:srgbClr val="00B0F0"/>
          </a:solidFill>
        </p:spPr>
        <p:txBody>
          <a:bodyPr wrap="square" rtlCol="0">
            <a:spAutoFit/>
          </a:bodyPr>
          <a:lstStyle/>
          <a:p>
            <a:pPr algn="ctr" defTabSz="932134"/>
            <a:r>
              <a:rPr lang="en-US" sz="2039" dirty="0">
                <a:solidFill>
                  <a:srgbClr val="FFFFFF"/>
                </a:solidFill>
              </a:rPr>
              <a:t>HEAP</a:t>
            </a:r>
          </a:p>
        </p:txBody>
      </p:sp>
      <p:sp>
        <p:nvSpPr>
          <p:cNvPr id="25" name="TextBox 24"/>
          <p:cNvSpPr txBox="1"/>
          <p:nvPr/>
        </p:nvSpPr>
        <p:spPr>
          <a:xfrm>
            <a:off x="581705" y="6447215"/>
            <a:ext cx="5062831" cy="345163"/>
          </a:xfrm>
          <a:prstGeom prst="rect">
            <a:avLst/>
          </a:prstGeom>
          <a:noFill/>
        </p:spPr>
        <p:txBody>
          <a:bodyPr wrap="square" rtlCol="0">
            <a:spAutoFit/>
          </a:bodyPr>
          <a:lstStyle/>
          <a:p>
            <a:pPr algn="ctr" defTabSz="932134"/>
            <a:r>
              <a:rPr lang="en-US" sz="1599" b="1" dirty="0">
                <a:solidFill>
                  <a:srgbClr val="00B0F0"/>
                </a:solidFill>
              </a:rPr>
              <a:t>FIXED LENGTH, FASTER ACCESS</a:t>
            </a:r>
          </a:p>
        </p:txBody>
      </p:sp>
      <p:sp>
        <p:nvSpPr>
          <p:cNvPr id="26" name="TextBox 25"/>
          <p:cNvSpPr txBox="1"/>
          <p:nvPr/>
        </p:nvSpPr>
        <p:spPr>
          <a:xfrm>
            <a:off x="6827592" y="6467867"/>
            <a:ext cx="5062831" cy="345163"/>
          </a:xfrm>
          <a:prstGeom prst="rect">
            <a:avLst/>
          </a:prstGeom>
          <a:noFill/>
        </p:spPr>
        <p:txBody>
          <a:bodyPr wrap="square" rtlCol="0">
            <a:spAutoFit/>
          </a:bodyPr>
          <a:lstStyle/>
          <a:p>
            <a:pPr algn="ctr" defTabSz="932134"/>
            <a:r>
              <a:rPr lang="en-US" sz="1599" b="1" dirty="0">
                <a:solidFill>
                  <a:srgbClr val="00B0F0"/>
                </a:solidFill>
              </a:rPr>
              <a:t>VARIABLE LENGTH, SLOWER ACCESS</a:t>
            </a:r>
          </a:p>
        </p:txBody>
      </p:sp>
      <p:grpSp>
        <p:nvGrpSpPr>
          <p:cNvPr id="17" name="Group 16"/>
          <p:cNvGrpSpPr/>
          <p:nvPr/>
        </p:nvGrpSpPr>
        <p:grpSpPr>
          <a:xfrm>
            <a:off x="5744274" y="3656805"/>
            <a:ext cx="1051149" cy="376554"/>
            <a:chOff x="8820751" y="2389627"/>
            <a:chExt cx="826486" cy="376705"/>
          </a:xfrm>
        </p:grpSpPr>
        <p:sp>
          <p:nvSpPr>
            <p:cNvPr id="21" name="TextBox 20"/>
            <p:cNvSpPr txBox="1"/>
            <p:nvPr/>
          </p:nvSpPr>
          <p:spPr>
            <a:xfrm>
              <a:off x="8847137" y="2389627"/>
              <a:ext cx="800100" cy="376705"/>
            </a:xfrm>
            <a:prstGeom prst="rect">
              <a:avLst/>
            </a:prstGeom>
            <a:noFill/>
          </p:spPr>
          <p:txBody>
            <a:bodyPr wrap="square" rtlCol="0">
              <a:spAutoFit/>
            </a:bodyPr>
            <a:lstStyle/>
            <a:p>
              <a:pPr defTabSz="932134"/>
              <a:r>
                <a:rPr lang="en-US" sz="1799" dirty="0">
                  <a:solidFill>
                    <a:srgbClr val="000000"/>
                  </a:solidFill>
                </a:rPr>
                <a:t>Boxed</a:t>
              </a:r>
              <a:endParaRPr lang="en-US" sz="2399" dirty="0">
                <a:solidFill>
                  <a:srgbClr val="000000"/>
                </a:solidFill>
              </a:endParaRPr>
            </a:p>
          </p:txBody>
        </p:sp>
        <p:sp>
          <p:nvSpPr>
            <p:cNvPr id="23" name="Rectangle 22"/>
            <p:cNvSpPr/>
            <p:nvPr/>
          </p:nvSpPr>
          <p:spPr bwMode="auto">
            <a:xfrm>
              <a:off x="8820751" y="2434775"/>
              <a:ext cx="696042" cy="261066"/>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grpSp>
      <p:sp>
        <p:nvSpPr>
          <p:cNvPr id="27" name="Rectangle 26"/>
          <p:cNvSpPr/>
          <p:nvPr/>
        </p:nvSpPr>
        <p:spPr bwMode="auto">
          <a:xfrm>
            <a:off x="2322718" y="5118581"/>
            <a:ext cx="1043279" cy="289062"/>
          </a:xfrm>
          <a:prstGeom prst="rect">
            <a:avLst/>
          </a:prstGeom>
          <a:solidFill>
            <a:srgbClr val="00B050">
              <a:alpha val="30000"/>
            </a:srgb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9105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24" grpId="0"/>
      <p:bldP spid="18" grpId="0" animBg="1"/>
      <p:bldP spid="19" grpId="0" animBg="1"/>
      <p:bldP spid="25" grpId="0"/>
      <p:bldP spid="26" grpId="0"/>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5481" y="1212850"/>
            <a:ext cx="11885514" cy="2092496"/>
          </a:xfrm>
        </p:spPr>
        <p:txBody>
          <a:bodyPr/>
          <a:lstStyle/>
          <a:p>
            <a:r>
              <a:rPr lang="en-US" dirty="0" smtClean="0"/>
              <a:t>What is Web Performance</a:t>
            </a:r>
          </a:p>
          <a:p>
            <a:r>
              <a:rPr lang="en-US" dirty="0">
                <a:solidFill>
                  <a:schemeClr val="tx1"/>
                </a:solidFill>
              </a:rPr>
              <a:t>Performance in the Real </a:t>
            </a:r>
            <a:r>
              <a:rPr lang="en-US" dirty="0" smtClean="0">
                <a:solidFill>
                  <a:schemeClr val="tx1"/>
                </a:solidFill>
              </a:rPr>
              <a:t>World</a:t>
            </a:r>
          </a:p>
          <a:p>
            <a:r>
              <a:rPr lang="en-US" dirty="0" smtClean="0"/>
              <a:t>Demos: Problems </a:t>
            </a:r>
            <a:r>
              <a:rPr lang="en-US" dirty="0"/>
              <a:t>and Solutions</a:t>
            </a: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88887770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98" dirty="0"/>
              <a:t>Use 31-bit integers for faster arithmetic</a:t>
            </a:r>
          </a:p>
        </p:txBody>
      </p:sp>
      <p:sp>
        <p:nvSpPr>
          <p:cNvPr id="4" name="Rectangle 3"/>
          <p:cNvSpPr/>
          <p:nvPr/>
        </p:nvSpPr>
        <p:spPr>
          <a:xfrm>
            <a:off x="579625" y="1630713"/>
            <a:ext cx="4972586" cy="3291542"/>
          </a:xfrm>
          <a:prstGeom prst="rect">
            <a:avLst/>
          </a:prstGeom>
          <a:solidFill>
            <a:schemeClr val="tx2">
              <a:lumMod val="8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defTabSz="932134"/>
            <a:endParaRPr lang="en-US" sz="1599" dirty="0">
              <a:solidFill>
                <a:srgbClr val="0000FF"/>
              </a:solidFill>
              <a:latin typeface="Consolas"/>
            </a:endParaRPr>
          </a:p>
          <a:p>
            <a:pPr defTabSz="932134"/>
            <a:r>
              <a:rPr lang="en-US" sz="1599" dirty="0">
                <a:solidFill>
                  <a:srgbClr val="0000FF"/>
                </a:solidFill>
                <a:latin typeface="Consolas"/>
              </a:rPr>
              <a:t>var</a:t>
            </a:r>
            <a:r>
              <a:rPr lang="en-US" sz="1599" dirty="0">
                <a:solidFill>
                  <a:prstClr val="black"/>
                </a:solidFill>
                <a:latin typeface="Consolas"/>
              </a:rPr>
              <a:t> north = 1;</a:t>
            </a:r>
          </a:p>
          <a:p>
            <a:pPr defTabSz="932134"/>
            <a:endParaRPr lang="en-US" sz="1599" dirty="0">
              <a:solidFill>
                <a:srgbClr val="0000FF"/>
              </a:solidFill>
              <a:latin typeface="Consolas"/>
            </a:endParaRPr>
          </a:p>
          <a:p>
            <a:pPr defTabSz="932134"/>
            <a:r>
              <a:rPr lang="en-US" sz="1599" dirty="0">
                <a:solidFill>
                  <a:srgbClr val="0000FF"/>
                </a:solidFill>
                <a:latin typeface="Consolas"/>
              </a:rPr>
              <a:t>var</a:t>
            </a:r>
            <a:r>
              <a:rPr lang="en-US" sz="1599" dirty="0">
                <a:solidFill>
                  <a:prstClr val="black"/>
                </a:solidFill>
                <a:latin typeface="Consolas"/>
              </a:rPr>
              <a:t> east = </a:t>
            </a:r>
            <a:r>
              <a:rPr lang="en-US" sz="1599" dirty="0">
                <a:solidFill>
                  <a:srgbClr val="800000"/>
                </a:solidFill>
                <a:latin typeface="Consolas"/>
              </a:rPr>
              <a:t>"east"</a:t>
            </a:r>
            <a:r>
              <a:rPr lang="en-US" sz="1599" dirty="0">
                <a:solidFill>
                  <a:prstClr val="black"/>
                </a:solidFill>
                <a:latin typeface="Consolas"/>
              </a:rPr>
              <a:t>;</a:t>
            </a:r>
          </a:p>
          <a:p>
            <a:pPr defTabSz="932134"/>
            <a:r>
              <a:rPr lang="en-US" sz="1599" dirty="0">
                <a:solidFill>
                  <a:srgbClr val="0000FF"/>
                </a:solidFill>
                <a:latin typeface="Consolas"/>
              </a:rPr>
              <a:t>var</a:t>
            </a:r>
            <a:r>
              <a:rPr lang="en-US" sz="1599" dirty="0">
                <a:solidFill>
                  <a:prstClr val="black"/>
                </a:solidFill>
                <a:latin typeface="Consolas"/>
              </a:rPr>
              <a:t> south = 0.1;</a:t>
            </a:r>
          </a:p>
          <a:p>
            <a:pPr defTabSz="932134"/>
            <a:r>
              <a:rPr lang="en-US" sz="1599" dirty="0">
                <a:solidFill>
                  <a:srgbClr val="0000FF"/>
                </a:solidFill>
                <a:latin typeface="Consolas"/>
              </a:rPr>
              <a:t>var</a:t>
            </a:r>
            <a:r>
              <a:rPr lang="en-US" sz="1599" dirty="0">
                <a:solidFill>
                  <a:prstClr val="black"/>
                </a:solidFill>
                <a:latin typeface="Consolas"/>
              </a:rPr>
              <a:t> west = 0x1;</a:t>
            </a:r>
          </a:p>
          <a:p>
            <a:pPr defTabSz="932134"/>
            <a:endParaRPr lang="en-US" sz="1599" dirty="0">
              <a:solidFill>
                <a:srgbClr val="0000FF"/>
              </a:solidFill>
              <a:latin typeface="Consolas"/>
            </a:endParaRPr>
          </a:p>
          <a:p>
            <a:pPr defTabSz="932134"/>
            <a:endParaRPr lang="en-US" sz="1599" dirty="0">
              <a:solidFill>
                <a:srgbClr val="0000FF"/>
              </a:solidFill>
              <a:latin typeface="Consolas"/>
            </a:endParaRPr>
          </a:p>
          <a:p>
            <a:pPr defTabSz="932134"/>
            <a:r>
              <a:rPr lang="en-US" sz="1599" dirty="0">
                <a:solidFill>
                  <a:srgbClr val="0000FF"/>
                </a:solidFill>
                <a:latin typeface="Consolas"/>
              </a:rPr>
              <a:t>function</a:t>
            </a:r>
            <a:r>
              <a:rPr lang="en-US" sz="1599" dirty="0">
                <a:solidFill>
                  <a:prstClr val="black"/>
                </a:solidFill>
                <a:latin typeface="Consolas"/>
              </a:rPr>
              <a:t> Player(north, south, east, west) {</a:t>
            </a:r>
          </a:p>
          <a:p>
            <a:pPr defTabSz="932134"/>
            <a:r>
              <a:rPr lang="en-US" sz="1599" dirty="0">
                <a:solidFill>
                  <a:prstClr val="black"/>
                </a:solidFill>
                <a:latin typeface="Consolas"/>
              </a:rPr>
              <a:t>    ...</a:t>
            </a:r>
          </a:p>
          <a:p>
            <a:pPr defTabSz="932134"/>
            <a:r>
              <a:rPr lang="en-US" sz="1599" dirty="0">
                <a:solidFill>
                  <a:prstClr val="black"/>
                </a:solidFill>
                <a:latin typeface="Consolas"/>
              </a:rPr>
              <a:t>}</a:t>
            </a:r>
          </a:p>
          <a:p>
            <a:pPr defTabSz="932134"/>
            <a:endParaRPr lang="en-US" sz="1599" dirty="0">
              <a:solidFill>
                <a:prstClr val="black"/>
              </a:solidFill>
              <a:latin typeface="Consolas"/>
            </a:endParaRPr>
          </a:p>
          <a:p>
            <a:pPr defTabSz="932134"/>
            <a:r>
              <a:rPr lang="en-US" sz="1599" dirty="0">
                <a:solidFill>
                  <a:srgbClr val="00188F">
                    <a:lumMod val="60000"/>
                    <a:lumOff val="40000"/>
                  </a:srgbClr>
                </a:solidFill>
                <a:latin typeface="Consolas"/>
              </a:rPr>
              <a:t>var</a:t>
            </a:r>
            <a:r>
              <a:rPr lang="en-US" sz="1599" dirty="0">
                <a:solidFill>
                  <a:prstClr val="black"/>
                </a:solidFill>
                <a:latin typeface="Consolas"/>
              </a:rPr>
              <a:t> p = new Player(north,south,east,west);</a:t>
            </a:r>
          </a:p>
        </p:txBody>
      </p:sp>
      <p:sp>
        <p:nvSpPr>
          <p:cNvPr id="6" name="TextBox 5"/>
          <p:cNvSpPr txBox="1"/>
          <p:nvPr/>
        </p:nvSpPr>
        <p:spPr>
          <a:xfrm>
            <a:off x="6956251" y="1596283"/>
            <a:ext cx="1359500" cy="414186"/>
          </a:xfrm>
          <a:prstGeom prst="rect">
            <a:avLst/>
          </a:prstGeom>
          <a:solidFill>
            <a:srgbClr val="00B0F0"/>
          </a:solidFill>
        </p:spPr>
        <p:txBody>
          <a:bodyPr wrap="square" rtlCol="0">
            <a:spAutoFit/>
          </a:bodyPr>
          <a:lstStyle/>
          <a:p>
            <a:pPr algn="ctr" defTabSz="932134"/>
            <a:r>
              <a:rPr lang="en-US" sz="2039" dirty="0">
                <a:solidFill>
                  <a:srgbClr val="FFFFFF"/>
                </a:solidFill>
              </a:rPr>
              <a:t>STACK</a:t>
            </a:r>
          </a:p>
        </p:txBody>
      </p:sp>
      <p:sp>
        <p:nvSpPr>
          <p:cNvPr id="7" name="TextBox 6"/>
          <p:cNvSpPr txBox="1"/>
          <p:nvPr/>
        </p:nvSpPr>
        <p:spPr>
          <a:xfrm>
            <a:off x="6684351" y="2063671"/>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0x00000003</a:t>
            </a:r>
          </a:p>
        </p:txBody>
      </p:sp>
      <p:sp>
        <p:nvSpPr>
          <p:cNvPr id="8" name="TextBox 7"/>
          <p:cNvSpPr txBox="1"/>
          <p:nvPr/>
        </p:nvSpPr>
        <p:spPr>
          <a:xfrm>
            <a:off x="5568118" y="2063671"/>
            <a:ext cx="1002594" cy="414186"/>
          </a:xfrm>
          <a:prstGeom prst="rect">
            <a:avLst/>
          </a:prstGeom>
          <a:noFill/>
        </p:spPr>
        <p:txBody>
          <a:bodyPr wrap="square" rtlCol="0">
            <a:spAutoFit/>
          </a:bodyPr>
          <a:lstStyle/>
          <a:p>
            <a:pPr algn="r" defTabSz="932134"/>
            <a:r>
              <a:rPr lang="en-US" sz="2039" dirty="0">
                <a:solidFill>
                  <a:srgbClr val="000000"/>
                </a:solidFill>
              </a:rPr>
              <a:t>north:</a:t>
            </a:r>
          </a:p>
        </p:txBody>
      </p:sp>
      <p:sp>
        <p:nvSpPr>
          <p:cNvPr id="9" name="TextBox 8"/>
          <p:cNvSpPr txBox="1"/>
          <p:nvPr/>
        </p:nvSpPr>
        <p:spPr>
          <a:xfrm>
            <a:off x="6684351" y="2534338"/>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0x005e4148</a:t>
            </a:r>
            <a:endParaRPr lang="en-US" sz="2039" dirty="0">
              <a:solidFill>
                <a:srgbClr val="000000"/>
              </a:solidFill>
            </a:endParaRPr>
          </a:p>
        </p:txBody>
      </p:sp>
      <p:sp>
        <p:nvSpPr>
          <p:cNvPr id="10" name="TextBox 9"/>
          <p:cNvSpPr txBox="1"/>
          <p:nvPr/>
        </p:nvSpPr>
        <p:spPr>
          <a:xfrm>
            <a:off x="5685053" y="2534338"/>
            <a:ext cx="906907" cy="414186"/>
          </a:xfrm>
          <a:prstGeom prst="rect">
            <a:avLst/>
          </a:prstGeom>
          <a:noFill/>
        </p:spPr>
        <p:txBody>
          <a:bodyPr wrap="square" rtlCol="0">
            <a:spAutoFit/>
          </a:bodyPr>
          <a:lstStyle/>
          <a:p>
            <a:pPr algn="r" defTabSz="932134"/>
            <a:r>
              <a:rPr lang="en-US" sz="2039" dirty="0">
                <a:solidFill>
                  <a:srgbClr val="000000"/>
                </a:solidFill>
              </a:rPr>
              <a:t>east:</a:t>
            </a:r>
          </a:p>
        </p:txBody>
      </p:sp>
      <p:sp>
        <p:nvSpPr>
          <p:cNvPr id="11" name="TextBox 10"/>
          <p:cNvSpPr txBox="1"/>
          <p:nvPr/>
        </p:nvSpPr>
        <p:spPr>
          <a:xfrm>
            <a:off x="6684351" y="3005004"/>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0x005e4160</a:t>
            </a:r>
            <a:endParaRPr lang="en-US" sz="2039" dirty="0">
              <a:solidFill>
                <a:srgbClr val="000000"/>
              </a:solidFill>
            </a:endParaRPr>
          </a:p>
        </p:txBody>
      </p:sp>
      <p:sp>
        <p:nvSpPr>
          <p:cNvPr id="12" name="TextBox 11"/>
          <p:cNvSpPr txBox="1"/>
          <p:nvPr/>
        </p:nvSpPr>
        <p:spPr>
          <a:xfrm>
            <a:off x="5439971" y="3005004"/>
            <a:ext cx="1117667" cy="414222"/>
          </a:xfrm>
          <a:prstGeom prst="rect">
            <a:avLst/>
          </a:prstGeom>
          <a:noFill/>
        </p:spPr>
        <p:txBody>
          <a:bodyPr wrap="square" rtlCol="0">
            <a:spAutoFit/>
          </a:bodyPr>
          <a:lstStyle/>
          <a:p>
            <a:pPr algn="r" defTabSz="932134"/>
            <a:r>
              <a:rPr lang="en-US" sz="2039" dirty="0">
                <a:solidFill>
                  <a:srgbClr val="000000"/>
                </a:solidFill>
              </a:rPr>
              <a:t>south:</a:t>
            </a:r>
          </a:p>
        </p:txBody>
      </p:sp>
      <p:sp>
        <p:nvSpPr>
          <p:cNvPr id="13" name="TextBox 12"/>
          <p:cNvSpPr txBox="1"/>
          <p:nvPr/>
        </p:nvSpPr>
        <p:spPr>
          <a:xfrm>
            <a:off x="9869464" y="2548610"/>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String</a:t>
            </a:r>
          </a:p>
        </p:txBody>
      </p:sp>
      <p:sp>
        <p:nvSpPr>
          <p:cNvPr id="14" name="TextBox 13"/>
          <p:cNvSpPr txBox="1"/>
          <p:nvPr/>
        </p:nvSpPr>
        <p:spPr>
          <a:xfrm>
            <a:off x="9869464" y="2977728"/>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“east”</a:t>
            </a:r>
            <a:endParaRPr lang="en-US" sz="2039" dirty="0">
              <a:solidFill>
                <a:srgbClr val="000000"/>
              </a:solidFill>
            </a:endParaRPr>
          </a:p>
        </p:txBody>
      </p:sp>
      <p:sp>
        <p:nvSpPr>
          <p:cNvPr id="16" name="TextBox 15"/>
          <p:cNvSpPr txBox="1"/>
          <p:nvPr/>
        </p:nvSpPr>
        <p:spPr>
          <a:xfrm>
            <a:off x="9870872" y="3801940"/>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Number</a:t>
            </a:r>
          </a:p>
        </p:txBody>
      </p:sp>
      <p:sp>
        <p:nvSpPr>
          <p:cNvPr id="17" name="TextBox 16"/>
          <p:cNvSpPr txBox="1"/>
          <p:nvPr/>
        </p:nvSpPr>
        <p:spPr>
          <a:xfrm>
            <a:off x="9870872" y="4234022"/>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0.1</a:t>
            </a:r>
            <a:endParaRPr lang="en-US" sz="2039" dirty="0">
              <a:solidFill>
                <a:srgbClr val="000000"/>
              </a:solidFill>
            </a:endParaRPr>
          </a:p>
        </p:txBody>
      </p:sp>
      <p:sp>
        <p:nvSpPr>
          <p:cNvPr id="19" name="TextBox 18"/>
          <p:cNvSpPr txBox="1"/>
          <p:nvPr/>
        </p:nvSpPr>
        <p:spPr>
          <a:xfrm>
            <a:off x="9870872" y="5091903"/>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Number</a:t>
            </a:r>
          </a:p>
        </p:txBody>
      </p:sp>
      <p:sp>
        <p:nvSpPr>
          <p:cNvPr id="20" name="TextBox 19"/>
          <p:cNvSpPr txBox="1"/>
          <p:nvPr/>
        </p:nvSpPr>
        <p:spPr>
          <a:xfrm>
            <a:off x="9870872" y="5520495"/>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0x1</a:t>
            </a:r>
            <a:endParaRPr lang="en-US" sz="2039" dirty="0">
              <a:solidFill>
                <a:srgbClr val="000000"/>
              </a:solidFill>
            </a:endParaRPr>
          </a:p>
        </p:txBody>
      </p:sp>
      <p:sp>
        <p:nvSpPr>
          <p:cNvPr id="23" name="TextBox 22"/>
          <p:cNvSpPr txBox="1"/>
          <p:nvPr/>
        </p:nvSpPr>
        <p:spPr>
          <a:xfrm>
            <a:off x="6684351" y="3475671"/>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0x005e4170</a:t>
            </a:r>
            <a:endParaRPr lang="en-US" sz="2039" dirty="0">
              <a:solidFill>
                <a:srgbClr val="000000"/>
              </a:solidFill>
            </a:endParaRPr>
          </a:p>
        </p:txBody>
      </p:sp>
      <p:sp>
        <p:nvSpPr>
          <p:cNvPr id="24" name="TextBox 23"/>
          <p:cNvSpPr txBox="1"/>
          <p:nvPr/>
        </p:nvSpPr>
        <p:spPr>
          <a:xfrm>
            <a:off x="5568119" y="3475671"/>
            <a:ext cx="1023841" cy="414186"/>
          </a:xfrm>
          <a:prstGeom prst="rect">
            <a:avLst/>
          </a:prstGeom>
          <a:noFill/>
        </p:spPr>
        <p:txBody>
          <a:bodyPr wrap="square" rtlCol="0">
            <a:spAutoFit/>
          </a:bodyPr>
          <a:lstStyle/>
          <a:p>
            <a:pPr algn="r" defTabSz="932134"/>
            <a:r>
              <a:rPr lang="en-US" sz="2039" dirty="0">
                <a:solidFill>
                  <a:srgbClr val="000000"/>
                </a:solidFill>
              </a:rPr>
              <a:t>west:</a:t>
            </a:r>
          </a:p>
        </p:txBody>
      </p:sp>
      <p:cxnSp>
        <p:nvCxnSpPr>
          <p:cNvPr id="28" name="Straight Arrow Connector 27"/>
          <p:cNvCxnSpPr>
            <a:stCxn id="9" idx="3"/>
            <a:endCxn id="13" idx="1"/>
          </p:cNvCxnSpPr>
          <p:nvPr/>
        </p:nvCxnSpPr>
        <p:spPr>
          <a:xfrm>
            <a:off x="8626494" y="2741431"/>
            <a:ext cx="1242971" cy="14272"/>
          </a:xfrm>
          <a:prstGeom prst="straightConnector1">
            <a:avLst/>
          </a:prstGeom>
          <a:ln>
            <a:headEnd type="ova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1" idx="3"/>
            <a:endCxn id="16" idx="1"/>
          </p:cNvCxnSpPr>
          <p:nvPr/>
        </p:nvCxnSpPr>
        <p:spPr>
          <a:xfrm>
            <a:off x="8626493" y="3212098"/>
            <a:ext cx="1244379" cy="796936"/>
          </a:xfrm>
          <a:prstGeom prst="straightConnector1">
            <a:avLst/>
          </a:prstGeom>
          <a:ln>
            <a:headEnd type="ova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3"/>
            <a:endCxn id="19" idx="1"/>
          </p:cNvCxnSpPr>
          <p:nvPr/>
        </p:nvCxnSpPr>
        <p:spPr>
          <a:xfrm>
            <a:off x="8626493" y="3682764"/>
            <a:ext cx="1244379" cy="1616233"/>
          </a:xfrm>
          <a:prstGeom prst="straightConnector1">
            <a:avLst/>
          </a:prstGeom>
          <a:ln>
            <a:headEnd type="ova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0160785" y="1596283"/>
            <a:ext cx="1359500" cy="414186"/>
          </a:xfrm>
          <a:prstGeom prst="rect">
            <a:avLst/>
          </a:prstGeom>
          <a:solidFill>
            <a:srgbClr val="00B0F0"/>
          </a:solidFill>
        </p:spPr>
        <p:txBody>
          <a:bodyPr wrap="square" rtlCol="0">
            <a:spAutoFit/>
          </a:bodyPr>
          <a:lstStyle/>
          <a:p>
            <a:pPr algn="ctr" defTabSz="932134"/>
            <a:r>
              <a:rPr lang="en-US" sz="2039" dirty="0">
                <a:solidFill>
                  <a:srgbClr val="FFFFFF"/>
                </a:solidFill>
              </a:rPr>
              <a:t>HEAP</a:t>
            </a:r>
          </a:p>
        </p:txBody>
      </p:sp>
      <p:sp>
        <p:nvSpPr>
          <p:cNvPr id="38" name="TextBox 37"/>
          <p:cNvSpPr txBox="1"/>
          <p:nvPr/>
        </p:nvSpPr>
        <p:spPr>
          <a:xfrm>
            <a:off x="3218923" y="5750148"/>
            <a:ext cx="5473694" cy="768148"/>
          </a:xfrm>
          <a:prstGeom prst="rect">
            <a:avLst/>
          </a:prstGeom>
          <a:noFill/>
        </p:spPr>
        <p:txBody>
          <a:bodyPr wrap="none" lIns="0" tIns="0" rIns="0" bIns="0" rtlCol="0">
            <a:spAutoFit/>
          </a:bodyPr>
          <a:lstStyle/>
          <a:p>
            <a:pPr defTabSz="932134"/>
            <a:r>
              <a:rPr lang="en-US" sz="2447" dirty="0">
                <a:solidFill>
                  <a:srgbClr val="000000"/>
                </a:solidFill>
                <a:latin typeface="Consolas" pitchFamily="49" charset="0"/>
                <a:cs typeface="Consolas" pitchFamily="49" charset="0"/>
              </a:rPr>
              <a:t>0x005e4148:         0…0100100</a:t>
            </a:r>
            <a:r>
              <a:rPr lang="en-US" sz="2447" dirty="0">
                <a:solidFill>
                  <a:srgbClr val="00BCF2"/>
                </a:solidFill>
                <a:latin typeface="Consolas" pitchFamily="49" charset="0"/>
                <a:cs typeface="Consolas" pitchFamily="49" charset="0"/>
              </a:rPr>
              <a:t>0</a:t>
            </a:r>
            <a:r>
              <a:rPr lang="en-US" sz="2447" dirty="0">
                <a:solidFill>
                  <a:srgbClr val="9B4F96"/>
                </a:solidFill>
                <a:latin typeface="Consolas" pitchFamily="49" charset="0"/>
                <a:cs typeface="Consolas" pitchFamily="49" charset="0"/>
              </a:rPr>
              <a:t> </a:t>
            </a:r>
          </a:p>
          <a:p>
            <a:pPr defTabSz="932134"/>
            <a:r>
              <a:rPr lang="en-US" sz="2447" dirty="0">
                <a:solidFill>
                  <a:srgbClr val="000000"/>
                </a:solidFill>
                <a:latin typeface="Consolas" pitchFamily="49" charset="0"/>
                <a:cs typeface="Consolas" pitchFamily="49" charset="0"/>
              </a:rPr>
              <a:t>0x03 represents 1:  0…0000001</a:t>
            </a:r>
            <a:r>
              <a:rPr lang="en-US" sz="2447" dirty="0">
                <a:solidFill>
                  <a:srgbClr val="00BCF2"/>
                </a:solidFill>
                <a:latin typeface="Consolas" pitchFamily="49" charset="0"/>
                <a:cs typeface="Consolas" pitchFamily="49" charset="0"/>
              </a:rPr>
              <a:t>1</a:t>
            </a:r>
          </a:p>
        </p:txBody>
      </p:sp>
      <p:sp>
        <p:nvSpPr>
          <p:cNvPr id="29" name="Rectangle 28"/>
          <p:cNvSpPr/>
          <p:nvPr/>
        </p:nvSpPr>
        <p:spPr bwMode="auto">
          <a:xfrm>
            <a:off x="657874" y="2430891"/>
            <a:ext cx="1985089" cy="744555"/>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657875" y="1913321"/>
            <a:ext cx="2033055" cy="289062"/>
          </a:xfrm>
          <a:prstGeom prst="rect">
            <a:avLst/>
          </a:prstGeom>
          <a:solidFill>
            <a:srgbClr val="00B050">
              <a:alpha val="30000"/>
            </a:srgb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679060" y="2141830"/>
            <a:ext cx="2976597" cy="289062"/>
          </a:xfrm>
          <a:prstGeom prst="rect">
            <a:avLst/>
          </a:prstGeom>
          <a:solidFill>
            <a:srgbClr val="00B050">
              <a:alpha val="30000"/>
            </a:srgb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8846080" y="2390071"/>
            <a:ext cx="799778" cy="369204"/>
            <a:chOff x="8847137" y="2389627"/>
            <a:chExt cx="800100" cy="369353"/>
          </a:xfrm>
        </p:grpSpPr>
        <p:sp>
          <p:nvSpPr>
            <p:cNvPr id="33" name="TextBox 32"/>
            <p:cNvSpPr txBox="1"/>
            <p:nvPr/>
          </p:nvSpPr>
          <p:spPr>
            <a:xfrm>
              <a:off x="8847137" y="2389627"/>
              <a:ext cx="800100" cy="369353"/>
            </a:xfrm>
            <a:prstGeom prst="rect">
              <a:avLst/>
            </a:prstGeom>
            <a:noFill/>
          </p:spPr>
          <p:txBody>
            <a:bodyPr wrap="square" rtlCol="0">
              <a:spAutoFit/>
            </a:bodyPr>
            <a:lstStyle/>
            <a:p>
              <a:pPr defTabSz="932134"/>
              <a:r>
                <a:rPr lang="en-US" sz="1799" dirty="0">
                  <a:solidFill>
                    <a:srgbClr val="000000"/>
                  </a:solidFill>
                </a:rPr>
                <a:t>SLOW</a:t>
              </a:r>
              <a:endParaRPr lang="en-US" sz="2399" dirty="0">
                <a:solidFill>
                  <a:srgbClr val="000000"/>
                </a:solidFill>
              </a:endParaRPr>
            </a:p>
          </p:txBody>
        </p:sp>
        <p:sp>
          <p:nvSpPr>
            <p:cNvPr id="41" name="Rectangle 40"/>
            <p:cNvSpPr/>
            <p:nvPr/>
          </p:nvSpPr>
          <p:spPr bwMode="auto">
            <a:xfrm>
              <a:off x="8893052" y="2430462"/>
              <a:ext cx="696042" cy="261066"/>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5" name="Group 34"/>
          <p:cNvGrpSpPr/>
          <p:nvPr/>
        </p:nvGrpSpPr>
        <p:grpSpPr>
          <a:xfrm>
            <a:off x="8846080" y="3356585"/>
            <a:ext cx="799778" cy="369204"/>
            <a:chOff x="8847137" y="2389627"/>
            <a:chExt cx="800100" cy="369353"/>
          </a:xfrm>
        </p:grpSpPr>
        <p:sp>
          <p:nvSpPr>
            <p:cNvPr id="36" name="TextBox 35"/>
            <p:cNvSpPr txBox="1"/>
            <p:nvPr/>
          </p:nvSpPr>
          <p:spPr>
            <a:xfrm>
              <a:off x="8847137" y="2389627"/>
              <a:ext cx="800100" cy="369353"/>
            </a:xfrm>
            <a:prstGeom prst="rect">
              <a:avLst/>
            </a:prstGeom>
            <a:noFill/>
          </p:spPr>
          <p:txBody>
            <a:bodyPr wrap="square" rtlCol="0">
              <a:spAutoFit/>
            </a:bodyPr>
            <a:lstStyle/>
            <a:p>
              <a:pPr defTabSz="932134"/>
              <a:r>
                <a:rPr lang="en-US" sz="1799" dirty="0">
                  <a:solidFill>
                    <a:srgbClr val="000000"/>
                  </a:solidFill>
                </a:rPr>
                <a:t>SLOW</a:t>
              </a:r>
              <a:endParaRPr lang="en-US" sz="2399" dirty="0">
                <a:solidFill>
                  <a:srgbClr val="000000"/>
                </a:solidFill>
              </a:endParaRPr>
            </a:p>
          </p:txBody>
        </p:sp>
        <p:sp>
          <p:nvSpPr>
            <p:cNvPr id="44" name="Rectangle 43"/>
            <p:cNvSpPr/>
            <p:nvPr/>
          </p:nvSpPr>
          <p:spPr bwMode="auto">
            <a:xfrm>
              <a:off x="8893052" y="2430462"/>
              <a:ext cx="696042" cy="261066"/>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p:nvPr/>
        </p:nvGrpSpPr>
        <p:grpSpPr>
          <a:xfrm>
            <a:off x="8846080" y="4270617"/>
            <a:ext cx="799778" cy="369204"/>
            <a:chOff x="8847137" y="2389627"/>
            <a:chExt cx="800100" cy="369353"/>
          </a:xfrm>
        </p:grpSpPr>
        <p:sp>
          <p:nvSpPr>
            <p:cNvPr id="46" name="TextBox 45"/>
            <p:cNvSpPr txBox="1"/>
            <p:nvPr/>
          </p:nvSpPr>
          <p:spPr>
            <a:xfrm>
              <a:off x="8847137" y="2389627"/>
              <a:ext cx="800100" cy="369353"/>
            </a:xfrm>
            <a:prstGeom prst="rect">
              <a:avLst/>
            </a:prstGeom>
            <a:noFill/>
          </p:spPr>
          <p:txBody>
            <a:bodyPr wrap="square" rtlCol="0">
              <a:spAutoFit/>
            </a:bodyPr>
            <a:lstStyle/>
            <a:p>
              <a:pPr defTabSz="932134"/>
              <a:r>
                <a:rPr lang="en-US" sz="1799" dirty="0">
                  <a:solidFill>
                    <a:srgbClr val="000000"/>
                  </a:solidFill>
                </a:rPr>
                <a:t>SLOW</a:t>
              </a:r>
              <a:endParaRPr lang="en-US" sz="2399" dirty="0">
                <a:solidFill>
                  <a:srgbClr val="000000"/>
                </a:solidFill>
              </a:endParaRPr>
            </a:p>
          </p:txBody>
        </p:sp>
        <p:sp>
          <p:nvSpPr>
            <p:cNvPr id="47" name="Rectangle 46"/>
            <p:cNvSpPr/>
            <p:nvPr/>
          </p:nvSpPr>
          <p:spPr bwMode="auto">
            <a:xfrm>
              <a:off x="8893052" y="2430462"/>
              <a:ext cx="696042" cy="261066"/>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056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creating floats if they are not needed</a:t>
            </a:r>
            <a:br>
              <a:rPr lang="en-US" dirty="0" smtClean="0"/>
            </a:br>
            <a:r>
              <a:rPr lang="en-US" sz="2799" dirty="0"/>
              <a:t>Fastest way to indicate integer math is |0</a:t>
            </a:r>
            <a:endParaRPr lang="en-US" dirty="0"/>
          </a:p>
        </p:txBody>
      </p:sp>
      <p:sp>
        <p:nvSpPr>
          <p:cNvPr id="3" name="TextBox 2"/>
          <p:cNvSpPr txBox="1"/>
          <p:nvPr/>
        </p:nvSpPr>
        <p:spPr>
          <a:xfrm>
            <a:off x="6479448" y="2007929"/>
            <a:ext cx="5451492" cy="2447194"/>
          </a:xfrm>
          <a:prstGeom prst="rect">
            <a:avLst/>
          </a:prstGeom>
          <a:solidFill>
            <a:schemeClr val="tx2">
              <a:lumMod val="85000"/>
            </a:schemeClr>
          </a:solidFill>
          <a:ln>
            <a:noFill/>
          </a:ln>
        </p:spPr>
        <p:style>
          <a:lnRef idx="2">
            <a:schemeClr val="accent5"/>
          </a:lnRef>
          <a:fillRef idx="1">
            <a:schemeClr val="lt1"/>
          </a:fillRef>
          <a:effectRef idx="0">
            <a:schemeClr val="accent5"/>
          </a:effectRef>
          <a:fontRef idx="minor">
            <a:schemeClr val="dk1"/>
          </a:fontRef>
        </p:style>
        <p:txBody>
          <a:bodyPr wrap="square" lIns="93223" tIns="93223" rIns="93223" bIns="93223" rtlCol="0">
            <a:spAutoFit/>
          </a:bodyPr>
          <a:lstStyle/>
          <a:p>
            <a:pPr defTabSz="932134"/>
            <a:r>
              <a:rPr lang="en-US" sz="1599" dirty="0">
                <a:solidFill>
                  <a:srgbClr val="00188F">
                    <a:lumMod val="60000"/>
                    <a:lumOff val="40000"/>
                  </a:srgbClr>
                </a:solidFill>
                <a:latin typeface="Consolas"/>
              </a:rPr>
              <a:t>var </a:t>
            </a:r>
            <a:r>
              <a:rPr lang="en-US" sz="1599" dirty="0">
                <a:solidFill>
                  <a:srgbClr val="000000"/>
                </a:solidFill>
                <a:latin typeface="Consolas"/>
              </a:rPr>
              <a:t>r = 0;</a:t>
            </a:r>
          </a:p>
          <a:p>
            <a:pPr defTabSz="932134"/>
            <a:endParaRPr lang="en-US" sz="1599" dirty="0">
              <a:solidFill>
                <a:srgbClr val="00B050"/>
              </a:solidFill>
              <a:latin typeface="Consolas"/>
            </a:endParaRPr>
          </a:p>
          <a:p>
            <a:pPr defTabSz="932134"/>
            <a:r>
              <a:rPr lang="en-US" sz="1599" dirty="0">
                <a:solidFill>
                  <a:srgbClr val="00188F">
                    <a:lumMod val="60000"/>
                    <a:lumOff val="40000"/>
                  </a:srgbClr>
                </a:solidFill>
                <a:latin typeface="Consolas"/>
              </a:rPr>
              <a:t>function</a:t>
            </a:r>
            <a:r>
              <a:rPr lang="en-US" sz="1599" dirty="0">
                <a:solidFill>
                  <a:srgbClr val="000000"/>
                </a:solidFill>
                <a:latin typeface="Consolas"/>
              </a:rPr>
              <a:t> doMath(){</a:t>
            </a:r>
          </a:p>
          <a:p>
            <a:pPr defTabSz="932134"/>
            <a:r>
              <a:rPr lang="en-US" sz="1599" dirty="0">
                <a:solidFill>
                  <a:srgbClr val="0000FF"/>
                </a:solidFill>
                <a:latin typeface="Consolas"/>
              </a:rPr>
              <a:t>  var</a:t>
            </a:r>
            <a:r>
              <a:rPr lang="en-US" sz="1599" dirty="0">
                <a:solidFill>
                  <a:srgbClr val="000000"/>
                </a:solidFill>
                <a:latin typeface="Consolas"/>
              </a:rPr>
              <a:t> a = 5;</a:t>
            </a:r>
          </a:p>
          <a:p>
            <a:pPr defTabSz="932134"/>
            <a:r>
              <a:rPr lang="en-US" sz="1599" dirty="0">
                <a:solidFill>
                  <a:srgbClr val="0000FF"/>
                </a:solidFill>
                <a:latin typeface="Consolas"/>
              </a:rPr>
              <a:t>  var</a:t>
            </a:r>
            <a:r>
              <a:rPr lang="en-US" sz="1599" dirty="0">
                <a:solidFill>
                  <a:srgbClr val="000000"/>
                </a:solidFill>
                <a:latin typeface="Consolas"/>
              </a:rPr>
              <a:t> b = 2;</a:t>
            </a:r>
          </a:p>
          <a:p>
            <a:pPr defTabSz="932134"/>
            <a:r>
              <a:rPr lang="en-US" sz="1599" dirty="0">
                <a:solidFill>
                  <a:srgbClr val="0000FF"/>
                </a:solidFill>
                <a:latin typeface="Consolas"/>
              </a:rPr>
              <a:t>  </a:t>
            </a:r>
            <a:r>
              <a:rPr lang="en-US" sz="1599" dirty="0">
                <a:solidFill>
                  <a:srgbClr val="000000"/>
                </a:solidFill>
                <a:latin typeface="Consolas" pitchFamily="49" charset="0"/>
                <a:cs typeface="Consolas" pitchFamily="49" charset="0"/>
              </a:rPr>
              <a:t>r = ((a + b) / 2</a:t>
            </a:r>
            <a:r>
              <a:rPr lang="en-US" sz="1599" dirty="0">
                <a:solidFill>
                  <a:srgbClr val="000000"/>
                </a:solidFill>
                <a:latin typeface="Consolas"/>
              </a:rPr>
              <a:t>) |0 ;             </a:t>
            </a:r>
            <a:r>
              <a:rPr lang="en-US" sz="1599" dirty="0">
                <a:solidFill>
                  <a:srgbClr val="00B050"/>
                </a:solidFill>
                <a:latin typeface="Consolas"/>
              </a:rPr>
              <a:t>// r = 3</a:t>
            </a:r>
          </a:p>
          <a:p>
            <a:pPr defTabSz="932134"/>
            <a:r>
              <a:rPr lang="en-US" sz="1599" dirty="0">
                <a:solidFill>
                  <a:srgbClr val="00B050"/>
                </a:solidFill>
                <a:latin typeface="Consolas"/>
              </a:rPr>
              <a:t>  </a:t>
            </a:r>
            <a:r>
              <a:rPr lang="en-US" sz="1599" dirty="0">
                <a:solidFill>
                  <a:srgbClr val="000000"/>
                </a:solidFill>
                <a:latin typeface="Consolas"/>
              </a:rPr>
              <a:t>r = Math.round((a + b) / 2);</a:t>
            </a:r>
            <a:r>
              <a:rPr lang="en-US" sz="1599" dirty="0">
                <a:solidFill>
                  <a:srgbClr val="00B050"/>
                </a:solidFill>
                <a:latin typeface="Consolas"/>
              </a:rPr>
              <a:t>       // r = 4 </a:t>
            </a:r>
          </a:p>
          <a:p>
            <a:pPr defTabSz="932134"/>
            <a:r>
              <a:rPr lang="en-US" sz="1599" dirty="0">
                <a:solidFill>
                  <a:srgbClr val="000000"/>
                </a:solidFill>
                <a:latin typeface="Consolas"/>
              </a:rPr>
              <a:t>}</a:t>
            </a:r>
          </a:p>
          <a:p>
            <a:pPr defTabSz="932134"/>
            <a:endParaRPr lang="en-US" sz="1599" dirty="0">
              <a:solidFill>
                <a:srgbClr val="000000"/>
              </a:solidFill>
              <a:latin typeface="Consolas"/>
            </a:endParaRPr>
          </a:p>
        </p:txBody>
      </p:sp>
      <p:sp>
        <p:nvSpPr>
          <p:cNvPr id="4" name="TextBox 3"/>
          <p:cNvSpPr txBox="1"/>
          <p:nvPr/>
        </p:nvSpPr>
        <p:spPr>
          <a:xfrm>
            <a:off x="581705" y="1997675"/>
            <a:ext cx="5632637" cy="2447194"/>
          </a:xfrm>
          <a:prstGeom prst="rect">
            <a:avLst/>
          </a:prstGeom>
          <a:solidFill>
            <a:schemeClr val="tx2">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93223" tIns="93223" rIns="93223" bIns="93223" rtlCol="0">
            <a:spAutoFit/>
          </a:bodyPr>
          <a:lstStyle/>
          <a:p>
            <a:pPr defTabSz="932134"/>
            <a:r>
              <a:rPr lang="en-US" sz="1599" dirty="0">
                <a:solidFill>
                  <a:srgbClr val="00188F">
                    <a:lumMod val="60000"/>
                    <a:lumOff val="40000"/>
                  </a:srgbClr>
                </a:solidFill>
                <a:latin typeface="Consolas"/>
              </a:rPr>
              <a:t>var </a:t>
            </a:r>
            <a:r>
              <a:rPr lang="en-US" sz="1599" dirty="0">
                <a:solidFill>
                  <a:srgbClr val="000000"/>
                </a:solidFill>
                <a:latin typeface="Consolas"/>
              </a:rPr>
              <a:t>r = 0;</a:t>
            </a:r>
          </a:p>
          <a:p>
            <a:pPr defTabSz="932134"/>
            <a:endParaRPr lang="en-US" sz="1599" dirty="0">
              <a:solidFill>
                <a:srgbClr val="00B050"/>
              </a:solidFill>
              <a:latin typeface="Consolas"/>
            </a:endParaRPr>
          </a:p>
          <a:p>
            <a:pPr defTabSz="932134"/>
            <a:r>
              <a:rPr lang="en-US" sz="1599" dirty="0">
                <a:solidFill>
                  <a:srgbClr val="00188F">
                    <a:lumMod val="60000"/>
                    <a:lumOff val="40000"/>
                  </a:srgbClr>
                </a:solidFill>
                <a:latin typeface="Consolas"/>
              </a:rPr>
              <a:t>function</a:t>
            </a:r>
            <a:r>
              <a:rPr lang="en-US" sz="1599" dirty="0">
                <a:solidFill>
                  <a:srgbClr val="000000"/>
                </a:solidFill>
                <a:latin typeface="Consolas"/>
              </a:rPr>
              <a:t> doMath(){</a:t>
            </a:r>
          </a:p>
          <a:p>
            <a:pPr defTabSz="932134"/>
            <a:r>
              <a:rPr lang="en-US" sz="1599" dirty="0">
                <a:solidFill>
                  <a:srgbClr val="0000FF"/>
                </a:solidFill>
                <a:latin typeface="Consolas"/>
              </a:rPr>
              <a:t>  var</a:t>
            </a:r>
            <a:r>
              <a:rPr lang="en-US" sz="1599" dirty="0">
                <a:solidFill>
                  <a:srgbClr val="000000"/>
                </a:solidFill>
                <a:latin typeface="Consolas"/>
              </a:rPr>
              <a:t> a = 5;</a:t>
            </a:r>
          </a:p>
          <a:p>
            <a:pPr defTabSz="932134"/>
            <a:r>
              <a:rPr lang="en-US" sz="1599" dirty="0">
                <a:solidFill>
                  <a:srgbClr val="0000FF"/>
                </a:solidFill>
                <a:latin typeface="Consolas"/>
              </a:rPr>
              <a:t>  var</a:t>
            </a:r>
            <a:r>
              <a:rPr lang="en-US" sz="1599" dirty="0">
                <a:solidFill>
                  <a:srgbClr val="000000"/>
                </a:solidFill>
                <a:latin typeface="Consolas"/>
              </a:rPr>
              <a:t> b = 2;</a:t>
            </a:r>
          </a:p>
          <a:p>
            <a:pPr defTabSz="932134"/>
            <a:r>
              <a:rPr lang="en-US" sz="1599" dirty="0">
                <a:solidFill>
                  <a:srgbClr val="0000FF"/>
                </a:solidFill>
                <a:latin typeface="Consolas"/>
              </a:rPr>
              <a:t>  </a:t>
            </a:r>
            <a:r>
              <a:rPr lang="en-US" sz="1599" dirty="0">
                <a:solidFill>
                  <a:srgbClr val="000000"/>
                </a:solidFill>
                <a:latin typeface="Consolas" pitchFamily="49" charset="0"/>
                <a:cs typeface="Consolas" pitchFamily="49" charset="0"/>
              </a:rPr>
              <a:t>r = ((a + b) / 2</a:t>
            </a:r>
            <a:r>
              <a:rPr lang="en-US" sz="1599" dirty="0">
                <a:solidFill>
                  <a:srgbClr val="000000"/>
                </a:solidFill>
                <a:latin typeface="Consolas"/>
              </a:rPr>
              <a:t>);                  </a:t>
            </a:r>
            <a:r>
              <a:rPr lang="en-US" sz="1599" dirty="0">
                <a:solidFill>
                  <a:srgbClr val="00B050"/>
                </a:solidFill>
                <a:latin typeface="Consolas"/>
              </a:rPr>
              <a:t>// r = 3.5</a:t>
            </a:r>
          </a:p>
          <a:p>
            <a:pPr defTabSz="932134"/>
            <a:r>
              <a:rPr lang="en-US" sz="1599" dirty="0">
                <a:solidFill>
                  <a:srgbClr val="000000"/>
                </a:solidFill>
                <a:latin typeface="Consolas"/>
              </a:rPr>
              <a:t>}</a:t>
            </a:r>
          </a:p>
          <a:p>
            <a:pPr defTabSz="932134"/>
            <a:r>
              <a:rPr lang="en-US" sz="1599" dirty="0">
                <a:solidFill>
                  <a:srgbClr val="000000"/>
                </a:solidFill>
                <a:latin typeface="Consolas"/>
              </a:rPr>
              <a:t>...</a:t>
            </a:r>
            <a:r>
              <a:rPr lang="en-US" sz="1599" dirty="0">
                <a:solidFill>
                  <a:srgbClr val="00B050"/>
                </a:solidFill>
                <a:latin typeface="Consolas"/>
              </a:rPr>
              <a:t> </a:t>
            </a:r>
          </a:p>
          <a:p>
            <a:pPr defTabSz="932134"/>
            <a:r>
              <a:rPr lang="en-US" sz="1599" dirty="0">
                <a:solidFill>
                  <a:srgbClr val="00188F">
                    <a:lumMod val="60000"/>
                    <a:lumOff val="40000"/>
                  </a:srgbClr>
                </a:solidFill>
                <a:latin typeface="Consolas"/>
              </a:rPr>
              <a:t>var </a:t>
            </a:r>
            <a:r>
              <a:rPr lang="en-US" sz="1599" dirty="0">
                <a:solidFill>
                  <a:srgbClr val="000000"/>
                </a:solidFill>
                <a:latin typeface="Consolas"/>
              </a:rPr>
              <a:t>intR = Math.floor(r);</a:t>
            </a:r>
          </a:p>
        </p:txBody>
      </p:sp>
      <p:sp>
        <p:nvSpPr>
          <p:cNvPr id="8" name="TextBox 7"/>
          <p:cNvSpPr txBox="1"/>
          <p:nvPr/>
        </p:nvSpPr>
        <p:spPr>
          <a:xfrm>
            <a:off x="1228792" y="5880698"/>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0x005e4148</a:t>
            </a:r>
            <a:endParaRPr lang="en-US" sz="2039" dirty="0">
              <a:solidFill>
                <a:srgbClr val="000000"/>
              </a:solidFill>
            </a:endParaRPr>
          </a:p>
        </p:txBody>
      </p:sp>
      <p:sp>
        <p:nvSpPr>
          <p:cNvPr id="9" name="TextBox 8"/>
          <p:cNvSpPr txBox="1"/>
          <p:nvPr/>
        </p:nvSpPr>
        <p:spPr>
          <a:xfrm>
            <a:off x="734044" y="5880698"/>
            <a:ext cx="349273" cy="414186"/>
          </a:xfrm>
          <a:prstGeom prst="rect">
            <a:avLst/>
          </a:prstGeom>
          <a:noFill/>
        </p:spPr>
        <p:txBody>
          <a:bodyPr wrap="none" rtlCol="0">
            <a:spAutoFit/>
          </a:bodyPr>
          <a:lstStyle/>
          <a:p>
            <a:pPr defTabSz="932134"/>
            <a:r>
              <a:rPr lang="en-US" sz="2039" dirty="0">
                <a:solidFill>
                  <a:srgbClr val="000000"/>
                </a:solidFill>
              </a:rPr>
              <a:t>r:</a:t>
            </a:r>
          </a:p>
        </p:txBody>
      </p:sp>
      <p:sp>
        <p:nvSpPr>
          <p:cNvPr id="18" name="TextBox 17"/>
          <p:cNvSpPr txBox="1"/>
          <p:nvPr/>
        </p:nvSpPr>
        <p:spPr>
          <a:xfrm>
            <a:off x="8236371" y="5831270"/>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0x00000007</a:t>
            </a:r>
          </a:p>
        </p:txBody>
      </p:sp>
      <p:sp>
        <p:nvSpPr>
          <p:cNvPr id="19" name="TextBox 18"/>
          <p:cNvSpPr txBox="1"/>
          <p:nvPr/>
        </p:nvSpPr>
        <p:spPr>
          <a:xfrm>
            <a:off x="7741624" y="5831270"/>
            <a:ext cx="349273" cy="414186"/>
          </a:xfrm>
          <a:prstGeom prst="rect">
            <a:avLst/>
          </a:prstGeom>
          <a:noFill/>
        </p:spPr>
        <p:txBody>
          <a:bodyPr wrap="none" rtlCol="0">
            <a:spAutoFit/>
          </a:bodyPr>
          <a:lstStyle/>
          <a:p>
            <a:pPr defTabSz="932134"/>
            <a:r>
              <a:rPr lang="en-US" sz="2039" dirty="0">
                <a:solidFill>
                  <a:srgbClr val="000000"/>
                </a:solidFill>
              </a:rPr>
              <a:t>r:</a:t>
            </a:r>
          </a:p>
        </p:txBody>
      </p:sp>
      <p:sp>
        <p:nvSpPr>
          <p:cNvPr id="20" name="TextBox 19"/>
          <p:cNvSpPr txBox="1"/>
          <p:nvPr/>
        </p:nvSpPr>
        <p:spPr>
          <a:xfrm>
            <a:off x="8236371" y="6383619"/>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0x00000009</a:t>
            </a:r>
          </a:p>
        </p:txBody>
      </p:sp>
      <p:sp>
        <p:nvSpPr>
          <p:cNvPr id="21" name="TextBox 20"/>
          <p:cNvSpPr txBox="1"/>
          <p:nvPr/>
        </p:nvSpPr>
        <p:spPr>
          <a:xfrm>
            <a:off x="7741624" y="6383619"/>
            <a:ext cx="349273" cy="414186"/>
          </a:xfrm>
          <a:prstGeom prst="rect">
            <a:avLst/>
          </a:prstGeom>
          <a:noFill/>
        </p:spPr>
        <p:txBody>
          <a:bodyPr wrap="none" rtlCol="0">
            <a:spAutoFit/>
          </a:bodyPr>
          <a:lstStyle/>
          <a:p>
            <a:pPr defTabSz="932134"/>
            <a:r>
              <a:rPr lang="en-US" sz="2039" dirty="0">
                <a:solidFill>
                  <a:srgbClr val="000000"/>
                </a:solidFill>
              </a:rPr>
              <a:t>r:</a:t>
            </a:r>
          </a:p>
        </p:txBody>
      </p:sp>
      <p:sp>
        <p:nvSpPr>
          <p:cNvPr id="22" name="TextBox 21"/>
          <p:cNvSpPr txBox="1"/>
          <p:nvPr/>
        </p:nvSpPr>
        <p:spPr>
          <a:xfrm>
            <a:off x="4041162" y="5886212"/>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Number</a:t>
            </a:r>
          </a:p>
        </p:txBody>
      </p:sp>
      <p:sp>
        <p:nvSpPr>
          <p:cNvPr id="23" name="TextBox 22"/>
          <p:cNvSpPr txBox="1"/>
          <p:nvPr/>
        </p:nvSpPr>
        <p:spPr>
          <a:xfrm>
            <a:off x="4041162" y="6302223"/>
            <a:ext cx="1942142" cy="4141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32134"/>
            <a:r>
              <a:rPr lang="en-US" sz="2039" dirty="0">
                <a:solidFill>
                  <a:srgbClr val="000000"/>
                </a:solidFill>
                <a:latin typeface="Consolas" pitchFamily="49" charset="0"/>
                <a:cs typeface="Consolas" pitchFamily="49" charset="0"/>
              </a:rPr>
              <a:t>3.5</a:t>
            </a:r>
            <a:endParaRPr lang="en-US" sz="2039" dirty="0">
              <a:solidFill>
                <a:srgbClr val="000000"/>
              </a:solidFill>
            </a:endParaRPr>
          </a:p>
        </p:txBody>
      </p:sp>
      <p:cxnSp>
        <p:nvCxnSpPr>
          <p:cNvPr id="24" name="Straight Arrow Connector 23"/>
          <p:cNvCxnSpPr>
            <a:stCxn id="8" idx="3"/>
            <a:endCxn id="22" idx="1"/>
          </p:cNvCxnSpPr>
          <p:nvPr/>
        </p:nvCxnSpPr>
        <p:spPr>
          <a:xfrm>
            <a:off x="3170934" y="6087791"/>
            <a:ext cx="870228" cy="5514"/>
          </a:xfrm>
          <a:prstGeom prst="straightConnector1">
            <a:avLst/>
          </a:prstGeom>
          <a:ln w="38100">
            <a:solidFill>
              <a:schemeClr val="accent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8722019" y="3292554"/>
            <a:ext cx="542993" cy="262783"/>
          </a:xfrm>
          <a:prstGeom prst="rect">
            <a:avLst/>
          </a:prstGeom>
          <a:solidFill>
            <a:srgbClr val="00B050">
              <a:alpha val="30000"/>
            </a:srgb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576626" y="5368157"/>
            <a:ext cx="1359500" cy="414186"/>
          </a:xfrm>
          <a:prstGeom prst="rect">
            <a:avLst/>
          </a:prstGeom>
          <a:solidFill>
            <a:srgbClr val="00B0F0"/>
          </a:solidFill>
        </p:spPr>
        <p:txBody>
          <a:bodyPr wrap="square" rtlCol="0">
            <a:spAutoFit/>
          </a:bodyPr>
          <a:lstStyle/>
          <a:p>
            <a:pPr algn="ctr" defTabSz="932134"/>
            <a:r>
              <a:rPr lang="en-US" sz="2039" dirty="0">
                <a:solidFill>
                  <a:srgbClr val="FFFFFF"/>
                </a:solidFill>
              </a:rPr>
              <a:t>STACK</a:t>
            </a:r>
          </a:p>
        </p:txBody>
      </p:sp>
      <p:sp>
        <p:nvSpPr>
          <p:cNvPr id="27" name="TextBox 26"/>
          <p:cNvSpPr txBox="1"/>
          <p:nvPr/>
        </p:nvSpPr>
        <p:spPr>
          <a:xfrm>
            <a:off x="4401722" y="5359261"/>
            <a:ext cx="1359500" cy="414186"/>
          </a:xfrm>
          <a:prstGeom prst="rect">
            <a:avLst/>
          </a:prstGeom>
          <a:solidFill>
            <a:srgbClr val="00B0F0"/>
          </a:solidFill>
        </p:spPr>
        <p:txBody>
          <a:bodyPr wrap="square" rtlCol="0">
            <a:spAutoFit/>
          </a:bodyPr>
          <a:lstStyle/>
          <a:p>
            <a:pPr algn="ctr" defTabSz="932134"/>
            <a:r>
              <a:rPr lang="en-US" sz="2039" dirty="0">
                <a:solidFill>
                  <a:srgbClr val="FFFFFF"/>
                </a:solidFill>
              </a:rPr>
              <a:t>HEAP</a:t>
            </a:r>
          </a:p>
        </p:txBody>
      </p:sp>
      <p:sp>
        <p:nvSpPr>
          <p:cNvPr id="29" name="TextBox 28"/>
          <p:cNvSpPr txBox="1"/>
          <p:nvPr/>
        </p:nvSpPr>
        <p:spPr>
          <a:xfrm>
            <a:off x="8503318" y="5298085"/>
            <a:ext cx="1359500" cy="414186"/>
          </a:xfrm>
          <a:prstGeom prst="rect">
            <a:avLst/>
          </a:prstGeom>
          <a:solidFill>
            <a:srgbClr val="00B0F0"/>
          </a:solidFill>
        </p:spPr>
        <p:txBody>
          <a:bodyPr wrap="square" rtlCol="0">
            <a:spAutoFit/>
          </a:bodyPr>
          <a:lstStyle/>
          <a:p>
            <a:pPr algn="ctr" defTabSz="932134"/>
            <a:r>
              <a:rPr lang="en-US" sz="2039" dirty="0">
                <a:solidFill>
                  <a:srgbClr val="FFFFFF"/>
                </a:solidFill>
              </a:rPr>
              <a:t>STACK</a:t>
            </a:r>
          </a:p>
        </p:txBody>
      </p:sp>
      <p:sp>
        <p:nvSpPr>
          <p:cNvPr id="30" name="TextBox 29"/>
          <p:cNvSpPr txBox="1"/>
          <p:nvPr/>
        </p:nvSpPr>
        <p:spPr>
          <a:xfrm>
            <a:off x="2714448" y="4531834"/>
            <a:ext cx="1142540" cy="470725"/>
          </a:xfrm>
          <a:prstGeom prst="rect">
            <a:avLst/>
          </a:prstGeom>
          <a:noFill/>
        </p:spPr>
        <p:txBody>
          <a:bodyPr wrap="square" rtlCol="0">
            <a:spAutoFit/>
          </a:bodyPr>
          <a:lstStyle/>
          <a:p>
            <a:pPr defTabSz="932134"/>
            <a:r>
              <a:rPr lang="en-US" sz="2399" dirty="0">
                <a:solidFill>
                  <a:srgbClr val="000000"/>
                </a:solidFill>
              </a:rPr>
              <a:t>SLOW</a:t>
            </a:r>
          </a:p>
        </p:txBody>
      </p:sp>
      <p:sp>
        <p:nvSpPr>
          <p:cNvPr id="31" name="TextBox 30"/>
          <p:cNvSpPr txBox="1"/>
          <p:nvPr/>
        </p:nvSpPr>
        <p:spPr>
          <a:xfrm>
            <a:off x="8807996" y="4531833"/>
            <a:ext cx="1142540" cy="470725"/>
          </a:xfrm>
          <a:prstGeom prst="rect">
            <a:avLst/>
          </a:prstGeom>
          <a:noFill/>
        </p:spPr>
        <p:txBody>
          <a:bodyPr wrap="square" rtlCol="0">
            <a:spAutoFit/>
          </a:bodyPr>
          <a:lstStyle/>
          <a:p>
            <a:pPr defTabSz="932134"/>
            <a:r>
              <a:rPr lang="en-US" sz="2399" dirty="0">
                <a:solidFill>
                  <a:srgbClr val="000000"/>
                </a:solidFill>
              </a:rPr>
              <a:t>FAST</a:t>
            </a:r>
          </a:p>
        </p:txBody>
      </p:sp>
      <p:sp>
        <p:nvSpPr>
          <p:cNvPr id="34" name="Rectangle 33"/>
          <p:cNvSpPr/>
          <p:nvPr/>
        </p:nvSpPr>
        <p:spPr bwMode="auto">
          <a:xfrm>
            <a:off x="861748" y="3312470"/>
            <a:ext cx="2024988" cy="260961"/>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3209548" y="5641665"/>
            <a:ext cx="799778" cy="369204"/>
            <a:chOff x="8847137" y="2389627"/>
            <a:chExt cx="800100" cy="369353"/>
          </a:xfrm>
        </p:grpSpPr>
        <p:sp>
          <p:nvSpPr>
            <p:cNvPr id="28" name="TextBox 27"/>
            <p:cNvSpPr txBox="1"/>
            <p:nvPr/>
          </p:nvSpPr>
          <p:spPr>
            <a:xfrm>
              <a:off x="8847137" y="2389627"/>
              <a:ext cx="800100" cy="369353"/>
            </a:xfrm>
            <a:prstGeom prst="rect">
              <a:avLst/>
            </a:prstGeom>
            <a:noFill/>
          </p:spPr>
          <p:txBody>
            <a:bodyPr wrap="square" rtlCol="0">
              <a:spAutoFit/>
            </a:bodyPr>
            <a:lstStyle/>
            <a:p>
              <a:pPr defTabSz="932134"/>
              <a:r>
                <a:rPr lang="en-US" sz="1799" dirty="0">
                  <a:solidFill>
                    <a:srgbClr val="000000"/>
                  </a:solidFill>
                </a:rPr>
                <a:t>SLOW</a:t>
              </a:r>
              <a:endParaRPr lang="en-US" sz="2399" dirty="0">
                <a:solidFill>
                  <a:srgbClr val="000000"/>
                </a:solidFill>
              </a:endParaRPr>
            </a:p>
          </p:txBody>
        </p:sp>
        <p:sp>
          <p:nvSpPr>
            <p:cNvPr id="35" name="Rectangle 34"/>
            <p:cNvSpPr/>
            <p:nvPr/>
          </p:nvSpPr>
          <p:spPr bwMode="auto">
            <a:xfrm>
              <a:off x="8893052" y="2430462"/>
              <a:ext cx="696042" cy="261066"/>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07771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98" dirty="0"/>
              <a:t>Take advantage of type-specialization for arithmetic</a:t>
            </a:r>
            <a:r>
              <a:rPr lang="en-US" dirty="0" smtClean="0"/>
              <a:t/>
            </a:r>
            <a:br>
              <a:rPr lang="en-US" dirty="0" smtClean="0"/>
            </a:br>
            <a:r>
              <a:rPr lang="en-US" sz="2799" dirty="0"/>
              <a:t>Create separate functions for ints and floats; use consistent argument types </a:t>
            </a:r>
            <a:endParaRPr lang="en-US" dirty="0"/>
          </a:p>
        </p:txBody>
      </p:sp>
      <p:sp>
        <p:nvSpPr>
          <p:cNvPr id="5" name="Rectangle 4"/>
          <p:cNvSpPr/>
          <p:nvPr/>
        </p:nvSpPr>
        <p:spPr>
          <a:xfrm>
            <a:off x="886382" y="1639480"/>
            <a:ext cx="5255685" cy="4863021"/>
          </a:xfrm>
          <a:prstGeom prst="rect">
            <a:avLst/>
          </a:prstGeom>
          <a:solidFill>
            <a:schemeClr val="tx2">
              <a:lumMod val="8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defTabSz="932134"/>
            <a:r>
              <a:rPr lang="en-US" sz="1599" dirty="0">
                <a:solidFill>
                  <a:srgbClr val="0000FF"/>
                </a:solidFill>
                <a:latin typeface="Consolas"/>
              </a:rPr>
              <a:t>function </a:t>
            </a:r>
            <a:r>
              <a:rPr lang="en-US" sz="1599" dirty="0">
                <a:solidFill>
                  <a:srgbClr val="000000"/>
                </a:solidFill>
                <a:latin typeface="Consolas"/>
              </a:rPr>
              <a:t>Distance</a:t>
            </a:r>
            <a:r>
              <a:rPr lang="en-US" sz="1599" dirty="0">
                <a:solidFill>
                  <a:prstClr val="black"/>
                </a:solidFill>
                <a:latin typeface="Consolas"/>
              </a:rPr>
              <a:t>(p1, p2) {</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dx = p1.x - p2.x;</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dy = p1.y - p2.y;</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d2 = dx * dx + dy * dy;</a:t>
            </a:r>
            <a:br>
              <a:rPr lang="en-US" sz="1599" dirty="0">
                <a:solidFill>
                  <a:prstClr val="black"/>
                </a:solidFill>
                <a:latin typeface="Consolas"/>
              </a:rPr>
            </a:br>
            <a:r>
              <a:rPr lang="en-US" sz="1599" dirty="0">
                <a:solidFill>
                  <a:prstClr val="black"/>
                </a:solidFill>
                <a:latin typeface="Consolas"/>
              </a:rPr>
              <a:t>  </a:t>
            </a:r>
            <a:r>
              <a:rPr lang="en-US" sz="1599" dirty="0">
                <a:solidFill>
                  <a:srgbClr val="00188F">
                    <a:lumMod val="60000"/>
                    <a:lumOff val="40000"/>
                  </a:srgbClr>
                </a:solidFill>
                <a:latin typeface="Consolas"/>
              </a:rPr>
              <a:t>return</a:t>
            </a:r>
            <a:r>
              <a:rPr lang="en-US" sz="1599" dirty="0">
                <a:solidFill>
                  <a:prstClr val="black"/>
                </a:solidFill>
                <a:latin typeface="Consolas"/>
              </a:rPr>
              <a:t> Math.sqrt(d2);</a:t>
            </a:r>
          </a:p>
          <a:p>
            <a:pPr defTabSz="932134"/>
            <a:r>
              <a:rPr lang="en-US" sz="1599" dirty="0">
                <a:solidFill>
                  <a:prstClr val="black"/>
                </a:solidFill>
                <a:latin typeface="Consolas"/>
              </a:rPr>
              <a:t>}</a:t>
            </a:r>
          </a:p>
          <a:p>
            <a:pPr defTabSz="932134"/>
            <a:endParaRPr lang="en-US" sz="1599" dirty="0">
              <a:solidFill>
                <a:prstClr val="black"/>
              </a:solidFill>
              <a:latin typeface="Consolas"/>
            </a:endParaRPr>
          </a:p>
          <a:p>
            <a:pPr defTabSz="932134"/>
            <a:endParaRPr lang="en-US" sz="1599" dirty="0">
              <a:solidFill>
                <a:prstClr val="black"/>
              </a:solidFill>
              <a:latin typeface="Consolas"/>
            </a:endParaRPr>
          </a:p>
          <a:p>
            <a:pPr defTabSz="932134"/>
            <a:endParaRPr lang="en-US" sz="1599" dirty="0">
              <a:solidFill>
                <a:prstClr val="black"/>
              </a:solidFill>
              <a:latin typeface="Consolas"/>
            </a:endParaRPr>
          </a:p>
          <a:p>
            <a:pPr defTabSz="932134"/>
            <a:r>
              <a:rPr lang="en-US" sz="1599" dirty="0">
                <a:solidFill>
                  <a:srgbClr val="0000FF"/>
                </a:solidFill>
                <a:latin typeface="Consolas"/>
              </a:rPr>
              <a:t>var</a:t>
            </a:r>
            <a:r>
              <a:rPr lang="en-US" sz="1599" dirty="0">
                <a:solidFill>
                  <a:prstClr val="black"/>
                </a:solidFill>
                <a:latin typeface="Consolas"/>
              </a:rPr>
              <a:t> point1 = {x:10, y:10};</a:t>
            </a:r>
          </a:p>
          <a:p>
            <a:pPr defTabSz="932134"/>
            <a:r>
              <a:rPr lang="en-US" sz="1599" dirty="0">
                <a:solidFill>
                  <a:srgbClr val="0000FF"/>
                </a:solidFill>
                <a:latin typeface="Consolas"/>
              </a:rPr>
              <a:t>var</a:t>
            </a:r>
            <a:r>
              <a:rPr lang="en-US" sz="1599" dirty="0">
                <a:solidFill>
                  <a:prstClr val="black"/>
                </a:solidFill>
                <a:latin typeface="Consolas"/>
              </a:rPr>
              <a:t> point2 = {x:20, y:20};</a:t>
            </a:r>
          </a:p>
          <a:p>
            <a:pPr defTabSz="932134"/>
            <a:r>
              <a:rPr lang="en-US" sz="1599" dirty="0">
                <a:solidFill>
                  <a:srgbClr val="0000FF"/>
                </a:solidFill>
                <a:latin typeface="Consolas"/>
              </a:rPr>
              <a:t>var</a:t>
            </a:r>
            <a:r>
              <a:rPr lang="en-US" sz="1599" dirty="0">
                <a:solidFill>
                  <a:prstClr val="black"/>
                </a:solidFill>
                <a:latin typeface="Consolas"/>
              </a:rPr>
              <a:t> point3 = {x:1.5, y:1.5}; </a:t>
            </a:r>
          </a:p>
          <a:p>
            <a:pPr defTabSz="932134"/>
            <a:r>
              <a:rPr lang="en-US" sz="1599" dirty="0">
                <a:solidFill>
                  <a:srgbClr val="0000FF"/>
                </a:solidFill>
                <a:latin typeface="Consolas"/>
              </a:rPr>
              <a:t>var</a:t>
            </a:r>
            <a:r>
              <a:rPr lang="en-US" sz="1599" dirty="0">
                <a:solidFill>
                  <a:prstClr val="black"/>
                </a:solidFill>
                <a:latin typeface="Consolas"/>
              </a:rPr>
              <a:t> point4 = {x:0x0AB, y:0xBC};</a:t>
            </a:r>
          </a:p>
          <a:p>
            <a:pPr defTabSz="932134"/>
            <a:endParaRPr lang="en-US" sz="1599" dirty="0">
              <a:solidFill>
                <a:prstClr val="black"/>
              </a:solidFill>
              <a:latin typeface="Consolas"/>
            </a:endParaRPr>
          </a:p>
          <a:p>
            <a:pPr defTabSz="932134"/>
            <a:endParaRPr lang="en-US" sz="1599" dirty="0">
              <a:solidFill>
                <a:prstClr val="black"/>
              </a:solidFill>
              <a:latin typeface="Consolas"/>
            </a:endParaRPr>
          </a:p>
          <a:p>
            <a:pPr defTabSz="932134"/>
            <a:endParaRPr lang="en-US" sz="1599" dirty="0">
              <a:solidFill>
                <a:prstClr val="black"/>
              </a:solidFill>
              <a:latin typeface="Consolas"/>
            </a:endParaRPr>
          </a:p>
          <a:p>
            <a:pPr defTabSz="932134"/>
            <a:r>
              <a:rPr lang="en-US" sz="1599" dirty="0">
                <a:solidFill>
                  <a:prstClr val="black"/>
                </a:solidFill>
                <a:latin typeface="Consolas"/>
              </a:rPr>
              <a:t>Distance(point1, point3);</a:t>
            </a:r>
          </a:p>
          <a:p>
            <a:pPr defTabSz="932134"/>
            <a:r>
              <a:rPr lang="en-US" sz="1599" dirty="0">
                <a:solidFill>
                  <a:prstClr val="black"/>
                </a:solidFill>
                <a:latin typeface="Consolas"/>
              </a:rPr>
              <a:t>Distance(point2, point4);</a:t>
            </a:r>
          </a:p>
          <a:p>
            <a:pPr defTabSz="932134"/>
            <a:endParaRPr lang="en-US" sz="1599" dirty="0">
              <a:solidFill>
                <a:prstClr val="black"/>
              </a:solidFill>
              <a:latin typeface="Consolas"/>
            </a:endParaRPr>
          </a:p>
        </p:txBody>
      </p:sp>
      <p:sp>
        <p:nvSpPr>
          <p:cNvPr id="6" name="Rectangle 5"/>
          <p:cNvSpPr/>
          <p:nvPr/>
        </p:nvSpPr>
        <p:spPr>
          <a:xfrm>
            <a:off x="6370575" y="1639480"/>
            <a:ext cx="5255685" cy="4863021"/>
          </a:xfrm>
          <a:prstGeom prst="rect">
            <a:avLst/>
          </a:prstGeom>
          <a:solidFill>
            <a:schemeClr val="tx2">
              <a:lumMod val="8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defTabSz="932134"/>
            <a:r>
              <a:rPr lang="en-US" sz="1599" dirty="0">
                <a:solidFill>
                  <a:srgbClr val="0000FF"/>
                </a:solidFill>
                <a:latin typeface="Consolas"/>
              </a:rPr>
              <a:t>function </a:t>
            </a:r>
            <a:r>
              <a:rPr lang="en-US" sz="1599" dirty="0">
                <a:solidFill>
                  <a:srgbClr val="000000"/>
                </a:solidFill>
                <a:latin typeface="Consolas"/>
              </a:rPr>
              <a:t>DistanceFloat</a:t>
            </a:r>
            <a:r>
              <a:rPr lang="en-US" sz="1599" dirty="0">
                <a:solidFill>
                  <a:prstClr val="black"/>
                </a:solidFill>
                <a:latin typeface="Consolas"/>
              </a:rPr>
              <a:t>(p1, p2) {</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dx = p1.x - p2.x;</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dy = p1.y - p2.y;</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d2 = dx * dx + dy * dy;</a:t>
            </a:r>
            <a:br>
              <a:rPr lang="en-US" sz="1599" dirty="0">
                <a:solidFill>
                  <a:prstClr val="black"/>
                </a:solidFill>
                <a:latin typeface="Consolas"/>
              </a:rPr>
            </a:br>
            <a:r>
              <a:rPr lang="en-US" sz="1599" dirty="0">
                <a:solidFill>
                  <a:prstClr val="black"/>
                </a:solidFill>
                <a:latin typeface="Consolas"/>
              </a:rPr>
              <a:t>  </a:t>
            </a:r>
            <a:r>
              <a:rPr lang="en-US" sz="1599" dirty="0">
                <a:solidFill>
                  <a:srgbClr val="00188F">
                    <a:lumMod val="60000"/>
                    <a:lumOff val="40000"/>
                  </a:srgbClr>
                </a:solidFill>
                <a:latin typeface="Consolas"/>
              </a:rPr>
              <a:t>return</a:t>
            </a:r>
            <a:r>
              <a:rPr lang="en-US" sz="1599" dirty="0">
                <a:solidFill>
                  <a:prstClr val="black"/>
                </a:solidFill>
                <a:latin typeface="Consolas"/>
              </a:rPr>
              <a:t> Math.sqrt(d2);</a:t>
            </a:r>
          </a:p>
          <a:p>
            <a:pPr defTabSz="932134"/>
            <a:r>
              <a:rPr lang="en-US" sz="1599" dirty="0">
                <a:solidFill>
                  <a:prstClr val="black"/>
                </a:solidFill>
                <a:latin typeface="Consolas"/>
              </a:rPr>
              <a:t>}</a:t>
            </a:r>
          </a:p>
          <a:p>
            <a:pPr defTabSz="932134"/>
            <a:r>
              <a:rPr lang="en-US" sz="1599" dirty="0">
                <a:solidFill>
                  <a:srgbClr val="0000FF"/>
                </a:solidFill>
                <a:latin typeface="Consolas"/>
              </a:rPr>
              <a:t>function</a:t>
            </a:r>
            <a:r>
              <a:rPr lang="en-US" sz="1599" dirty="0">
                <a:solidFill>
                  <a:prstClr val="black"/>
                </a:solidFill>
                <a:latin typeface="Consolas"/>
              </a:rPr>
              <a:t> DistanceInt(p1,p2) {</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dx = p1.x - p2.x;</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dy = p1.y - p2.y;</a:t>
            </a:r>
          </a:p>
          <a:p>
            <a:pPr defTabSz="932134"/>
            <a:r>
              <a:rPr lang="en-US" sz="1599" dirty="0">
                <a:solidFill>
                  <a:prstClr val="black"/>
                </a:solidFill>
                <a:latin typeface="Consolas"/>
              </a:rPr>
              <a:t>  </a:t>
            </a:r>
            <a:r>
              <a:rPr lang="en-US" sz="1599" dirty="0">
                <a:solidFill>
                  <a:srgbClr val="0000FF"/>
                </a:solidFill>
                <a:latin typeface="Consolas"/>
              </a:rPr>
              <a:t>var</a:t>
            </a:r>
            <a:r>
              <a:rPr lang="en-US" sz="1599" dirty="0">
                <a:solidFill>
                  <a:prstClr val="black"/>
                </a:solidFill>
                <a:latin typeface="Consolas"/>
              </a:rPr>
              <a:t> d2 = dx * dx + dy * dy;</a:t>
            </a:r>
            <a:br>
              <a:rPr lang="en-US" sz="1599" dirty="0">
                <a:solidFill>
                  <a:prstClr val="black"/>
                </a:solidFill>
                <a:latin typeface="Consolas"/>
              </a:rPr>
            </a:br>
            <a:r>
              <a:rPr lang="en-US" sz="1599" dirty="0">
                <a:solidFill>
                  <a:prstClr val="black"/>
                </a:solidFill>
                <a:latin typeface="Consolas"/>
              </a:rPr>
              <a:t>  </a:t>
            </a:r>
            <a:r>
              <a:rPr lang="en-US" sz="1599" dirty="0">
                <a:solidFill>
                  <a:srgbClr val="00188F">
                    <a:lumMod val="60000"/>
                    <a:lumOff val="40000"/>
                  </a:srgbClr>
                </a:solidFill>
                <a:latin typeface="Consolas"/>
              </a:rPr>
              <a:t>return</a:t>
            </a:r>
            <a:r>
              <a:rPr lang="en-US" sz="1599" dirty="0">
                <a:solidFill>
                  <a:prstClr val="black"/>
                </a:solidFill>
                <a:latin typeface="Consolas"/>
              </a:rPr>
              <a:t> (Math.sqrt(d2) | 0);</a:t>
            </a:r>
          </a:p>
          <a:p>
            <a:pPr defTabSz="932134"/>
            <a:r>
              <a:rPr lang="en-US" sz="1599" dirty="0">
                <a:solidFill>
                  <a:prstClr val="black"/>
                </a:solidFill>
                <a:latin typeface="Consolas"/>
              </a:rPr>
              <a:t>}</a:t>
            </a:r>
          </a:p>
          <a:p>
            <a:pPr defTabSz="932134"/>
            <a:r>
              <a:rPr lang="en-US" sz="1599" dirty="0">
                <a:solidFill>
                  <a:srgbClr val="0000FF"/>
                </a:solidFill>
                <a:latin typeface="Consolas"/>
              </a:rPr>
              <a:t>var</a:t>
            </a:r>
            <a:r>
              <a:rPr lang="en-US" sz="1599" dirty="0">
                <a:solidFill>
                  <a:prstClr val="black"/>
                </a:solidFill>
                <a:latin typeface="Consolas"/>
              </a:rPr>
              <a:t> point1 = {x:10, y:10};</a:t>
            </a:r>
          </a:p>
          <a:p>
            <a:pPr defTabSz="932134"/>
            <a:r>
              <a:rPr lang="en-US" sz="1599" dirty="0">
                <a:solidFill>
                  <a:srgbClr val="0000FF"/>
                </a:solidFill>
                <a:latin typeface="Consolas"/>
              </a:rPr>
              <a:t>var</a:t>
            </a:r>
            <a:r>
              <a:rPr lang="en-US" sz="1599" dirty="0">
                <a:solidFill>
                  <a:prstClr val="black"/>
                </a:solidFill>
                <a:latin typeface="Consolas"/>
              </a:rPr>
              <a:t> point2 = {x:20, y:20};</a:t>
            </a:r>
          </a:p>
          <a:p>
            <a:pPr defTabSz="932134"/>
            <a:r>
              <a:rPr lang="en-US" sz="1599" dirty="0">
                <a:solidFill>
                  <a:srgbClr val="0000FF"/>
                </a:solidFill>
                <a:latin typeface="Consolas"/>
              </a:rPr>
              <a:t>var</a:t>
            </a:r>
            <a:r>
              <a:rPr lang="en-US" sz="1599" dirty="0">
                <a:solidFill>
                  <a:prstClr val="black"/>
                </a:solidFill>
                <a:latin typeface="Consolas"/>
              </a:rPr>
              <a:t> point3 = {x:1.5, y:1.5}; </a:t>
            </a:r>
          </a:p>
          <a:p>
            <a:pPr defTabSz="932134"/>
            <a:r>
              <a:rPr lang="en-US" sz="1599" dirty="0">
                <a:solidFill>
                  <a:srgbClr val="0000FF"/>
                </a:solidFill>
                <a:latin typeface="Consolas"/>
              </a:rPr>
              <a:t>var</a:t>
            </a:r>
            <a:r>
              <a:rPr lang="en-US" sz="1599" dirty="0">
                <a:solidFill>
                  <a:prstClr val="black"/>
                </a:solidFill>
                <a:latin typeface="Consolas"/>
              </a:rPr>
              <a:t> point4 = {x:0x0AB, y:0xBC};</a:t>
            </a:r>
          </a:p>
          <a:p>
            <a:pPr defTabSz="932134"/>
            <a:endParaRPr lang="en-US" sz="1599" dirty="0">
              <a:solidFill>
                <a:prstClr val="black"/>
              </a:solidFill>
              <a:latin typeface="Consolas"/>
            </a:endParaRPr>
          </a:p>
          <a:p>
            <a:pPr defTabSz="932134"/>
            <a:r>
              <a:rPr lang="en-US" sz="1599" dirty="0">
                <a:solidFill>
                  <a:prstClr val="black"/>
                </a:solidFill>
                <a:latin typeface="Consolas"/>
              </a:rPr>
              <a:t>DistanceInt(point1, point2);</a:t>
            </a:r>
          </a:p>
          <a:p>
            <a:pPr defTabSz="932134"/>
            <a:r>
              <a:rPr lang="en-US" sz="1599" dirty="0">
                <a:solidFill>
                  <a:prstClr val="black"/>
                </a:solidFill>
                <a:latin typeface="Consolas"/>
              </a:rPr>
              <a:t>DistanceFloat(point3, point4);</a:t>
            </a:r>
          </a:p>
        </p:txBody>
      </p:sp>
      <p:sp>
        <p:nvSpPr>
          <p:cNvPr id="7" name="TextBox 6"/>
          <p:cNvSpPr txBox="1"/>
          <p:nvPr/>
        </p:nvSpPr>
        <p:spPr>
          <a:xfrm>
            <a:off x="2866785" y="6509856"/>
            <a:ext cx="1218710" cy="470725"/>
          </a:xfrm>
          <a:prstGeom prst="rect">
            <a:avLst/>
          </a:prstGeom>
          <a:noFill/>
        </p:spPr>
        <p:txBody>
          <a:bodyPr wrap="square" rtlCol="0">
            <a:spAutoFit/>
          </a:bodyPr>
          <a:lstStyle/>
          <a:p>
            <a:pPr defTabSz="932134"/>
            <a:r>
              <a:rPr lang="en-US" sz="2399" dirty="0">
                <a:solidFill>
                  <a:srgbClr val="000000"/>
                </a:solidFill>
              </a:rPr>
              <a:t>SLOW</a:t>
            </a:r>
          </a:p>
        </p:txBody>
      </p:sp>
      <p:sp>
        <p:nvSpPr>
          <p:cNvPr id="8" name="TextBox 7"/>
          <p:cNvSpPr txBox="1"/>
          <p:nvPr/>
        </p:nvSpPr>
        <p:spPr>
          <a:xfrm>
            <a:off x="8503317" y="6509856"/>
            <a:ext cx="990202" cy="470725"/>
          </a:xfrm>
          <a:prstGeom prst="rect">
            <a:avLst/>
          </a:prstGeom>
          <a:noFill/>
        </p:spPr>
        <p:txBody>
          <a:bodyPr wrap="square" rtlCol="0">
            <a:spAutoFit/>
          </a:bodyPr>
          <a:lstStyle/>
          <a:p>
            <a:pPr defTabSz="932134"/>
            <a:r>
              <a:rPr lang="en-US" sz="2399" dirty="0">
                <a:solidFill>
                  <a:srgbClr val="000000"/>
                </a:solidFill>
              </a:rPr>
              <a:t>FAST</a:t>
            </a:r>
          </a:p>
        </p:txBody>
      </p:sp>
      <p:sp>
        <p:nvSpPr>
          <p:cNvPr id="9" name="Rectangle 8"/>
          <p:cNvSpPr/>
          <p:nvPr/>
        </p:nvSpPr>
        <p:spPr bwMode="auto">
          <a:xfrm>
            <a:off x="962551" y="5592352"/>
            <a:ext cx="2906369" cy="508540"/>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446745" y="5828796"/>
            <a:ext cx="3475687" cy="512092"/>
          </a:xfrm>
          <a:prstGeom prst="rect">
            <a:avLst/>
          </a:prstGeom>
          <a:solidFill>
            <a:srgbClr val="00B050">
              <a:alpha val="30000"/>
            </a:srgb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117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Initialize JavaScript on Demand</a:t>
            </a:r>
            <a:r>
              <a:rPr smtClean="0">
                <a:solidFill>
                  <a:srgbClr val="505050"/>
                </a:solidFill>
              </a:rPr>
              <a:t/>
            </a:r>
            <a:br>
              <a:rPr smtClean="0">
                <a:solidFill>
                  <a:srgbClr val="505050"/>
                </a:solidFill>
              </a:rPr>
            </a:br>
            <a:r>
              <a:rPr sz="2900" i="1">
                <a:solidFill>
                  <a:srgbClr val="00BCF2"/>
                </a:solidFill>
              </a:rPr>
              <a:t>Write </a:t>
            </a:r>
            <a:r>
              <a:rPr sz="2900" i="1" smtClean="0">
                <a:solidFill>
                  <a:srgbClr val="00BCF2"/>
                </a:solidFill>
              </a:rPr>
              <a:t>Fast Loading </a:t>
            </a:r>
            <a:r>
              <a:rPr sz="2900" i="1">
                <a:solidFill>
                  <a:srgbClr val="00BCF2"/>
                </a:solidFill>
              </a:rPr>
              <a:t>JavaScript</a:t>
            </a:r>
            <a:endParaRPr sz="2900" b="1" i="1">
              <a:solidFill>
                <a:srgbClr val="00BCF2"/>
              </a:solidFill>
            </a:endParaRPr>
          </a:p>
        </p:txBody>
      </p:sp>
      <p:sp>
        <p:nvSpPr>
          <p:cNvPr id="4" name="Text Placeholder 4"/>
          <p:cNvSpPr txBox="1">
            <a:spLocks/>
          </p:cNvSpPr>
          <p:nvPr/>
        </p:nvSpPr>
        <p:spPr>
          <a:xfrm>
            <a:off x="479478" y="1897062"/>
            <a:ext cx="12672959" cy="4896896"/>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solidFill>
                  <a:srgbClr val="505050"/>
                </a:solidFill>
                <a:latin typeface="Consolas" pitchFamily="49" charset="0"/>
                <a:cs typeface="Consolas" pitchFamily="49" charset="0"/>
              </a:rPr>
              <a:t>var userTileScriptsLoaded = false;</a:t>
            </a:r>
          </a:p>
          <a:p>
            <a:r>
              <a:rPr lang="en-US" sz="2200" dirty="0" smtClean="0">
                <a:solidFill>
                  <a:srgbClr val="505050"/>
                </a:solidFill>
                <a:latin typeface="Consolas" pitchFamily="49" charset="0"/>
                <a:cs typeface="Consolas" pitchFamily="49" charset="0"/>
              </a:rPr>
              <a:t>function CustomizeUserTile()</a:t>
            </a:r>
          </a:p>
          <a:p>
            <a:r>
              <a:rPr lang="en-US" sz="2200" dirty="0" smtClean="0">
                <a:solidFill>
                  <a:srgbClr val="505050"/>
                </a:solidFill>
                <a:latin typeface="Consolas" pitchFamily="49" charset="0"/>
                <a:cs typeface="Consolas" pitchFamily="49" charset="0"/>
              </a:rPr>
              <a:t>{</a:t>
            </a:r>
          </a:p>
          <a:p>
            <a:r>
              <a:rPr lang="en-US" sz="2200" dirty="0" smtClean="0">
                <a:solidFill>
                  <a:srgbClr val="505050"/>
                </a:solidFill>
                <a:latin typeface="Consolas" pitchFamily="49" charset="0"/>
                <a:cs typeface="Consolas" pitchFamily="49" charset="0"/>
              </a:rPr>
              <a:t>	if (userTileScriptsLoaded == false)</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var head = document.getElementsByTagName("head")[0];</a:t>
            </a:r>
          </a:p>
          <a:p>
            <a:r>
              <a:rPr lang="en-US" sz="2200" dirty="0" smtClean="0">
                <a:solidFill>
                  <a:srgbClr val="505050"/>
                </a:solidFill>
                <a:latin typeface="Consolas" pitchFamily="49" charset="0"/>
                <a:cs typeface="Consolas" pitchFamily="49" charset="0"/>
              </a:rPr>
              <a:t>		script = document.createElement('script');</a:t>
            </a:r>
          </a:p>
          <a:p>
            <a:r>
              <a:rPr lang="en-US" sz="2200" dirty="0" smtClean="0">
                <a:solidFill>
                  <a:srgbClr val="505050"/>
                </a:solidFill>
                <a:latin typeface="Consolas" pitchFamily="49" charset="0"/>
                <a:cs typeface="Consolas" pitchFamily="49" charset="0"/>
              </a:rPr>
              <a:t>		script.type = 'text/javascript';</a:t>
            </a:r>
          </a:p>
          <a:p>
            <a:r>
              <a:rPr lang="en-US" sz="2200" dirty="0" smtClean="0">
                <a:solidFill>
                  <a:srgbClr val="505050"/>
                </a:solidFill>
                <a:latin typeface="Consolas" pitchFamily="49" charset="0"/>
                <a:cs typeface="Consolas" pitchFamily="49" charset="0"/>
              </a:rPr>
              <a:t>		script.src = 'upload.js';</a:t>
            </a:r>
          </a:p>
          <a:p>
            <a:r>
              <a:rPr lang="en-US" sz="2200" dirty="0" smtClean="0">
                <a:solidFill>
                  <a:srgbClr val="505050"/>
                </a:solidFill>
                <a:latin typeface="Consolas" pitchFamily="49" charset="0"/>
                <a:cs typeface="Consolas" pitchFamily="49" charset="0"/>
              </a:rPr>
              <a:t>		head.appendChild(script);</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a:t>
            </a:r>
            <a:endParaRPr lang="en-US" sz="2200" dirty="0">
              <a:solidFill>
                <a:srgbClr val="505050"/>
              </a:solidFill>
              <a:latin typeface="Consolas" pitchFamily="49" charset="0"/>
              <a:cs typeface="Consolas" pitchFamily="49" charset="0"/>
            </a:endParaRPr>
          </a:p>
        </p:txBody>
      </p:sp>
    </p:spTree>
    <p:extLst>
      <p:ext uri="{BB962C8B-B14F-4D97-AF65-F5344CB8AC3E}">
        <p14:creationId xmlns:p14="http://schemas.microsoft.com/office/powerpoint/2010/main" val="281306486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Initialize JavaScript on Demand</a:t>
            </a:r>
            <a:r>
              <a:rPr smtClean="0">
                <a:solidFill>
                  <a:srgbClr val="505050"/>
                </a:solidFill>
              </a:rPr>
              <a:t/>
            </a:r>
            <a:br>
              <a:rPr smtClean="0">
                <a:solidFill>
                  <a:srgbClr val="505050"/>
                </a:solidFill>
              </a:rPr>
            </a:br>
            <a:r>
              <a:rPr sz="2900" i="1">
                <a:solidFill>
                  <a:srgbClr val="00BCF2"/>
                </a:solidFill>
              </a:rPr>
              <a:t>Write </a:t>
            </a:r>
            <a:r>
              <a:rPr sz="2900" i="1" smtClean="0">
                <a:solidFill>
                  <a:srgbClr val="00BCF2"/>
                </a:solidFill>
              </a:rPr>
              <a:t>Fast Loading </a:t>
            </a:r>
            <a:r>
              <a:rPr sz="2900" i="1">
                <a:solidFill>
                  <a:srgbClr val="00BCF2"/>
                </a:solidFill>
              </a:rPr>
              <a:t>JavaScript</a:t>
            </a:r>
            <a:endParaRPr sz="2900" b="1" i="1">
              <a:solidFill>
                <a:srgbClr val="00BCF2"/>
              </a:solidFill>
            </a:endParaRPr>
          </a:p>
        </p:txBody>
      </p:sp>
      <p:sp>
        <p:nvSpPr>
          <p:cNvPr id="2" name="Rectangle 1"/>
          <p:cNvSpPr/>
          <p:nvPr/>
        </p:nvSpPr>
        <p:spPr bwMode="auto">
          <a:xfrm>
            <a:off x="1239097" y="2084097"/>
            <a:ext cx="3276600" cy="3048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479478" y="1897062"/>
            <a:ext cx="12672959" cy="4896896"/>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solidFill>
                  <a:srgbClr val="505050"/>
                </a:solidFill>
                <a:latin typeface="Consolas" pitchFamily="49" charset="0"/>
                <a:cs typeface="Consolas" pitchFamily="49" charset="0"/>
              </a:rPr>
              <a:t>var userTileScriptsLoaded = false;</a:t>
            </a:r>
          </a:p>
          <a:p>
            <a:r>
              <a:rPr lang="en-US" sz="2200" dirty="0" smtClean="0">
                <a:solidFill>
                  <a:srgbClr val="505050"/>
                </a:solidFill>
                <a:latin typeface="Consolas" pitchFamily="49" charset="0"/>
                <a:cs typeface="Consolas" pitchFamily="49" charset="0"/>
              </a:rPr>
              <a:t>function CustomizeUserTile()</a:t>
            </a:r>
          </a:p>
          <a:p>
            <a:r>
              <a:rPr lang="en-US" sz="2200" dirty="0" smtClean="0">
                <a:solidFill>
                  <a:srgbClr val="505050"/>
                </a:solidFill>
                <a:latin typeface="Consolas" pitchFamily="49" charset="0"/>
                <a:cs typeface="Consolas" pitchFamily="49" charset="0"/>
              </a:rPr>
              <a:t>{</a:t>
            </a:r>
          </a:p>
          <a:p>
            <a:r>
              <a:rPr lang="en-US" sz="2200" dirty="0" smtClean="0">
                <a:solidFill>
                  <a:srgbClr val="505050"/>
                </a:solidFill>
                <a:latin typeface="Consolas" pitchFamily="49" charset="0"/>
                <a:cs typeface="Consolas" pitchFamily="49" charset="0"/>
              </a:rPr>
              <a:t>	if (userTileScriptsLoaded == false)</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var head = document.getElementsByTagName("head")[0];</a:t>
            </a:r>
          </a:p>
          <a:p>
            <a:r>
              <a:rPr lang="en-US" sz="2200" dirty="0" smtClean="0">
                <a:solidFill>
                  <a:srgbClr val="505050"/>
                </a:solidFill>
                <a:latin typeface="Consolas" pitchFamily="49" charset="0"/>
                <a:cs typeface="Consolas" pitchFamily="49" charset="0"/>
              </a:rPr>
              <a:t>		script = document.createElement('script');</a:t>
            </a:r>
          </a:p>
          <a:p>
            <a:r>
              <a:rPr lang="en-US" sz="2200" dirty="0" smtClean="0">
                <a:solidFill>
                  <a:srgbClr val="505050"/>
                </a:solidFill>
                <a:latin typeface="Consolas" pitchFamily="49" charset="0"/>
                <a:cs typeface="Consolas" pitchFamily="49" charset="0"/>
              </a:rPr>
              <a:t>		script.type = 'text/javascript';</a:t>
            </a:r>
          </a:p>
          <a:p>
            <a:r>
              <a:rPr lang="en-US" sz="2200" dirty="0" smtClean="0">
                <a:solidFill>
                  <a:srgbClr val="505050"/>
                </a:solidFill>
                <a:latin typeface="Consolas" pitchFamily="49" charset="0"/>
                <a:cs typeface="Consolas" pitchFamily="49" charset="0"/>
              </a:rPr>
              <a:t>		script.src = 'upload.js';</a:t>
            </a:r>
          </a:p>
          <a:p>
            <a:r>
              <a:rPr lang="en-US" sz="2200" dirty="0" smtClean="0">
                <a:solidFill>
                  <a:srgbClr val="505050"/>
                </a:solidFill>
                <a:latin typeface="Consolas" pitchFamily="49" charset="0"/>
                <a:cs typeface="Consolas" pitchFamily="49" charset="0"/>
              </a:rPr>
              <a:t>		head.appendChild(script);</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a:t>
            </a:r>
            <a:endParaRPr lang="en-US" sz="2200" dirty="0">
              <a:solidFill>
                <a:srgbClr val="505050"/>
              </a:solidFill>
              <a:latin typeface="Consolas" pitchFamily="49" charset="0"/>
              <a:cs typeface="Consolas" pitchFamily="49" charset="0"/>
            </a:endParaRPr>
          </a:p>
        </p:txBody>
      </p:sp>
    </p:spTree>
    <p:extLst>
      <p:ext uri="{BB962C8B-B14F-4D97-AF65-F5344CB8AC3E}">
        <p14:creationId xmlns:p14="http://schemas.microsoft.com/office/powerpoint/2010/main" val="81665190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Initialize JavaScript on Demand</a:t>
            </a:r>
            <a:r>
              <a:rPr smtClean="0">
                <a:solidFill>
                  <a:srgbClr val="505050"/>
                </a:solidFill>
              </a:rPr>
              <a:t/>
            </a:r>
            <a:br>
              <a:rPr smtClean="0">
                <a:solidFill>
                  <a:srgbClr val="505050"/>
                </a:solidFill>
              </a:rPr>
            </a:br>
            <a:r>
              <a:rPr sz="2900" i="1">
                <a:solidFill>
                  <a:srgbClr val="00BCF2"/>
                </a:solidFill>
              </a:rPr>
              <a:t>Write </a:t>
            </a:r>
            <a:r>
              <a:rPr sz="2900" i="1" smtClean="0">
                <a:solidFill>
                  <a:srgbClr val="00BCF2"/>
                </a:solidFill>
              </a:rPr>
              <a:t>Fast Loading </a:t>
            </a:r>
            <a:r>
              <a:rPr sz="2900" i="1">
                <a:solidFill>
                  <a:srgbClr val="00BCF2"/>
                </a:solidFill>
              </a:rPr>
              <a:t>JavaScript</a:t>
            </a:r>
            <a:endParaRPr sz="2900" b="1" i="1">
              <a:solidFill>
                <a:srgbClr val="00BCF2"/>
              </a:solidFill>
            </a:endParaRPr>
          </a:p>
        </p:txBody>
      </p:sp>
      <p:sp>
        <p:nvSpPr>
          <p:cNvPr id="2" name="Rectangle 1"/>
          <p:cNvSpPr/>
          <p:nvPr/>
        </p:nvSpPr>
        <p:spPr bwMode="auto">
          <a:xfrm>
            <a:off x="2035732" y="2464086"/>
            <a:ext cx="2909455" cy="3048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479478" y="1897062"/>
            <a:ext cx="12672959" cy="4896896"/>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solidFill>
                  <a:srgbClr val="505050"/>
                </a:solidFill>
                <a:latin typeface="Consolas" pitchFamily="49" charset="0"/>
                <a:cs typeface="Consolas" pitchFamily="49" charset="0"/>
              </a:rPr>
              <a:t>var userTileScriptsLoaded = false;</a:t>
            </a:r>
          </a:p>
          <a:p>
            <a:r>
              <a:rPr lang="en-US" sz="2200" dirty="0" smtClean="0">
                <a:solidFill>
                  <a:srgbClr val="505050"/>
                </a:solidFill>
                <a:latin typeface="Consolas" pitchFamily="49" charset="0"/>
                <a:cs typeface="Consolas" pitchFamily="49" charset="0"/>
              </a:rPr>
              <a:t>function CustomizeUserTile()</a:t>
            </a:r>
          </a:p>
          <a:p>
            <a:r>
              <a:rPr lang="en-US" sz="2200" dirty="0" smtClean="0">
                <a:solidFill>
                  <a:srgbClr val="505050"/>
                </a:solidFill>
                <a:latin typeface="Consolas" pitchFamily="49" charset="0"/>
                <a:cs typeface="Consolas" pitchFamily="49" charset="0"/>
              </a:rPr>
              <a:t>{</a:t>
            </a:r>
          </a:p>
          <a:p>
            <a:r>
              <a:rPr lang="en-US" sz="2200" dirty="0" smtClean="0">
                <a:solidFill>
                  <a:srgbClr val="505050"/>
                </a:solidFill>
                <a:latin typeface="Consolas" pitchFamily="49" charset="0"/>
                <a:cs typeface="Consolas" pitchFamily="49" charset="0"/>
              </a:rPr>
              <a:t>	if (userTileScriptsLoaded == false)</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var head = document.getElementsByTagName("head")[0];</a:t>
            </a:r>
          </a:p>
          <a:p>
            <a:r>
              <a:rPr lang="en-US" sz="2200" dirty="0" smtClean="0">
                <a:solidFill>
                  <a:srgbClr val="505050"/>
                </a:solidFill>
                <a:latin typeface="Consolas" pitchFamily="49" charset="0"/>
                <a:cs typeface="Consolas" pitchFamily="49" charset="0"/>
              </a:rPr>
              <a:t>		script = document.createElement('script');</a:t>
            </a:r>
          </a:p>
          <a:p>
            <a:r>
              <a:rPr lang="en-US" sz="2200" dirty="0" smtClean="0">
                <a:solidFill>
                  <a:srgbClr val="505050"/>
                </a:solidFill>
                <a:latin typeface="Consolas" pitchFamily="49" charset="0"/>
                <a:cs typeface="Consolas" pitchFamily="49" charset="0"/>
              </a:rPr>
              <a:t>		script.type = 'text/javascript';</a:t>
            </a:r>
          </a:p>
          <a:p>
            <a:r>
              <a:rPr lang="en-US" sz="2200" dirty="0" smtClean="0">
                <a:solidFill>
                  <a:srgbClr val="505050"/>
                </a:solidFill>
                <a:latin typeface="Consolas" pitchFamily="49" charset="0"/>
                <a:cs typeface="Consolas" pitchFamily="49" charset="0"/>
              </a:rPr>
              <a:t>		script.src = 'upload.js';</a:t>
            </a:r>
          </a:p>
          <a:p>
            <a:r>
              <a:rPr lang="en-US" sz="2200" dirty="0" smtClean="0">
                <a:solidFill>
                  <a:srgbClr val="505050"/>
                </a:solidFill>
                <a:latin typeface="Consolas" pitchFamily="49" charset="0"/>
                <a:cs typeface="Consolas" pitchFamily="49" charset="0"/>
              </a:rPr>
              <a:t>		head.appendChild(script);</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a:t>
            </a:r>
            <a:endParaRPr lang="en-US" sz="2200" dirty="0">
              <a:solidFill>
                <a:srgbClr val="505050"/>
              </a:solidFill>
              <a:latin typeface="Consolas" pitchFamily="49" charset="0"/>
              <a:cs typeface="Consolas" pitchFamily="49" charset="0"/>
            </a:endParaRPr>
          </a:p>
        </p:txBody>
      </p:sp>
    </p:spTree>
    <p:extLst>
      <p:ext uri="{BB962C8B-B14F-4D97-AF65-F5344CB8AC3E}">
        <p14:creationId xmlns:p14="http://schemas.microsoft.com/office/powerpoint/2010/main" val="3955835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Initialize JavaScript on Demand</a:t>
            </a:r>
            <a:r>
              <a:rPr smtClean="0">
                <a:solidFill>
                  <a:srgbClr val="505050"/>
                </a:solidFill>
              </a:rPr>
              <a:t/>
            </a:r>
            <a:br>
              <a:rPr smtClean="0">
                <a:solidFill>
                  <a:srgbClr val="505050"/>
                </a:solidFill>
              </a:rPr>
            </a:br>
            <a:r>
              <a:rPr sz="2900" i="1">
                <a:solidFill>
                  <a:srgbClr val="00BCF2"/>
                </a:solidFill>
              </a:rPr>
              <a:t>Write </a:t>
            </a:r>
            <a:r>
              <a:rPr sz="2900" i="1" smtClean="0">
                <a:solidFill>
                  <a:srgbClr val="00BCF2"/>
                </a:solidFill>
              </a:rPr>
              <a:t>Fast Loading </a:t>
            </a:r>
            <a:r>
              <a:rPr sz="2900" i="1">
                <a:solidFill>
                  <a:srgbClr val="00BCF2"/>
                </a:solidFill>
              </a:rPr>
              <a:t>JavaScript</a:t>
            </a:r>
            <a:endParaRPr sz="2900" b="1" i="1">
              <a:solidFill>
                <a:srgbClr val="00BCF2"/>
              </a:solidFill>
            </a:endParaRPr>
          </a:p>
        </p:txBody>
      </p:sp>
      <p:sp>
        <p:nvSpPr>
          <p:cNvPr id="2" name="Rectangle 1"/>
          <p:cNvSpPr/>
          <p:nvPr/>
        </p:nvSpPr>
        <p:spPr bwMode="auto">
          <a:xfrm>
            <a:off x="2201987" y="3268662"/>
            <a:ext cx="4876800" cy="3048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479478" y="1897062"/>
            <a:ext cx="12672959" cy="4896896"/>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solidFill>
                  <a:srgbClr val="505050"/>
                </a:solidFill>
                <a:latin typeface="Consolas" pitchFamily="49" charset="0"/>
                <a:cs typeface="Consolas" pitchFamily="49" charset="0"/>
              </a:rPr>
              <a:t>var userTileScriptsLoaded = false;</a:t>
            </a:r>
          </a:p>
          <a:p>
            <a:r>
              <a:rPr lang="en-US" sz="2200" dirty="0" smtClean="0">
                <a:solidFill>
                  <a:srgbClr val="505050"/>
                </a:solidFill>
                <a:latin typeface="Consolas" pitchFamily="49" charset="0"/>
                <a:cs typeface="Consolas" pitchFamily="49" charset="0"/>
              </a:rPr>
              <a:t>function CustomizeUserTile()</a:t>
            </a:r>
          </a:p>
          <a:p>
            <a:r>
              <a:rPr lang="en-US" sz="2200" dirty="0" smtClean="0">
                <a:solidFill>
                  <a:srgbClr val="505050"/>
                </a:solidFill>
                <a:latin typeface="Consolas" pitchFamily="49" charset="0"/>
                <a:cs typeface="Consolas" pitchFamily="49" charset="0"/>
              </a:rPr>
              <a:t>{</a:t>
            </a:r>
          </a:p>
          <a:p>
            <a:r>
              <a:rPr lang="en-US" sz="2200" dirty="0" smtClean="0">
                <a:solidFill>
                  <a:srgbClr val="505050"/>
                </a:solidFill>
                <a:latin typeface="Consolas" pitchFamily="49" charset="0"/>
                <a:cs typeface="Consolas" pitchFamily="49" charset="0"/>
              </a:rPr>
              <a:t>	if (userTileScriptsLoaded == false)</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var head = document.getElementsByTagName("head")[0];</a:t>
            </a:r>
          </a:p>
          <a:p>
            <a:r>
              <a:rPr lang="en-US" sz="2200" dirty="0" smtClean="0">
                <a:solidFill>
                  <a:srgbClr val="505050"/>
                </a:solidFill>
                <a:latin typeface="Consolas" pitchFamily="49" charset="0"/>
                <a:cs typeface="Consolas" pitchFamily="49" charset="0"/>
              </a:rPr>
              <a:t>		script = document.createElement('script');</a:t>
            </a:r>
          </a:p>
          <a:p>
            <a:r>
              <a:rPr lang="en-US" sz="2200" dirty="0" smtClean="0">
                <a:solidFill>
                  <a:srgbClr val="505050"/>
                </a:solidFill>
                <a:latin typeface="Consolas" pitchFamily="49" charset="0"/>
                <a:cs typeface="Consolas" pitchFamily="49" charset="0"/>
              </a:rPr>
              <a:t>		script.type = 'text/javascript';</a:t>
            </a:r>
          </a:p>
          <a:p>
            <a:r>
              <a:rPr lang="en-US" sz="2200" dirty="0" smtClean="0">
                <a:solidFill>
                  <a:srgbClr val="505050"/>
                </a:solidFill>
                <a:latin typeface="Consolas" pitchFamily="49" charset="0"/>
                <a:cs typeface="Consolas" pitchFamily="49" charset="0"/>
              </a:rPr>
              <a:t>		script.src = 'upload.js';</a:t>
            </a:r>
          </a:p>
          <a:p>
            <a:r>
              <a:rPr lang="en-US" sz="2200" dirty="0" smtClean="0">
                <a:solidFill>
                  <a:srgbClr val="505050"/>
                </a:solidFill>
                <a:latin typeface="Consolas" pitchFamily="49" charset="0"/>
                <a:cs typeface="Consolas" pitchFamily="49" charset="0"/>
              </a:rPr>
              <a:t>		head.appendChild(script);</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a:t>
            </a:r>
            <a:endParaRPr lang="en-US" sz="2200" dirty="0">
              <a:solidFill>
                <a:srgbClr val="505050"/>
              </a:solidFill>
              <a:latin typeface="Consolas" pitchFamily="49" charset="0"/>
              <a:cs typeface="Consolas" pitchFamily="49" charset="0"/>
            </a:endParaRPr>
          </a:p>
        </p:txBody>
      </p:sp>
    </p:spTree>
    <p:extLst>
      <p:ext uri="{BB962C8B-B14F-4D97-AF65-F5344CB8AC3E}">
        <p14:creationId xmlns:p14="http://schemas.microsoft.com/office/powerpoint/2010/main" val="209645973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Initialize JavaScript on Demand</a:t>
            </a:r>
            <a:r>
              <a:rPr smtClean="0">
                <a:solidFill>
                  <a:srgbClr val="505050"/>
                </a:solidFill>
              </a:rPr>
              <a:t/>
            </a:r>
            <a:br>
              <a:rPr smtClean="0">
                <a:solidFill>
                  <a:srgbClr val="505050"/>
                </a:solidFill>
              </a:rPr>
            </a:br>
            <a:r>
              <a:rPr sz="2900" i="1">
                <a:solidFill>
                  <a:srgbClr val="00BCF2"/>
                </a:solidFill>
              </a:rPr>
              <a:t>Write </a:t>
            </a:r>
            <a:r>
              <a:rPr sz="2900" i="1" smtClean="0">
                <a:solidFill>
                  <a:srgbClr val="00BCF2"/>
                </a:solidFill>
              </a:rPr>
              <a:t>Fast Loading </a:t>
            </a:r>
            <a:r>
              <a:rPr sz="2900" i="1">
                <a:solidFill>
                  <a:srgbClr val="00BCF2"/>
                </a:solidFill>
              </a:rPr>
              <a:t>JavaScript</a:t>
            </a:r>
            <a:endParaRPr sz="2900" b="1" i="1">
              <a:solidFill>
                <a:srgbClr val="00BCF2"/>
              </a:solidFill>
            </a:endParaRPr>
          </a:p>
        </p:txBody>
      </p:sp>
      <p:sp>
        <p:nvSpPr>
          <p:cNvPr id="2" name="Rectangle 1"/>
          <p:cNvSpPr/>
          <p:nvPr/>
        </p:nvSpPr>
        <p:spPr bwMode="auto">
          <a:xfrm>
            <a:off x="2430587" y="5249862"/>
            <a:ext cx="3962400" cy="3810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479478" y="1897062"/>
            <a:ext cx="12672959" cy="4896896"/>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solidFill>
                  <a:srgbClr val="505050"/>
                </a:solidFill>
                <a:latin typeface="Consolas" pitchFamily="49" charset="0"/>
                <a:cs typeface="Consolas" pitchFamily="49" charset="0"/>
              </a:rPr>
              <a:t>var userTileScriptsLoaded = false;</a:t>
            </a:r>
          </a:p>
          <a:p>
            <a:r>
              <a:rPr lang="en-US" sz="2200" dirty="0" smtClean="0">
                <a:solidFill>
                  <a:srgbClr val="505050"/>
                </a:solidFill>
                <a:latin typeface="Consolas" pitchFamily="49" charset="0"/>
                <a:cs typeface="Consolas" pitchFamily="49" charset="0"/>
              </a:rPr>
              <a:t>function CustomizeUserTile()</a:t>
            </a:r>
          </a:p>
          <a:p>
            <a:r>
              <a:rPr lang="en-US" sz="2200" dirty="0" smtClean="0">
                <a:solidFill>
                  <a:srgbClr val="505050"/>
                </a:solidFill>
                <a:latin typeface="Consolas" pitchFamily="49" charset="0"/>
                <a:cs typeface="Consolas" pitchFamily="49" charset="0"/>
              </a:rPr>
              <a:t>{</a:t>
            </a:r>
          </a:p>
          <a:p>
            <a:r>
              <a:rPr lang="en-US" sz="2200" dirty="0" smtClean="0">
                <a:solidFill>
                  <a:srgbClr val="505050"/>
                </a:solidFill>
                <a:latin typeface="Consolas" pitchFamily="49" charset="0"/>
                <a:cs typeface="Consolas" pitchFamily="49" charset="0"/>
              </a:rPr>
              <a:t>	if (userTileScriptsLoaded == false)</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var head = document.getElementsByTagName("head")[0];</a:t>
            </a:r>
          </a:p>
          <a:p>
            <a:r>
              <a:rPr lang="en-US" sz="2200" dirty="0" smtClean="0">
                <a:solidFill>
                  <a:srgbClr val="505050"/>
                </a:solidFill>
                <a:latin typeface="Consolas" pitchFamily="49" charset="0"/>
                <a:cs typeface="Consolas" pitchFamily="49" charset="0"/>
              </a:rPr>
              <a:t>		script = document.createElement('script');</a:t>
            </a:r>
          </a:p>
          <a:p>
            <a:r>
              <a:rPr lang="en-US" sz="2200" dirty="0" smtClean="0">
                <a:solidFill>
                  <a:srgbClr val="505050"/>
                </a:solidFill>
                <a:latin typeface="Consolas" pitchFamily="49" charset="0"/>
                <a:cs typeface="Consolas" pitchFamily="49" charset="0"/>
              </a:rPr>
              <a:t>		script.type = 'text/javascript';</a:t>
            </a:r>
          </a:p>
          <a:p>
            <a:r>
              <a:rPr lang="en-US" sz="2200" dirty="0" smtClean="0">
                <a:solidFill>
                  <a:srgbClr val="505050"/>
                </a:solidFill>
                <a:latin typeface="Consolas" pitchFamily="49" charset="0"/>
                <a:cs typeface="Consolas" pitchFamily="49" charset="0"/>
              </a:rPr>
              <a:t>		script.src = 'upload.js';</a:t>
            </a:r>
          </a:p>
          <a:p>
            <a:r>
              <a:rPr lang="en-US" sz="2200" dirty="0" smtClean="0">
                <a:solidFill>
                  <a:srgbClr val="505050"/>
                </a:solidFill>
                <a:latin typeface="Consolas" pitchFamily="49" charset="0"/>
                <a:cs typeface="Consolas" pitchFamily="49" charset="0"/>
              </a:rPr>
              <a:t>		head.appendChild(script);</a:t>
            </a:r>
          </a:p>
          <a:p>
            <a:r>
              <a:rPr lang="en-US" sz="2200" dirty="0" smtClean="0">
                <a:solidFill>
                  <a:srgbClr val="505050"/>
                </a:solidFill>
                <a:latin typeface="Consolas" pitchFamily="49" charset="0"/>
                <a:cs typeface="Consolas" pitchFamily="49" charset="0"/>
              </a:rPr>
              <a:t>	}</a:t>
            </a:r>
          </a:p>
          <a:p>
            <a:r>
              <a:rPr lang="en-US" sz="2200" dirty="0" smtClean="0">
                <a:solidFill>
                  <a:srgbClr val="505050"/>
                </a:solidFill>
                <a:latin typeface="Consolas" pitchFamily="49" charset="0"/>
                <a:cs typeface="Consolas" pitchFamily="49" charset="0"/>
              </a:rPr>
              <a:t>} </a:t>
            </a:r>
            <a:endParaRPr lang="en-US" sz="2200" dirty="0">
              <a:solidFill>
                <a:srgbClr val="505050"/>
              </a:solidFill>
              <a:latin typeface="Consolas" pitchFamily="49" charset="0"/>
              <a:cs typeface="Consolas" pitchFamily="49" charset="0"/>
            </a:endParaRPr>
          </a:p>
        </p:txBody>
      </p:sp>
    </p:spTree>
    <p:extLst>
      <p:ext uri="{BB962C8B-B14F-4D97-AF65-F5344CB8AC3E}">
        <p14:creationId xmlns:p14="http://schemas.microsoft.com/office/powerpoint/2010/main" val="239437388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chattiness with the DOM</a:t>
            </a:r>
            <a:endParaRPr lang="en-US" dirty="0"/>
          </a:p>
        </p:txBody>
      </p:sp>
      <p:sp>
        <p:nvSpPr>
          <p:cNvPr id="7" name="Rectangle 6"/>
          <p:cNvSpPr/>
          <p:nvPr/>
        </p:nvSpPr>
        <p:spPr>
          <a:xfrm>
            <a:off x="399957" y="2050045"/>
            <a:ext cx="7930932" cy="1349131"/>
          </a:xfrm>
          <a:prstGeom prst="rect">
            <a:avLst/>
          </a:prstGeom>
          <a:solidFill>
            <a:schemeClr val="tx1">
              <a:lumMod val="85000"/>
            </a:scheme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defTabSz="932134"/>
            <a:r>
              <a:rPr lang="en-US" sz="1599" dirty="0">
                <a:solidFill>
                  <a:prstClr val="black"/>
                </a:solidFill>
                <a:latin typeface="Consolas"/>
              </a:rPr>
              <a:t>...</a:t>
            </a:r>
          </a:p>
          <a:p>
            <a:pPr defTabSz="932134"/>
            <a:r>
              <a:rPr lang="en-US" sz="1599" dirty="0">
                <a:solidFill>
                  <a:srgbClr val="006400"/>
                </a:solidFill>
                <a:latin typeface="Consolas"/>
              </a:rPr>
              <a:t>//for each rotation</a:t>
            </a:r>
          </a:p>
          <a:p>
            <a:pPr defTabSz="932134"/>
            <a:r>
              <a:rPr lang="en-US" sz="1599" dirty="0">
                <a:solidFill>
                  <a:prstClr val="black"/>
                </a:solidFill>
                <a:latin typeface="Consolas"/>
              </a:rPr>
              <a:t>document.body.game.getElementById(elID).classList.remove(oldClass)</a:t>
            </a:r>
          </a:p>
          <a:p>
            <a:pPr defTabSz="932134"/>
            <a:r>
              <a:rPr lang="en-US" sz="1599" dirty="0">
                <a:solidFill>
                  <a:prstClr val="black"/>
                </a:solidFill>
                <a:latin typeface="Consolas"/>
              </a:rPr>
              <a:t>document.body.game.getElementById(elID).classList.add(newClass)</a:t>
            </a:r>
          </a:p>
          <a:p>
            <a:pPr defTabSz="932134"/>
            <a:r>
              <a:rPr lang="en-US" sz="1599" dirty="0">
                <a:solidFill>
                  <a:prstClr val="black"/>
                </a:solidFill>
                <a:latin typeface="Consolas"/>
              </a:rPr>
              <a:t>...</a:t>
            </a:r>
          </a:p>
        </p:txBody>
      </p:sp>
      <p:sp>
        <p:nvSpPr>
          <p:cNvPr id="16" name="Rectangle 15"/>
          <p:cNvSpPr/>
          <p:nvPr/>
        </p:nvSpPr>
        <p:spPr>
          <a:xfrm>
            <a:off x="381244" y="4489449"/>
            <a:ext cx="7931964" cy="1600124"/>
          </a:xfrm>
          <a:prstGeom prst="rect">
            <a:avLst/>
          </a:prstGeom>
          <a:solidFill>
            <a:schemeClr val="tx1">
              <a:lumMod val="85000"/>
            </a:scheme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defTabSz="932134"/>
            <a:r>
              <a:rPr lang="en-US" sz="1599" dirty="0">
                <a:solidFill>
                  <a:srgbClr val="00188F">
                    <a:lumMod val="60000"/>
                    <a:lumOff val="40000"/>
                  </a:srgbClr>
                </a:solidFill>
                <a:latin typeface="Consolas"/>
              </a:rPr>
              <a:t>var </a:t>
            </a:r>
            <a:r>
              <a:rPr lang="en-US" sz="1599" dirty="0">
                <a:solidFill>
                  <a:prstClr val="black"/>
                </a:solidFill>
                <a:latin typeface="Consolas"/>
              </a:rPr>
              <a:t>element = document.getElementById(elID).classList;</a:t>
            </a:r>
          </a:p>
          <a:p>
            <a:pPr defTabSz="932134"/>
            <a:endParaRPr lang="en-US" sz="1599" dirty="0">
              <a:solidFill>
                <a:prstClr val="black"/>
              </a:solidFill>
              <a:latin typeface="Consolas"/>
            </a:endParaRPr>
          </a:p>
          <a:p>
            <a:pPr defTabSz="932134"/>
            <a:r>
              <a:rPr lang="en-US" sz="1599" dirty="0">
                <a:solidFill>
                  <a:srgbClr val="006400"/>
                </a:solidFill>
                <a:latin typeface="Consolas"/>
              </a:rPr>
              <a:t>//for each rotation</a:t>
            </a:r>
          </a:p>
          <a:p>
            <a:pPr defTabSz="932134"/>
            <a:r>
              <a:rPr lang="en-US" sz="1599" dirty="0">
                <a:solidFill>
                  <a:prstClr val="black"/>
                </a:solidFill>
                <a:latin typeface="Consolas"/>
              </a:rPr>
              <a:t>element.remove(oldClass)</a:t>
            </a:r>
          </a:p>
          <a:p>
            <a:pPr defTabSz="932134"/>
            <a:r>
              <a:rPr lang="en-US" sz="1599" dirty="0">
                <a:solidFill>
                  <a:prstClr val="black"/>
                </a:solidFill>
                <a:latin typeface="Consolas"/>
              </a:rPr>
              <a:t>element.add(newClass)</a:t>
            </a:r>
          </a:p>
          <a:p>
            <a:pPr defTabSz="932134"/>
            <a:r>
              <a:rPr lang="en-US" sz="1599" dirty="0">
                <a:solidFill>
                  <a:prstClr val="black"/>
                </a:solidFill>
                <a:latin typeface="Consolas"/>
              </a:rPr>
              <a:t>...</a:t>
            </a:r>
          </a:p>
        </p:txBody>
      </p:sp>
      <p:grpSp>
        <p:nvGrpSpPr>
          <p:cNvPr id="3" name="Group 2"/>
          <p:cNvGrpSpPr/>
          <p:nvPr/>
        </p:nvGrpSpPr>
        <p:grpSpPr>
          <a:xfrm>
            <a:off x="8541716" y="2065670"/>
            <a:ext cx="3389223" cy="1272483"/>
            <a:chOff x="6942451" y="1176008"/>
            <a:chExt cx="5479067" cy="2292076"/>
          </a:xfrm>
        </p:grpSpPr>
        <p:sp>
          <p:nvSpPr>
            <p:cNvPr id="4" name="TextBox 3"/>
            <p:cNvSpPr txBox="1"/>
            <p:nvPr/>
          </p:nvSpPr>
          <p:spPr>
            <a:xfrm>
              <a:off x="6953670" y="1176008"/>
              <a:ext cx="5467848" cy="58230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134"/>
              <a:r>
                <a:rPr lang="en-US" sz="1999" dirty="0">
                  <a:solidFill>
                    <a:srgbClr val="FFFFFF"/>
                  </a:solidFill>
                </a:rPr>
                <a:t>JavaScript</a:t>
              </a:r>
              <a:endParaRPr lang="en-US" sz="2855" dirty="0">
                <a:solidFill>
                  <a:srgbClr val="FFFFFF"/>
                </a:solidFill>
              </a:endParaRPr>
            </a:p>
          </p:txBody>
        </p:sp>
        <p:sp>
          <p:nvSpPr>
            <p:cNvPr id="5" name="TextBox 4"/>
            <p:cNvSpPr txBox="1"/>
            <p:nvPr/>
          </p:nvSpPr>
          <p:spPr>
            <a:xfrm>
              <a:off x="6953670" y="2885781"/>
              <a:ext cx="5467848" cy="58230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134"/>
              <a:r>
                <a:rPr lang="en-US" sz="1999" dirty="0">
                  <a:solidFill>
                    <a:srgbClr val="FFFFFF"/>
                  </a:solidFill>
                </a:rPr>
                <a:t>DOM</a:t>
              </a:r>
              <a:endParaRPr lang="en-US" sz="2855" dirty="0">
                <a:solidFill>
                  <a:srgbClr val="FFFFFF"/>
                </a:solidFill>
              </a:endParaRPr>
            </a:p>
          </p:txBody>
        </p:sp>
        <p:sp>
          <p:nvSpPr>
            <p:cNvPr id="8" name="Down Arrow 7"/>
            <p:cNvSpPr/>
            <p:nvPr/>
          </p:nvSpPr>
          <p:spPr>
            <a:xfrm>
              <a:off x="6942451" y="1961886"/>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9" name="Down Arrow 8"/>
            <p:cNvSpPr/>
            <p:nvPr/>
          </p:nvSpPr>
          <p:spPr>
            <a:xfrm rot="10800000">
              <a:off x="7289552" y="1958709"/>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19" name="Down Arrow 18"/>
            <p:cNvSpPr/>
            <p:nvPr/>
          </p:nvSpPr>
          <p:spPr>
            <a:xfrm>
              <a:off x="9276334" y="1947261"/>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24" name="Down Arrow 23"/>
            <p:cNvSpPr/>
            <p:nvPr/>
          </p:nvSpPr>
          <p:spPr>
            <a:xfrm rot="10800000">
              <a:off x="9623435" y="1944084"/>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25" name="Down Arrow 24"/>
            <p:cNvSpPr/>
            <p:nvPr/>
          </p:nvSpPr>
          <p:spPr>
            <a:xfrm>
              <a:off x="11638534" y="1923994"/>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26" name="Down Arrow 25"/>
            <p:cNvSpPr/>
            <p:nvPr/>
          </p:nvSpPr>
          <p:spPr>
            <a:xfrm rot="10800000">
              <a:off x="11985635" y="1920817"/>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27" name="Down Arrow 26"/>
            <p:cNvSpPr/>
            <p:nvPr/>
          </p:nvSpPr>
          <p:spPr>
            <a:xfrm>
              <a:off x="10419334" y="1947261"/>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28" name="Down Arrow 27"/>
            <p:cNvSpPr/>
            <p:nvPr/>
          </p:nvSpPr>
          <p:spPr>
            <a:xfrm rot="10800000">
              <a:off x="10766435" y="1944084"/>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29" name="Down Arrow 28"/>
            <p:cNvSpPr/>
            <p:nvPr/>
          </p:nvSpPr>
          <p:spPr>
            <a:xfrm>
              <a:off x="8057134" y="1947261"/>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sp>
          <p:nvSpPr>
            <p:cNvPr id="30" name="Down Arrow 29"/>
            <p:cNvSpPr/>
            <p:nvPr/>
          </p:nvSpPr>
          <p:spPr>
            <a:xfrm rot="10800000">
              <a:off x="8404235" y="1944084"/>
              <a:ext cx="243780" cy="70589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134"/>
              <a:endParaRPr lang="en-US" sz="1835" dirty="0">
                <a:solidFill>
                  <a:srgbClr val="FFFFFF"/>
                </a:solidFill>
              </a:endParaRPr>
            </a:p>
          </p:txBody>
        </p:sp>
      </p:grpSp>
      <p:grpSp>
        <p:nvGrpSpPr>
          <p:cNvPr id="6" name="Group 5"/>
          <p:cNvGrpSpPr/>
          <p:nvPr/>
        </p:nvGrpSpPr>
        <p:grpSpPr>
          <a:xfrm>
            <a:off x="8548656" y="4596168"/>
            <a:ext cx="3382282" cy="1262344"/>
            <a:chOff x="6617789" y="3649662"/>
            <a:chExt cx="5467848" cy="2292076"/>
          </a:xfrm>
        </p:grpSpPr>
        <p:sp>
          <p:nvSpPr>
            <p:cNvPr id="31" name="TextBox 30"/>
            <p:cNvSpPr txBox="1"/>
            <p:nvPr/>
          </p:nvSpPr>
          <p:spPr>
            <a:xfrm>
              <a:off x="6617789" y="3649662"/>
              <a:ext cx="5467848" cy="58230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134"/>
              <a:r>
                <a:rPr lang="en-US" sz="1999" dirty="0">
                  <a:solidFill>
                    <a:srgbClr val="FFFFFF"/>
                  </a:solidFill>
                </a:rPr>
                <a:t>JavaScript</a:t>
              </a:r>
            </a:p>
          </p:txBody>
        </p:sp>
        <p:sp>
          <p:nvSpPr>
            <p:cNvPr id="32" name="TextBox 31"/>
            <p:cNvSpPr txBox="1"/>
            <p:nvPr/>
          </p:nvSpPr>
          <p:spPr>
            <a:xfrm>
              <a:off x="6617789" y="5359435"/>
              <a:ext cx="5467848" cy="58230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134"/>
              <a:r>
                <a:rPr lang="en-US" sz="1999" dirty="0">
                  <a:solidFill>
                    <a:srgbClr val="FFFFFF"/>
                  </a:solidFill>
                </a:rPr>
                <a:t>DOM</a:t>
              </a:r>
            </a:p>
          </p:txBody>
        </p:sp>
        <p:sp>
          <p:nvSpPr>
            <p:cNvPr id="35" name="Down Arrow 34"/>
            <p:cNvSpPr/>
            <p:nvPr/>
          </p:nvSpPr>
          <p:spPr>
            <a:xfrm>
              <a:off x="8940453" y="4420915"/>
              <a:ext cx="243780" cy="70589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932134"/>
              <a:endParaRPr lang="en-US" sz="1835" dirty="0">
                <a:solidFill>
                  <a:srgbClr val="FFFFFF"/>
                </a:solidFill>
              </a:endParaRPr>
            </a:p>
          </p:txBody>
        </p:sp>
        <p:sp>
          <p:nvSpPr>
            <p:cNvPr id="36" name="Down Arrow 35"/>
            <p:cNvSpPr/>
            <p:nvPr/>
          </p:nvSpPr>
          <p:spPr>
            <a:xfrm rot="10800000">
              <a:off x="9287554" y="4417738"/>
              <a:ext cx="243780" cy="70589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932134"/>
              <a:endParaRPr lang="en-US" sz="1835" dirty="0">
                <a:solidFill>
                  <a:srgbClr val="FFFFFF"/>
                </a:solidFill>
              </a:endParaRPr>
            </a:p>
          </p:txBody>
        </p:sp>
      </p:grpSp>
      <p:sp>
        <p:nvSpPr>
          <p:cNvPr id="39" name="Rectangle 38"/>
          <p:cNvSpPr/>
          <p:nvPr/>
        </p:nvSpPr>
        <p:spPr bwMode="auto">
          <a:xfrm>
            <a:off x="481830" y="2583231"/>
            <a:ext cx="5464373" cy="512092"/>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70269" y="5249158"/>
            <a:ext cx="786079" cy="563302"/>
          </a:xfrm>
          <a:prstGeom prst="rect">
            <a:avLst/>
          </a:prstGeom>
          <a:solidFill>
            <a:srgbClr val="00B050">
              <a:alpha val="30000"/>
            </a:srgb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6868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9"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automatic conversions of DOM values</a:t>
            </a:r>
            <a:br>
              <a:rPr lang="en-US" dirty="0" smtClean="0"/>
            </a:br>
            <a:r>
              <a:rPr lang="en-US" sz="2799" dirty="0"/>
              <a:t>Values from DOM are strings by default</a:t>
            </a:r>
            <a:endParaRPr lang="en-US" dirty="0"/>
          </a:p>
        </p:txBody>
      </p:sp>
      <p:sp>
        <p:nvSpPr>
          <p:cNvPr id="7" name="Rectangle 6"/>
          <p:cNvSpPr/>
          <p:nvPr/>
        </p:nvSpPr>
        <p:spPr bwMode="auto">
          <a:xfrm>
            <a:off x="429366" y="1821536"/>
            <a:ext cx="8378629" cy="2056573"/>
          </a:xfrm>
          <a:prstGeom prst="rect">
            <a:avLst/>
          </a:prstGeom>
          <a:solidFill>
            <a:schemeClr val="tx1">
              <a:lumMod val="8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defTabSz="932134"/>
            <a:r>
              <a:rPr lang="en-US" sz="1599" dirty="0">
                <a:solidFill>
                  <a:srgbClr val="0000FF"/>
                </a:solidFill>
                <a:latin typeface="Consolas"/>
              </a:rPr>
              <a:t>this</a:t>
            </a:r>
            <a:r>
              <a:rPr lang="en-US" sz="1599" dirty="0">
                <a:solidFill>
                  <a:srgbClr val="000000"/>
                </a:solidFill>
                <a:latin typeface="Consolas" pitchFamily="49" charset="0"/>
                <a:cs typeface="Consolas" pitchFamily="49" charset="0"/>
              </a:rPr>
              <a:t>.boardSize = document.getElementById(</a:t>
            </a:r>
            <a:r>
              <a:rPr lang="en-US" sz="1599" dirty="0">
                <a:solidFill>
                  <a:srgbClr val="800000"/>
                </a:solidFill>
                <a:latin typeface="Consolas"/>
              </a:rPr>
              <a:t>"benchmarkBox"</a:t>
            </a:r>
            <a:r>
              <a:rPr lang="en-US" sz="1599" dirty="0">
                <a:solidFill>
                  <a:srgbClr val="000000"/>
                </a:solidFill>
                <a:latin typeface="Consolas" pitchFamily="49" charset="0"/>
                <a:cs typeface="Consolas" pitchFamily="49" charset="0"/>
              </a:rPr>
              <a:t>).value;</a:t>
            </a:r>
          </a:p>
          <a:p>
            <a:pPr defTabSz="932134"/>
            <a:endParaRPr lang="en-US" sz="1599" dirty="0">
              <a:solidFill>
                <a:srgbClr val="000000"/>
              </a:solidFill>
              <a:latin typeface="Consolas" pitchFamily="49" charset="0"/>
              <a:cs typeface="Consolas" pitchFamily="49" charset="0"/>
            </a:endParaRPr>
          </a:p>
          <a:p>
            <a:pPr defTabSz="932134"/>
            <a:r>
              <a:rPr lang="en-US" sz="1599" dirty="0">
                <a:solidFill>
                  <a:srgbClr val="00188F">
                    <a:lumMod val="60000"/>
                    <a:lumOff val="40000"/>
                  </a:srgbClr>
                </a:solidFill>
                <a:latin typeface="Consolas" pitchFamily="49" charset="0"/>
                <a:cs typeface="Consolas" pitchFamily="49" charset="0"/>
              </a:rPr>
              <a:t>for</a:t>
            </a:r>
            <a:r>
              <a:rPr lang="en-US" sz="1599" dirty="0">
                <a:solidFill>
                  <a:srgbClr val="000000"/>
                </a:solidFill>
                <a:latin typeface="Consolas" pitchFamily="49" charset="0"/>
                <a:cs typeface="Consolas" pitchFamily="49" charset="0"/>
              </a:rPr>
              <a:t> (</a:t>
            </a:r>
            <a:r>
              <a:rPr lang="en-US" sz="1599" dirty="0">
                <a:solidFill>
                  <a:srgbClr val="00188F">
                    <a:lumMod val="60000"/>
                    <a:lumOff val="40000"/>
                  </a:srgbClr>
                </a:solidFill>
                <a:latin typeface="Consolas" pitchFamily="49" charset="0"/>
                <a:cs typeface="Consolas" pitchFamily="49" charset="0"/>
              </a:rPr>
              <a:t>var </a:t>
            </a:r>
            <a:r>
              <a:rPr lang="en-US" sz="1599" dirty="0">
                <a:solidFill>
                  <a:srgbClr val="000000"/>
                </a:solidFill>
                <a:latin typeface="Consolas" pitchFamily="49" charset="0"/>
                <a:cs typeface="Consolas" pitchFamily="49" charset="0"/>
              </a:rPr>
              <a:t>i = 0; i &lt; </a:t>
            </a:r>
            <a:r>
              <a:rPr lang="en-US" sz="1599" dirty="0">
                <a:solidFill>
                  <a:srgbClr val="00188F">
                    <a:lumMod val="60000"/>
                    <a:lumOff val="40000"/>
                  </a:srgbClr>
                </a:solidFill>
                <a:latin typeface="Consolas" pitchFamily="49" charset="0"/>
                <a:cs typeface="Consolas" pitchFamily="49" charset="0"/>
              </a:rPr>
              <a:t>this</a:t>
            </a:r>
            <a:r>
              <a:rPr lang="en-US" sz="1599" dirty="0">
                <a:solidFill>
                  <a:srgbClr val="000000"/>
                </a:solidFill>
                <a:latin typeface="Consolas" pitchFamily="49" charset="0"/>
                <a:cs typeface="Consolas" pitchFamily="49" charset="0"/>
              </a:rPr>
              <a:t>.boardSize; i++) {        </a:t>
            </a:r>
            <a:r>
              <a:rPr lang="en-US" sz="1599" dirty="0">
                <a:solidFill>
                  <a:srgbClr val="00B050"/>
                </a:solidFill>
                <a:latin typeface="Consolas" pitchFamily="49" charset="0"/>
                <a:cs typeface="Consolas" pitchFamily="49" charset="0"/>
              </a:rPr>
              <a:t>//this.boardSize is “25”</a:t>
            </a:r>
          </a:p>
          <a:p>
            <a:pPr defTabSz="932134"/>
            <a:r>
              <a:rPr lang="en-US" sz="1599" dirty="0">
                <a:solidFill>
                  <a:srgbClr val="000000"/>
                </a:solidFill>
                <a:latin typeface="Consolas" pitchFamily="49" charset="0"/>
                <a:cs typeface="Consolas" pitchFamily="49" charset="0"/>
              </a:rPr>
              <a:t>  </a:t>
            </a:r>
            <a:r>
              <a:rPr lang="en-US" sz="1599" dirty="0">
                <a:solidFill>
                  <a:srgbClr val="00188F">
                    <a:lumMod val="60000"/>
                    <a:lumOff val="40000"/>
                  </a:srgbClr>
                </a:solidFill>
                <a:latin typeface="Consolas" pitchFamily="49" charset="0"/>
                <a:cs typeface="Consolas" pitchFamily="49" charset="0"/>
              </a:rPr>
              <a:t>for</a:t>
            </a:r>
            <a:r>
              <a:rPr lang="en-US" sz="1599" dirty="0">
                <a:solidFill>
                  <a:srgbClr val="000000"/>
                </a:solidFill>
                <a:latin typeface="Consolas" pitchFamily="49" charset="0"/>
                <a:cs typeface="Consolas" pitchFamily="49" charset="0"/>
              </a:rPr>
              <a:t> (</a:t>
            </a:r>
            <a:r>
              <a:rPr lang="en-US" sz="1599" dirty="0">
                <a:solidFill>
                  <a:srgbClr val="00188F">
                    <a:lumMod val="60000"/>
                    <a:lumOff val="40000"/>
                  </a:srgbClr>
                </a:solidFill>
                <a:latin typeface="Consolas" pitchFamily="49" charset="0"/>
                <a:cs typeface="Consolas" pitchFamily="49" charset="0"/>
              </a:rPr>
              <a:t>var </a:t>
            </a:r>
            <a:r>
              <a:rPr lang="en-US" sz="1599" dirty="0">
                <a:solidFill>
                  <a:srgbClr val="000000"/>
                </a:solidFill>
                <a:latin typeface="Consolas" pitchFamily="49" charset="0"/>
                <a:cs typeface="Consolas" pitchFamily="49" charset="0"/>
              </a:rPr>
              <a:t>j = 0; j &lt; </a:t>
            </a:r>
            <a:r>
              <a:rPr lang="en-US" sz="1599" dirty="0">
                <a:solidFill>
                  <a:srgbClr val="00188F">
                    <a:lumMod val="60000"/>
                    <a:lumOff val="40000"/>
                  </a:srgbClr>
                </a:solidFill>
                <a:latin typeface="Consolas" pitchFamily="49" charset="0"/>
                <a:cs typeface="Consolas" pitchFamily="49" charset="0"/>
              </a:rPr>
              <a:t>this</a:t>
            </a:r>
            <a:r>
              <a:rPr lang="en-US" sz="1599" dirty="0">
                <a:solidFill>
                  <a:srgbClr val="000000"/>
                </a:solidFill>
                <a:latin typeface="Consolas" pitchFamily="49" charset="0"/>
                <a:cs typeface="Consolas" pitchFamily="49" charset="0"/>
              </a:rPr>
              <a:t>.boardSize; j++) {      </a:t>
            </a:r>
            <a:r>
              <a:rPr lang="en-US" sz="1599" dirty="0">
                <a:solidFill>
                  <a:srgbClr val="00B050"/>
                </a:solidFill>
                <a:latin typeface="Consolas" pitchFamily="49" charset="0"/>
                <a:cs typeface="Consolas" pitchFamily="49" charset="0"/>
              </a:rPr>
              <a:t>//this.boardSize is “25”</a:t>
            </a:r>
          </a:p>
          <a:p>
            <a:pPr defTabSz="932134"/>
            <a:r>
              <a:rPr lang="en-US" sz="1599" dirty="0">
                <a:solidFill>
                  <a:srgbClr val="000000"/>
                </a:solidFill>
                <a:latin typeface="Consolas" pitchFamily="49" charset="0"/>
                <a:cs typeface="Consolas" pitchFamily="49" charset="0"/>
              </a:rPr>
              <a:t>      ...</a:t>
            </a:r>
          </a:p>
          <a:p>
            <a:pPr defTabSz="932134"/>
            <a:r>
              <a:rPr lang="en-US" sz="1599" dirty="0">
                <a:solidFill>
                  <a:srgbClr val="000000"/>
                </a:solidFill>
                <a:latin typeface="Consolas" pitchFamily="49" charset="0"/>
                <a:cs typeface="Consolas" pitchFamily="49" charset="0"/>
              </a:rPr>
              <a:t>  }</a:t>
            </a:r>
          </a:p>
          <a:p>
            <a:pPr defTabSz="932134"/>
            <a:r>
              <a:rPr lang="en-US" sz="1599" dirty="0">
                <a:solidFill>
                  <a:srgbClr val="000000"/>
                </a:solidFill>
                <a:latin typeface="Consolas" pitchFamily="49" charset="0"/>
                <a:cs typeface="Consolas" pitchFamily="49" charset="0"/>
              </a:rPr>
              <a:t>}</a:t>
            </a:r>
          </a:p>
        </p:txBody>
      </p:sp>
      <p:sp>
        <p:nvSpPr>
          <p:cNvPr id="6" name="Rectangle 5"/>
          <p:cNvSpPr/>
          <p:nvPr/>
        </p:nvSpPr>
        <p:spPr bwMode="auto">
          <a:xfrm>
            <a:off x="429366" y="4487463"/>
            <a:ext cx="8378629" cy="2056574"/>
          </a:xfrm>
          <a:prstGeom prst="rect">
            <a:avLst/>
          </a:prstGeom>
          <a:solidFill>
            <a:schemeClr val="tx1">
              <a:lumMod val="8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03" tIns="91403" rIns="34280" bIns="34280" rtlCol="0" anchor="t" anchorCtr="0"/>
          <a:lstStyle/>
          <a:p>
            <a:pPr defTabSz="932134"/>
            <a:r>
              <a:rPr lang="en-US" sz="1599" dirty="0">
                <a:solidFill>
                  <a:srgbClr val="0000FF"/>
                </a:solidFill>
                <a:latin typeface="Consolas"/>
              </a:rPr>
              <a:t>this</a:t>
            </a:r>
            <a:r>
              <a:rPr lang="en-US" sz="1599" dirty="0">
                <a:solidFill>
                  <a:srgbClr val="000000"/>
                </a:solidFill>
                <a:latin typeface="Consolas" pitchFamily="49" charset="0"/>
                <a:cs typeface="Consolas" pitchFamily="49" charset="0"/>
              </a:rPr>
              <a:t>.boardSize = parseInt(document.getElementById(</a:t>
            </a:r>
            <a:r>
              <a:rPr lang="en-US" sz="1599" dirty="0">
                <a:solidFill>
                  <a:srgbClr val="800000"/>
                </a:solidFill>
                <a:latin typeface="Consolas"/>
              </a:rPr>
              <a:t>"benchmarkBox"</a:t>
            </a:r>
            <a:r>
              <a:rPr lang="en-US" sz="1599" dirty="0">
                <a:solidFill>
                  <a:srgbClr val="000000"/>
                </a:solidFill>
                <a:latin typeface="Consolas" pitchFamily="49" charset="0"/>
                <a:cs typeface="Consolas" pitchFamily="49" charset="0"/>
              </a:rPr>
              <a:t>).value);</a:t>
            </a:r>
          </a:p>
          <a:p>
            <a:pPr defTabSz="932134"/>
            <a:endParaRPr lang="en-US" sz="1599" dirty="0">
              <a:solidFill>
                <a:srgbClr val="000000"/>
              </a:solidFill>
              <a:latin typeface="Consolas" pitchFamily="49" charset="0"/>
              <a:cs typeface="Consolas" pitchFamily="49" charset="0"/>
            </a:endParaRPr>
          </a:p>
          <a:p>
            <a:pPr defTabSz="932134"/>
            <a:r>
              <a:rPr lang="en-US" sz="1599" dirty="0">
                <a:solidFill>
                  <a:srgbClr val="00188F">
                    <a:lumMod val="60000"/>
                    <a:lumOff val="40000"/>
                  </a:srgbClr>
                </a:solidFill>
                <a:latin typeface="Consolas" pitchFamily="49" charset="0"/>
                <a:cs typeface="Consolas" pitchFamily="49" charset="0"/>
              </a:rPr>
              <a:t>for</a:t>
            </a:r>
            <a:r>
              <a:rPr lang="en-US" sz="1599" dirty="0">
                <a:solidFill>
                  <a:srgbClr val="000000"/>
                </a:solidFill>
                <a:latin typeface="Consolas" pitchFamily="49" charset="0"/>
                <a:cs typeface="Consolas" pitchFamily="49" charset="0"/>
              </a:rPr>
              <a:t> (</a:t>
            </a:r>
            <a:r>
              <a:rPr lang="en-US" sz="1599" dirty="0">
                <a:solidFill>
                  <a:srgbClr val="00188F">
                    <a:lumMod val="60000"/>
                    <a:lumOff val="40000"/>
                  </a:srgbClr>
                </a:solidFill>
                <a:latin typeface="Consolas" pitchFamily="49" charset="0"/>
                <a:cs typeface="Consolas" pitchFamily="49" charset="0"/>
              </a:rPr>
              <a:t>var </a:t>
            </a:r>
            <a:r>
              <a:rPr lang="en-US" sz="1599" dirty="0">
                <a:solidFill>
                  <a:srgbClr val="000000"/>
                </a:solidFill>
                <a:latin typeface="Consolas" pitchFamily="49" charset="0"/>
                <a:cs typeface="Consolas" pitchFamily="49" charset="0"/>
              </a:rPr>
              <a:t>i = 0; i &lt; </a:t>
            </a:r>
            <a:r>
              <a:rPr lang="en-US" sz="1599" dirty="0">
                <a:solidFill>
                  <a:srgbClr val="00188F">
                    <a:lumMod val="60000"/>
                    <a:lumOff val="40000"/>
                  </a:srgbClr>
                </a:solidFill>
                <a:latin typeface="Consolas" pitchFamily="49" charset="0"/>
                <a:cs typeface="Consolas" pitchFamily="49" charset="0"/>
              </a:rPr>
              <a:t>this</a:t>
            </a:r>
            <a:r>
              <a:rPr lang="en-US" sz="1599" dirty="0">
                <a:solidFill>
                  <a:srgbClr val="000000"/>
                </a:solidFill>
                <a:latin typeface="Consolas" pitchFamily="49" charset="0"/>
                <a:cs typeface="Consolas" pitchFamily="49" charset="0"/>
              </a:rPr>
              <a:t>.boardSize; i++) {         </a:t>
            </a:r>
            <a:r>
              <a:rPr lang="en-US" sz="1599" dirty="0">
                <a:solidFill>
                  <a:srgbClr val="00B050"/>
                </a:solidFill>
                <a:latin typeface="Consolas" pitchFamily="49" charset="0"/>
                <a:cs typeface="Consolas" pitchFamily="49" charset="0"/>
              </a:rPr>
              <a:t>//this.boardSize is 25</a:t>
            </a:r>
          </a:p>
          <a:p>
            <a:pPr defTabSz="932134"/>
            <a:r>
              <a:rPr lang="en-US" sz="1599" dirty="0">
                <a:solidFill>
                  <a:srgbClr val="000000"/>
                </a:solidFill>
                <a:latin typeface="Consolas" pitchFamily="49" charset="0"/>
                <a:cs typeface="Consolas" pitchFamily="49" charset="0"/>
              </a:rPr>
              <a:t>  </a:t>
            </a:r>
            <a:r>
              <a:rPr lang="en-US" sz="1599" dirty="0">
                <a:solidFill>
                  <a:srgbClr val="00188F">
                    <a:lumMod val="60000"/>
                    <a:lumOff val="40000"/>
                  </a:srgbClr>
                </a:solidFill>
                <a:latin typeface="Consolas" pitchFamily="49" charset="0"/>
                <a:cs typeface="Consolas" pitchFamily="49" charset="0"/>
              </a:rPr>
              <a:t>for</a:t>
            </a:r>
            <a:r>
              <a:rPr lang="en-US" sz="1599" dirty="0">
                <a:solidFill>
                  <a:srgbClr val="000000"/>
                </a:solidFill>
                <a:latin typeface="Consolas" pitchFamily="49" charset="0"/>
                <a:cs typeface="Consolas" pitchFamily="49" charset="0"/>
              </a:rPr>
              <a:t> (</a:t>
            </a:r>
            <a:r>
              <a:rPr lang="en-US" sz="1599" dirty="0">
                <a:solidFill>
                  <a:srgbClr val="00188F">
                    <a:lumMod val="60000"/>
                    <a:lumOff val="40000"/>
                  </a:srgbClr>
                </a:solidFill>
                <a:latin typeface="Consolas" pitchFamily="49" charset="0"/>
                <a:cs typeface="Consolas" pitchFamily="49" charset="0"/>
              </a:rPr>
              <a:t>var </a:t>
            </a:r>
            <a:r>
              <a:rPr lang="en-US" sz="1599" dirty="0">
                <a:solidFill>
                  <a:srgbClr val="000000"/>
                </a:solidFill>
                <a:latin typeface="Consolas" pitchFamily="49" charset="0"/>
                <a:cs typeface="Consolas" pitchFamily="49" charset="0"/>
              </a:rPr>
              <a:t>j = 0; j &lt; </a:t>
            </a:r>
            <a:r>
              <a:rPr lang="en-US" sz="1599" dirty="0">
                <a:solidFill>
                  <a:srgbClr val="00188F">
                    <a:lumMod val="60000"/>
                    <a:lumOff val="40000"/>
                  </a:srgbClr>
                </a:solidFill>
                <a:latin typeface="Consolas" pitchFamily="49" charset="0"/>
                <a:cs typeface="Consolas" pitchFamily="49" charset="0"/>
              </a:rPr>
              <a:t>this</a:t>
            </a:r>
            <a:r>
              <a:rPr lang="en-US" sz="1599" dirty="0">
                <a:solidFill>
                  <a:srgbClr val="000000"/>
                </a:solidFill>
                <a:latin typeface="Consolas" pitchFamily="49" charset="0"/>
                <a:cs typeface="Consolas" pitchFamily="49" charset="0"/>
              </a:rPr>
              <a:t>.boardSize; j++) {       </a:t>
            </a:r>
            <a:r>
              <a:rPr lang="en-US" sz="1599" dirty="0">
                <a:solidFill>
                  <a:srgbClr val="00B050"/>
                </a:solidFill>
                <a:latin typeface="Consolas" pitchFamily="49" charset="0"/>
                <a:cs typeface="Consolas" pitchFamily="49" charset="0"/>
              </a:rPr>
              <a:t>//this.boardSize is 25</a:t>
            </a:r>
          </a:p>
          <a:p>
            <a:pPr defTabSz="932134"/>
            <a:r>
              <a:rPr lang="en-US" sz="1599" dirty="0">
                <a:solidFill>
                  <a:srgbClr val="000000"/>
                </a:solidFill>
                <a:latin typeface="Consolas" pitchFamily="49" charset="0"/>
                <a:cs typeface="Consolas" pitchFamily="49" charset="0"/>
              </a:rPr>
              <a:t>      ...</a:t>
            </a:r>
          </a:p>
          <a:p>
            <a:pPr defTabSz="932134"/>
            <a:r>
              <a:rPr lang="en-US" sz="1599" dirty="0">
                <a:solidFill>
                  <a:srgbClr val="000000"/>
                </a:solidFill>
                <a:latin typeface="Consolas" pitchFamily="49" charset="0"/>
                <a:cs typeface="Consolas" pitchFamily="49" charset="0"/>
              </a:rPr>
              <a:t>  }</a:t>
            </a:r>
          </a:p>
          <a:p>
            <a:pPr defTabSz="932134"/>
            <a:r>
              <a:rPr lang="en-US" sz="1599" dirty="0">
                <a:solidFill>
                  <a:srgbClr val="000000"/>
                </a:solidFill>
                <a:latin typeface="Consolas" pitchFamily="49" charset="0"/>
                <a:cs typeface="Consolas" pitchFamily="49" charset="0"/>
              </a:rPr>
              <a:t>}</a:t>
            </a:r>
          </a:p>
        </p:txBody>
      </p:sp>
      <p:sp>
        <p:nvSpPr>
          <p:cNvPr id="8" name="Rectangle 7"/>
          <p:cNvSpPr/>
          <p:nvPr/>
        </p:nvSpPr>
        <p:spPr bwMode="auto">
          <a:xfrm>
            <a:off x="2394278" y="1897706"/>
            <a:ext cx="5169317" cy="289062"/>
          </a:xfrm>
          <a:prstGeom prst="rect">
            <a:avLst/>
          </a:prstGeom>
          <a:solidFill>
            <a:schemeClr val="accent3">
              <a:lumMod val="60000"/>
              <a:lumOff val="40000"/>
              <a:alpha val="3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361857" y="4605528"/>
            <a:ext cx="961945" cy="262783"/>
          </a:xfrm>
          <a:prstGeom prst="rect">
            <a:avLst/>
          </a:prstGeom>
          <a:solidFill>
            <a:srgbClr val="00B050">
              <a:alpha val="30000"/>
            </a:srgb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03" tIns="91403" rIns="34280" bIns="34280" rtlCol="0" anchor="t" anchorCtr="0"/>
          <a:lstStyle/>
          <a:p>
            <a:pPr algn="ctr" defTabSz="932037"/>
            <a:endParaRPr lang="en-US" sz="1599" spc="-102"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9188842" y="4995597"/>
            <a:ext cx="2818266" cy="1035490"/>
          </a:xfrm>
          <a:prstGeom prst="rect">
            <a:avLst/>
          </a:prstGeom>
          <a:noFill/>
        </p:spPr>
        <p:txBody>
          <a:bodyPr wrap="square" rtlCol="0">
            <a:spAutoFit/>
          </a:bodyPr>
          <a:lstStyle/>
          <a:p>
            <a:pPr defTabSz="932134"/>
            <a:r>
              <a:rPr lang="en-US" sz="2399" dirty="0">
                <a:solidFill>
                  <a:srgbClr val="000000"/>
                </a:solidFill>
              </a:rPr>
              <a:t>FAST</a:t>
            </a:r>
          </a:p>
          <a:p>
            <a:pPr defTabSz="932134"/>
            <a:r>
              <a:rPr lang="en-US" sz="1799" dirty="0">
                <a:solidFill>
                  <a:srgbClr val="000000"/>
                </a:solidFill>
              </a:rPr>
              <a:t>(25% marshalling cost reduction in init function)</a:t>
            </a:r>
            <a:endParaRPr lang="en-US" sz="2399" dirty="0">
              <a:solidFill>
                <a:srgbClr val="000000"/>
              </a:solidFill>
            </a:endParaRPr>
          </a:p>
        </p:txBody>
      </p:sp>
      <p:sp>
        <p:nvSpPr>
          <p:cNvPr id="13" name="TextBox 12"/>
          <p:cNvSpPr txBox="1"/>
          <p:nvPr/>
        </p:nvSpPr>
        <p:spPr>
          <a:xfrm>
            <a:off x="9188842" y="2502598"/>
            <a:ext cx="2513588" cy="470725"/>
          </a:xfrm>
          <a:prstGeom prst="rect">
            <a:avLst/>
          </a:prstGeom>
          <a:noFill/>
        </p:spPr>
        <p:txBody>
          <a:bodyPr wrap="square" rtlCol="0">
            <a:spAutoFit/>
          </a:bodyPr>
          <a:lstStyle/>
          <a:p>
            <a:pPr defTabSz="932134"/>
            <a:r>
              <a:rPr lang="en-US" sz="2399" dirty="0">
                <a:solidFill>
                  <a:srgbClr val="000000"/>
                </a:solidFill>
              </a:rPr>
              <a:t>SLOW</a:t>
            </a:r>
          </a:p>
        </p:txBody>
      </p:sp>
    </p:spTree>
    <p:extLst>
      <p:ext uri="{BB962C8B-B14F-4D97-AF65-F5344CB8AC3E}">
        <p14:creationId xmlns:p14="http://schemas.microsoft.com/office/powerpoint/2010/main" val="306415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62" y="4818659"/>
            <a:ext cx="11375536" cy="1246495"/>
          </a:xfrm>
        </p:spPr>
        <p:txBody>
          <a:bodyPr/>
          <a:lstStyle/>
          <a:p>
            <a:r>
              <a:rPr lang="en-US" dirty="0">
                <a:solidFill>
                  <a:schemeClr val="tx2"/>
                </a:solidFill>
              </a:rPr>
              <a:t>Principle </a:t>
            </a:r>
            <a:r>
              <a:rPr lang="en-US" dirty="0" smtClean="0">
                <a:solidFill>
                  <a:schemeClr val="tx2"/>
                </a:solidFill>
              </a:rPr>
              <a:t>#4:</a:t>
            </a:r>
            <a:r>
              <a:rPr lang="en-US" dirty="0">
                <a:solidFill>
                  <a:schemeClr val="tx2"/>
                </a:solidFill>
              </a:rPr>
              <a:t/>
            </a:r>
            <a:br>
              <a:rPr lang="en-US" dirty="0">
                <a:solidFill>
                  <a:schemeClr val="tx2"/>
                </a:solidFill>
              </a:rPr>
            </a:br>
            <a:r>
              <a:rPr lang="en-US" sz="3200" dirty="0">
                <a:solidFill>
                  <a:srgbClr val="505050"/>
                </a:solidFill>
              </a:rPr>
              <a:t>Efficiently Structure Markup</a:t>
            </a:r>
          </a:p>
        </p:txBody>
      </p:sp>
    </p:spTree>
    <p:extLst>
      <p:ext uri="{BB962C8B-B14F-4D97-AF65-F5344CB8AC3E}">
        <p14:creationId xmlns:p14="http://schemas.microsoft.com/office/powerpoint/2010/main" val="82953597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000824" y="2354262"/>
            <a:ext cx="10310759"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pPr>
            <a:r>
              <a:rPr lang="en-US" sz="2400" dirty="0">
                <a:solidFill>
                  <a:srgbClr val="505050"/>
                </a:solidFill>
                <a:latin typeface="Consolas" pitchFamily="49" charset="0"/>
                <a:ea typeface="Calibri"/>
                <a:cs typeface="Consolas" pitchFamily="49" charset="0"/>
              </a:rPr>
              <a:t>function </a:t>
            </a:r>
            <a:r>
              <a:rPr lang="en-US" sz="2400" dirty="0" err="1">
                <a:solidFill>
                  <a:srgbClr val="505050"/>
                </a:solidFill>
                <a:latin typeface="Consolas" pitchFamily="49" charset="0"/>
                <a:ea typeface="Calibri"/>
                <a:cs typeface="Consolas" pitchFamily="49" charset="0"/>
              </a:rPr>
              <a:t>LoopChildren</a:t>
            </a:r>
            <a:r>
              <a:rPr lang="en-US" sz="2400" dirty="0">
                <a:solidFill>
                  <a:srgbClr val="505050"/>
                </a:solidFill>
                <a:latin typeface="Consolas" pitchFamily="49" charset="0"/>
                <a:ea typeface="Calibri"/>
                <a:cs typeface="Consolas" pitchFamily="49" charset="0"/>
              </a:rPr>
              <a:t>(elm) {</a:t>
            </a:r>
          </a:p>
          <a:p>
            <a:pPr>
              <a:lnSpc>
                <a:spcPct val="115000"/>
              </a:lnSpc>
            </a:pPr>
            <a:r>
              <a:rPr lang="en-US" sz="2400" dirty="0" smtClean="0">
                <a:solidFill>
                  <a:srgbClr val="505050"/>
                </a:solidFill>
                <a:latin typeface="Consolas" pitchFamily="49" charset="0"/>
                <a:ea typeface="Calibri"/>
                <a:cs typeface="Consolas" pitchFamily="49" charset="0"/>
              </a:rPr>
              <a:t>    </a:t>
            </a:r>
            <a:r>
              <a:rPr lang="en-US" sz="2400" dirty="0">
                <a:solidFill>
                  <a:srgbClr val="505050"/>
                </a:solidFill>
                <a:latin typeface="Consolas" pitchFamily="49" charset="0"/>
                <a:ea typeface="Calibri"/>
                <a:cs typeface="Consolas" pitchFamily="49" charset="0"/>
              </a:rPr>
              <a:t>var node = </a:t>
            </a:r>
            <a:r>
              <a:rPr lang="en-US" sz="2400" dirty="0" err="1">
                <a:solidFill>
                  <a:srgbClr val="505050"/>
                </a:solidFill>
                <a:latin typeface="Consolas" pitchFamily="49" charset="0"/>
                <a:ea typeface="Calibri"/>
                <a:cs typeface="Consolas" pitchFamily="49" charset="0"/>
              </a:rPr>
              <a:t>elm.firstChild</a:t>
            </a:r>
            <a:r>
              <a:rPr lang="en-US" sz="2400" dirty="0">
                <a:solidFill>
                  <a:srgbClr val="505050"/>
                </a:solidFill>
                <a:latin typeface="Consolas" pitchFamily="49" charset="0"/>
                <a:ea typeface="Calibri"/>
                <a:cs typeface="Consolas" pitchFamily="49" charset="0"/>
              </a:rPr>
              <a:t>;</a:t>
            </a:r>
          </a:p>
          <a:p>
            <a:pPr>
              <a:lnSpc>
                <a:spcPct val="115000"/>
              </a:lnSpc>
            </a:pPr>
            <a:endParaRPr lang="en-US" sz="2400" dirty="0" smtClean="0">
              <a:solidFill>
                <a:srgbClr val="505050"/>
              </a:solidFill>
              <a:latin typeface="Consolas" pitchFamily="49" charset="0"/>
              <a:ea typeface="Calibri"/>
              <a:cs typeface="Consolas" pitchFamily="49" charset="0"/>
            </a:endParaRPr>
          </a:p>
          <a:p>
            <a:pPr>
              <a:lnSpc>
                <a:spcPct val="115000"/>
              </a:lnSpc>
            </a:pPr>
            <a:r>
              <a:rPr lang="en-US" sz="2400" dirty="0" smtClean="0">
                <a:solidFill>
                  <a:srgbClr val="505050"/>
                </a:solidFill>
                <a:latin typeface="Consolas" pitchFamily="49" charset="0"/>
                <a:ea typeface="Calibri"/>
                <a:cs typeface="Consolas" pitchFamily="49" charset="0"/>
              </a:rPr>
              <a:t>    </a:t>
            </a:r>
            <a:r>
              <a:rPr lang="en-US" sz="2400" dirty="0">
                <a:solidFill>
                  <a:srgbClr val="505050"/>
                </a:solidFill>
                <a:latin typeface="Consolas" pitchFamily="49" charset="0"/>
                <a:ea typeface="Calibri"/>
                <a:cs typeface="Consolas" pitchFamily="49" charset="0"/>
              </a:rPr>
              <a:t>while (node != null) {</a:t>
            </a:r>
          </a:p>
          <a:p>
            <a:pPr>
              <a:lnSpc>
                <a:spcPct val="115000"/>
              </a:lnSpc>
            </a:pPr>
            <a:r>
              <a:rPr lang="en-US" sz="2400" dirty="0">
                <a:solidFill>
                  <a:srgbClr val="505050"/>
                </a:solidFill>
                <a:latin typeface="Consolas" pitchFamily="49" charset="0"/>
                <a:ea typeface="Calibri"/>
                <a:cs typeface="Consolas" pitchFamily="49" charset="0"/>
              </a:rPr>
              <a:t>        node = </a:t>
            </a:r>
            <a:r>
              <a:rPr lang="en-US" sz="2400" dirty="0" err="1">
                <a:solidFill>
                  <a:srgbClr val="505050"/>
                </a:solidFill>
                <a:latin typeface="Consolas" pitchFamily="49" charset="0"/>
                <a:ea typeface="Calibri"/>
                <a:cs typeface="Consolas" pitchFamily="49" charset="0"/>
              </a:rPr>
              <a:t>node.nextSibling</a:t>
            </a:r>
            <a:r>
              <a:rPr lang="en-US" sz="2400" dirty="0">
                <a:solidFill>
                  <a:srgbClr val="505050"/>
                </a:solidFill>
                <a:latin typeface="Consolas" pitchFamily="49" charset="0"/>
                <a:ea typeface="Calibri"/>
                <a:cs typeface="Consolas" pitchFamily="49" charset="0"/>
              </a:rPr>
              <a:t>;</a:t>
            </a:r>
          </a:p>
          <a:p>
            <a:pPr>
              <a:lnSpc>
                <a:spcPct val="115000"/>
              </a:lnSpc>
            </a:pPr>
            <a:r>
              <a:rPr lang="en-US" sz="2400" dirty="0">
                <a:solidFill>
                  <a:srgbClr val="505050"/>
                </a:solidFill>
                <a:latin typeface="Consolas" pitchFamily="49" charset="0"/>
                <a:ea typeface="Calibri"/>
                <a:cs typeface="Consolas" pitchFamily="49" charset="0"/>
              </a:rPr>
              <a:t>    }</a:t>
            </a:r>
          </a:p>
          <a:p>
            <a:pPr>
              <a:lnSpc>
                <a:spcPct val="115000"/>
              </a:lnSpc>
            </a:pPr>
            <a:r>
              <a:rPr lang="en-US" sz="2400" dirty="0">
                <a:solidFill>
                  <a:srgbClr val="505050"/>
                </a:solidFill>
                <a:latin typeface="Consolas" pitchFamily="49" charset="0"/>
                <a:ea typeface="Calibri"/>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Built in DOM Methods Always More Efficient</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spTree>
    <p:extLst>
      <p:ext uri="{BB962C8B-B14F-4D97-AF65-F5344CB8AC3E}">
        <p14:creationId xmlns:p14="http://schemas.microsoft.com/office/powerpoint/2010/main" val="31944567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627437" y="3040062"/>
            <a:ext cx="2410690" cy="3810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1000824" y="2354262"/>
            <a:ext cx="10310759"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pPr>
            <a:r>
              <a:rPr lang="en-US" sz="2400" dirty="0">
                <a:solidFill>
                  <a:srgbClr val="505050"/>
                </a:solidFill>
                <a:latin typeface="Consolas" pitchFamily="49" charset="0"/>
                <a:ea typeface="Calibri"/>
                <a:cs typeface="Consolas" pitchFamily="49" charset="0"/>
              </a:rPr>
              <a:t>function </a:t>
            </a:r>
            <a:r>
              <a:rPr lang="en-US" sz="2400" dirty="0" err="1">
                <a:solidFill>
                  <a:srgbClr val="505050"/>
                </a:solidFill>
                <a:latin typeface="Consolas" pitchFamily="49" charset="0"/>
                <a:ea typeface="Calibri"/>
                <a:cs typeface="Consolas" pitchFamily="49" charset="0"/>
              </a:rPr>
              <a:t>LoopChildren</a:t>
            </a:r>
            <a:r>
              <a:rPr lang="en-US" sz="2400" dirty="0">
                <a:solidFill>
                  <a:srgbClr val="505050"/>
                </a:solidFill>
                <a:latin typeface="Consolas" pitchFamily="49" charset="0"/>
                <a:ea typeface="Calibri"/>
                <a:cs typeface="Consolas" pitchFamily="49" charset="0"/>
              </a:rPr>
              <a:t>(elm) {</a:t>
            </a:r>
          </a:p>
          <a:p>
            <a:pPr>
              <a:lnSpc>
                <a:spcPct val="115000"/>
              </a:lnSpc>
            </a:pPr>
            <a:r>
              <a:rPr lang="en-US" sz="2400" dirty="0" smtClean="0">
                <a:solidFill>
                  <a:srgbClr val="505050"/>
                </a:solidFill>
                <a:latin typeface="Consolas" pitchFamily="49" charset="0"/>
                <a:ea typeface="Calibri"/>
                <a:cs typeface="Consolas" pitchFamily="49" charset="0"/>
              </a:rPr>
              <a:t>    </a:t>
            </a:r>
            <a:r>
              <a:rPr lang="en-US" sz="2400" dirty="0">
                <a:solidFill>
                  <a:srgbClr val="505050"/>
                </a:solidFill>
                <a:latin typeface="Consolas" pitchFamily="49" charset="0"/>
                <a:ea typeface="Calibri"/>
                <a:cs typeface="Consolas" pitchFamily="49" charset="0"/>
              </a:rPr>
              <a:t>var node = </a:t>
            </a:r>
            <a:r>
              <a:rPr lang="en-US" sz="2400" dirty="0" err="1">
                <a:solidFill>
                  <a:srgbClr val="505050"/>
                </a:solidFill>
                <a:latin typeface="Consolas" pitchFamily="49" charset="0"/>
                <a:ea typeface="Calibri"/>
                <a:cs typeface="Consolas" pitchFamily="49" charset="0"/>
              </a:rPr>
              <a:t>elm.firstChild</a:t>
            </a:r>
            <a:r>
              <a:rPr lang="en-US" sz="2400" dirty="0">
                <a:solidFill>
                  <a:srgbClr val="505050"/>
                </a:solidFill>
                <a:latin typeface="Consolas" pitchFamily="49" charset="0"/>
                <a:ea typeface="Calibri"/>
                <a:cs typeface="Consolas" pitchFamily="49" charset="0"/>
              </a:rPr>
              <a:t>;</a:t>
            </a:r>
          </a:p>
          <a:p>
            <a:pPr>
              <a:lnSpc>
                <a:spcPct val="115000"/>
              </a:lnSpc>
            </a:pPr>
            <a:endParaRPr lang="en-US" sz="2400" dirty="0" smtClean="0">
              <a:solidFill>
                <a:srgbClr val="505050"/>
              </a:solidFill>
              <a:latin typeface="Consolas" pitchFamily="49" charset="0"/>
              <a:ea typeface="Calibri"/>
              <a:cs typeface="Consolas" pitchFamily="49" charset="0"/>
            </a:endParaRPr>
          </a:p>
          <a:p>
            <a:pPr>
              <a:lnSpc>
                <a:spcPct val="115000"/>
              </a:lnSpc>
            </a:pPr>
            <a:r>
              <a:rPr lang="en-US" sz="2400" dirty="0" smtClean="0">
                <a:solidFill>
                  <a:srgbClr val="505050"/>
                </a:solidFill>
                <a:latin typeface="Consolas" pitchFamily="49" charset="0"/>
                <a:ea typeface="Calibri"/>
                <a:cs typeface="Consolas" pitchFamily="49" charset="0"/>
              </a:rPr>
              <a:t>    </a:t>
            </a:r>
            <a:r>
              <a:rPr lang="en-US" sz="2400" dirty="0">
                <a:solidFill>
                  <a:srgbClr val="505050"/>
                </a:solidFill>
                <a:latin typeface="Consolas" pitchFamily="49" charset="0"/>
                <a:ea typeface="Calibri"/>
                <a:cs typeface="Consolas" pitchFamily="49" charset="0"/>
              </a:rPr>
              <a:t>while (node != null) {</a:t>
            </a:r>
          </a:p>
          <a:p>
            <a:pPr>
              <a:lnSpc>
                <a:spcPct val="115000"/>
              </a:lnSpc>
            </a:pPr>
            <a:r>
              <a:rPr lang="en-US" sz="2400" dirty="0">
                <a:solidFill>
                  <a:srgbClr val="505050"/>
                </a:solidFill>
                <a:latin typeface="Consolas" pitchFamily="49" charset="0"/>
                <a:ea typeface="Calibri"/>
                <a:cs typeface="Consolas" pitchFamily="49" charset="0"/>
              </a:rPr>
              <a:t>        node = </a:t>
            </a:r>
            <a:r>
              <a:rPr lang="en-US" sz="2400" dirty="0" err="1">
                <a:solidFill>
                  <a:srgbClr val="505050"/>
                </a:solidFill>
                <a:latin typeface="Consolas" pitchFamily="49" charset="0"/>
                <a:ea typeface="Calibri"/>
                <a:cs typeface="Consolas" pitchFamily="49" charset="0"/>
              </a:rPr>
              <a:t>node.nextSibling</a:t>
            </a:r>
            <a:r>
              <a:rPr lang="en-US" sz="2400" dirty="0">
                <a:solidFill>
                  <a:srgbClr val="505050"/>
                </a:solidFill>
                <a:latin typeface="Consolas" pitchFamily="49" charset="0"/>
                <a:ea typeface="Calibri"/>
                <a:cs typeface="Consolas" pitchFamily="49" charset="0"/>
              </a:rPr>
              <a:t>;</a:t>
            </a:r>
          </a:p>
          <a:p>
            <a:pPr>
              <a:lnSpc>
                <a:spcPct val="115000"/>
              </a:lnSpc>
            </a:pPr>
            <a:r>
              <a:rPr lang="en-US" sz="2400" dirty="0">
                <a:solidFill>
                  <a:srgbClr val="505050"/>
                </a:solidFill>
                <a:latin typeface="Consolas" pitchFamily="49" charset="0"/>
                <a:ea typeface="Calibri"/>
                <a:cs typeface="Consolas" pitchFamily="49" charset="0"/>
              </a:rPr>
              <a:t>    }</a:t>
            </a:r>
          </a:p>
          <a:p>
            <a:pPr>
              <a:lnSpc>
                <a:spcPct val="115000"/>
              </a:lnSpc>
            </a:pPr>
            <a:r>
              <a:rPr lang="en-US" sz="2400" dirty="0">
                <a:solidFill>
                  <a:srgbClr val="505050"/>
                </a:solidFill>
                <a:latin typeface="Consolas" pitchFamily="49" charset="0"/>
                <a:ea typeface="Calibri"/>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Built in DOM Methods Always More Efficient</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spTree>
    <p:extLst>
      <p:ext uri="{BB962C8B-B14F-4D97-AF65-F5344CB8AC3E}">
        <p14:creationId xmlns:p14="http://schemas.microsoft.com/office/powerpoint/2010/main" val="66896264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27436" y="4501717"/>
            <a:ext cx="2777835" cy="3810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1000824" y="2354262"/>
            <a:ext cx="10310759"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pPr>
            <a:r>
              <a:rPr lang="en-US" sz="2400" dirty="0">
                <a:solidFill>
                  <a:srgbClr val="505050"/>
                </a:solidFill>
                <a:latin typeface="Consolas" pitchFamily="49" charset="0"/>
                <a:ea typeface="Calibri"/>
                <a:cs typeface="Consolas" pitchFamily="49" charset="0"/>
              </a:rPr>
              <a:t>function </a:t>
            </a:r>
            <a:r>
              <a:rPr lang="en-US" sz="2400" dirty="0" err="1">
                <a:solidFill>
                  <a:srgbClr val="505050"/>
                </a:solidFill>
                <a:latin typeface="Consolas" pitchFamily="49" charset="0"/>
                <a:ea typeface="Calibri"/>
                <a:cs typeface="Consolas" pitchFamily="49" charset="0"/>
              </a:rPr>
              <a:t>LoopChildren</a:t>
            </a:r>
            <a:r>
              <a:rPr lang="en-US" sz="2400" dirty="0">
                <a:solidFill>
                  <a:srgbClr val="505050"/>
                </a:solidFill>
                <a:latin typeface="Consolas" pitchFamily="49" charset="0"/>
                <a:ea typeface="Calibri"/>
                <a:cs typeface="Consolas" pitchFamily="49" charset="0"/>
              </a:rPr>
              <a:t>(elm) {</a:t>
            </a:r>
          </a:p>
          <a:p>
            <a:pPr>
              <a:lnSpc>
                <a:spcPct val="115000"/>
              </a:lnSpc>
            </a:pPr>
            <a:r>
              <a:rPr lang="en-US" sz="2400" dirty="0" smtClean="0">
                <a:solidFill>
                  <a:srgbClr val="505050"/>
                </a:solidFill>
                <a:latin typeface="Consolas" pitchFamily="49" charset="0"/>
                <a:ea typeface="Calibri"/>
                <a:cs typeface="Consolas" pitchFamily="49" charset="0"/>
              </a:rPr>
              <a:t>    </a:t>
            </a:r>
            <a:r>
              <a:rPr lang="en-US" sz="2400" dirty="0">
                <a:solidFill>
                  <a:srgbClr val="505050"/>
                </a:solidFill>
                <a:latin typeface="Consolas" pitchFamily="49" charset="0"/>
                <a:ea typeface="Calibri"/>
                <a:cs typeface="Consolas" pitchFamily="49" charset="0"/>
              </a:rPr>
              <a:t>var node = </a:t>
            </a:r>
            <a:r>
              <a:rPr lang="en-US" sz="2400" dirty="0" err="1">
                <a:solidFill>
                  <a:srgbClr val="505050"/>
                </a:solidFill>
                <a:latin typeface="Consolas" pitchFamily="49" charset="0"/>
                <a:ea typeface="Calibri"/>
                <a:cs typeface="Consolas" pitchFamily="49" charset="0"/>
              </a:rPr>
              <a:t>elm.firstChild</a:t>
            </a:r>
            <a:r>
              <a:rPr lang="en-US" sz="2400" dirty="0">
                <a:solidFill>
                  <a:srgbClr val="505050"/>
                </a:solidFill>
                <a:latin typeface="Consolas" pitchFamily="49" charset="0"/>
                <a:ea typeface="Calibri"/>
                <a:cs typeface="Consolas" pitchFamily="49" charset="0"/>
              </a:rPr>
              <a:t>;</a:t>
            </a:r>
          </a:p>
          <a:p>
            <a:pPr>
              <a:lnSpc>
                <a:spcPct val="115000"/>
              </a:lnSpc>
            </a:pPr>
            <a:endParaRPr lang="en-US" sz="2400" dirty="0" smtClean="0">
              <a:solidFill>
                <a:srgbClr val="505050"/>
              </a:solidFill>
              <a:latin typeface="Consolas" pitchFamily="49" charset="0"/>
              <a:ea typeface="Calibri"/>
              <a:cs typeface="Consolas" pitchFamily="49" charset="0"/>
            </a:endParaRPr>
          </a:p>
          <a:p>
            <a:pPr>
              <a:lnSpc>
                <a:spcPct val="115000"/>
              </a:lnSpc>
            </a:pPr>
            <a:r>
              <a:rPr lang="en-US" sz="2400" dirty="0" smtClean="0">
                <a:solidFill>
                  <a:srgbClr val="505050"/>
                </a:solidFill>
                <a:latin typeface="Consolas" pitchFamily="49" charset="0"/>
                <a:ea typeface="Calibri"/>
                <a:cs typeface="Consolas" pitchFamily="49" charset="0"/>
              </a:rPr>
              <a:t>    </a:t>
            </a:r>
            <a:r>
              <a:rPr lang="en-US" sz="2400" dirty="0">
                <a:solidFill>
                  <a:srgbClr val="505050"/>
                </a:solidFill>
                <a:latin typeface="Consolas" pitchFamily="49" charset="0"/>
                <a:ea typeface="Calibri"/>
                <a:cs typeface="Consolas" pitchFamily="49" charset="0"/>
              </a:rPr>
              <a:t>while (node != null) {</a:t>
            </a:r>
          </a:p>
          <a:p>
            <a:pPr>
              <a:lnSpc>
                <a:spcPct val="115000"/>
              </a:lnSpc>
            </a:pPr>
            <a:r>
              <a:rPr lang="en-US" sz="2400" dirty="0">
                <a:solidFill>
                  <a:srgbClr val="505050"/>
                </a:solidFill>
                <a:latin typeface="Consolas" pitchFamily="49" charset="0"/>
                <a:ea typeface="Calibri"/>
                <a:cs typeface="Consolas" pitchFamily="49" charset="0"/>
              </a:rPr>
              <a:t>        node = </a:t>
            </a:r>
            <a:r>
              <a:rPr lang="en-US" sz="2400" dirty="0" err="1">
                <a:solidFill>
                  <a:srgbClr val="505050"/>
                </a:solidFill>
                <a:latin typeface="Consolas" pitchFamily="49" charset="0"/>
                <a:ea typeface="Calibri"/>
                <a:cs typeface="Consolas" pitchFamily="49" charset="0"/>
              </a:rPr>
              <a:t>node.nextSibling</a:t>
            </a:r>
            <a:r>
              <a:rPr lang="en-US" sz="2400" dirty="0">
                <a:solidFill>
                  <a:srgbClr val="505050"/>
                </a:solidFill>
                <a:latin typeface="Consolas" pitchFamily="49" charset="0"/>
                <a:ea typeface="Calibri"/>
                <a:cs typeface="Consolas" pitchFamily="49" charset="0"/>
              </a:rPr>
              <a:t>;</a:t>
            </a:r>
          </a:p>
          <a:p>
            <a:pPr>
              <a:lnSpc>
                <a:spcPct val="115000"/>
              </a:lnSpc>
            </a:pPr>
            <a:r>
              <a:rPr lang="en-US" sz="2400" dirty="0">
                <a:solidFill>
                  <a:srgbClr val="505050"/>
                </a:solidFill>
                <a:latin typeface="Consolas" pitchFamily="49" charset="0"/>
                <a:ea typeface="Calibri"/>
                <a:cs typeface="Consolas" pitchFamily="49" charset="0"/>
              </a:rPr>
              <a:t>    }</a:t>
            </a:r>
          </a:p>
          <a:p>
            <a:pPr>
              <a:lnSpc>
                <a:spcPct val="115000"/>
              </a:lnSpc>
            </a:pPr>
            <a:r>
              <a:rPr lang="en-US" sz="2400" dirty="0">
                <a:solidFill>
                  <a:srgbClr val="505050"/>
                </a:solidFill>
                <a:latin typeface="Consolas" pitchFamily="49" charset="0"/>
                <a:ea typeface="Calibri"/>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Built in DOM Methods Always More Efficient</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spTree>
    <p:extLst>
      <p:ext uri="{BB962C8B-B14F-4D97-AF65-F5344CB8AC3E}">
        <p14:creationId xmlns:p14="http://schemas.microsoft.com/office/powerpoint/2010/main" val="418375620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855547" y="3372572"/>
            <a:ext cx="1676400" cy="3810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427037" y="2354262"/>
            <a:ext cx="10310759"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solidFill>
                  <a:srgbClr val="505050"/>
                </a:solidFill>
                <a:latin typeface="Consolas"/>
              </a:rPr>
              <a:t>function </a:t>
            </a:r>
            <a:r>
              <a:rPr lang="en-US" sz="2400" err="1">
                <a:solidFill>
                  <a:srgbClr val="505050"/>
                </a:solidFill>
                <a:latin typeface="Consolas"/>
              </a:rPr>
              <a:t>InsertUsername</a:t>
            </a:r>
            <a:r>
              <a:rPr lang="en-US" sz="2400">
                <a:solidFill>
                  <a:srgbClr val="505050"/>
                </a:solidFill>
                <a:latin typeface="Consolas"/>
              </a:rPr>
              <a:t>()</a:t>
            </a:r>
          </a:p>
          <a:p>
            <a:r>
              <a:rPr lang="en-US" sz="2400">
                <a:solidFill>
                  <a:srgbClr val="505050"/>
                </a:solidFill>
                <a:latin typeface="Consolas"/>
              </a:rPr>
              <a:t>{</a:t>
            </a:r>
          </a:p>
          <a:p>
            <a:r>
              <a:rPr lang="en-US" sz="2400">
                <a:solidFill>
                  <a:srgbClr val="505050"/>
                </a:solidFill>
                <a:latin typeface="Consolas"/>
              </a:rPr>
              <a:t>	</a:t>
            </a:r>
            <a:r>
              <a:rPr lang="en-US" sz="2400" err="1">
                <a:solidFill>
                  <a:srgbClr val="505050"/>
                </a:solidFill>
                <a:latin typeface="Consolas"/>
              </a:rPr>
              <a:t>document.getElementById</a:t>
            </a:r>
            <a:r>
              <a:rPr lang="en-US" sz="2400">
                <a:solidFill>
                  <a:srgbClr val="505050"/>
                </a:solidFill>
                <a:latin typeface="Consolas"/>
              </a:rPr>
              <a:t>('user').</a:t>
            </a:r>
            <a:r>
              <a:rPr lang="en-US" sz="2400" err="1">
                <a:solidFill>
                  <a:srgbClr val="505050"/>
                </a:solidFill>
                <a:latin typeface="Consolas"/>
              </a:rPr>
              <a:t>innerHTML</a:t>
            </a:r>
            <a:r>
              <a:rPr lang="en-US" sz="2400">
                <a:solidFill>
                  <a:srgbClr val="505050"/>
                </a:solidFill>
                <a:latin typeface="Consolas"/>
              </a:rPr>
              <a:t> = </a:t>
            </a:r>
            <a:r>
              <a:rPr lang="en-US" sz="2400" err="1">
                <a:solidFill>
                  <a:srgbClr val="505050"/>
                </a:solidFill>
                <a:latin typeface="Consolas"/>
              </a:rPr>
              <a:t>userName</a:t>
            </a:r>
            <a:r>
              <a:rPr lang="en-US" sz="2400">
                <a:solidFill>
                  <a:srgbClr val="505050"/>
                </a:solidFill>
                <a:latin typeface="Consolas"/>
              </a:rPr>
              <a:t>;</a:t>
            </a:r>
          </a:p>
          <a:p>
            <a:r>
              <a:rPr lang="en-US" sz="2400">
                <a:solidFill>
                  <a:srgbClr val="505050"/>
                </a:solidFill>
                <a:latin typeface="Consolas"/>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User .</a:t>
            </a:r>
            <a:r>
              <a:rPr sz="4400" err="1">
                <a:solidFill>
                  <a:srgbClr val="505050"/>
                </a:solidFill>
              </a:rPr>
              <a:t>innerHTML</a:t>
            </a:r>
            <a:r>
              <a:rPr sz="4400">
                <a:solidFill>
                  <a:srgbClr val="505050"/>
                </a:solidFill>
              </a:rPr>
              <a:t> to Construct Your Page</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spTree>
    <p:extLst>
      <p:ext uri="{BB962C8B-B14F-4D97-AF65-F5344CB8AC3E}">
        <p14:creationId xmlns:p14="http://schemas.microsoft.com/office/powerpoint/2010/main" val="260050259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4"/>
          <p:cNvSpPr txBox="1">
            <a:spLocks/>
          </p:cNvSpPr>
          <p:nvPr/>
        </p:nvSpPr>
        <p:spPr>
          <a:xfrm>
            <a:off x="427037" y="1973262"/>
            <a:ext cx="10310759"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pPr>
            <a:r>
              <a:rPr lang="en-US" sz="2400" dirty="0">
                <a:solidFill>
                  <a:srgbClr val="505050"/>
                </a:solidFill>
                <a:latin typeface="Consolas" pitchFamily="49" charset="0"/>
                <a:ea typeface="Calibri"/>
                <a:cs typeface="Consolas" pitchFamily="49" charset="0"/>
              </a:rPr>
              <a:t>function </a:t>
            </a:r>
            <a:r>
              <a:rPr lang="en-US" sz="2400" dirty="0" err="1">
                <a:solidFill>
                  <a:srgbClr val="505050"/>
                </a:solidFill>
                <a:latin typeface="Consolas" pitchFamily="49" charset="0"/>
                <a:ea typeface="Calibri"/>
                <a:cs typeface="Consolas" pitchFamily="49" charset="0"/>
              </a:rPr>
              <a:t>doValidation</a:t>
            </a:r>
            <a:r>
              <a:rPr lang="en-US" sz="2400" dirty="0">
                <a:solidFill>
                  <a:srgbClr val="505050"/>
                </a:solidFill>
                <a:latin typeface="Consolas" pitchFamily="49" charset="0"/>
                <a:ea typeface="Calibri"/>
                <a:cs typeface="Consolas" pitchFamily="49" charset="0"/>
              </a:rPr>
              <a:t>() {</a:t>
            </a:r>
          </a:p>
          <a:p>
            <a:pPr>
              <a:lnSpc>
                <a:spcPct val="115000"/>
              </a:lnSpc>
            </a:pPr>
            <a:endParaRPr lang="en-US" sz="1050" dirty="0">
              <a:solidFill>
                <a:srgbClr val="505050"/>
              </a:solidFill>
              <a:latin typeface="Consolas" pitchFamily="49" charset="0"/>
              <a:ea typeface="Calibri"/>
              <a:cs typeface="Consolas" pitchFamily="49" charset="0"/>
            </a:endParaRPr>
          </a:p>
          <a:p>
            <a:pPr>
              <a:lnSpc>
                <a:spcPct val="115000"/>
              </a:lnSpc>
            </a:pPr>
            <a:r>
              <a:rPr lang="en-US" sz="2400" dirty="0">
                <a:solidFill>
                  <a:srgbClr val="505050"/>
                </a:solidFill>
                <a:latin typeface="Consolas" pitchFamily="49" charset="0"/>
                <a:ea typeface="Calibri"/>
                <a:cs typeface="Consolas" pitchFamily="49" charset="0"/>
              </a:rPr>
              <a:t>    var </a:t>
            </a:r>
            <a:r>
              <a:rPr lang="en-US" sz="2400" dirty="0" err="1">
                <a:solidFill>
                  <a:srgbClr val="505050"/>
                </a:solidFill>
                <a:latin typeface="Consolas" pitchFamily="49" charset="0"/>
                <a:ea typeface="Calibri"/>
                <a:cs typeface="Consolas" pitchFamily="49" charset="0"/>
              </a:rPr>
              <a:t>reqs</a:t>
            </a:r>
            <a:r>
              <a:rPr lang="en-US" sz="2400" dirty="0">
                <a:solidFill>
                  <a:srgbClr val="505050"/>
                </a:solidFill>
                <a:latin typeface="Consolas" pitchFamily="49" charset="0"/>
                <a:ea typeface="Calibri"/>
                <a:cs typeface="Consolas" pitchFamily="49" charset="0"/>
              </a:rPr>
              <a:t> = </a:t>
            </a:r>
            <a:r>
              <a:rPr lang="en-US" sz="2400" dirty="0" err="1">
                <a:solidFill>
                  <a:srgbClr val="505050"/>
                </a:solidFill>
                <a:latin typeface="Consolas" pitchFamily="49" charset="0"/>
                <a:ea typeface="Calibri"/>
                <a:cs typeface="Consolas" pitchFamily="49" charset="0"/>
              </a:rPr>
              <a:t>document.querySelectorAll</a:t>
            </a:r>
            <a:r>
              <a:rPr lang="en-US" sz="2400" dirty="0">
                <a:solidFill>
                  <a:srgbClr val="505050"/>
                </a:solidFill>
                <a:latin typeface="Consolas" pitchFamily="49" charset="0"/>
                <a:ea typeface="Calibri"/>
                <a:cs typeface="Consolas" pitchFamily="49" charset="0"/>
              </a:rPr>
              <a:t>(".required");</a:t>
            </a:r>
          </a:p>
          <a:p>
            <a:pPr>
              <a:lnSpc>
                <a:spcPct val="115000"/>
              </a:lnSpc>
            </a:pPr>
            <a:endParaRPr lang="en-US" sz="1050" dirty="0">
              <a:solidFill>
                <a:srgbClr val="505050"/>
              </a:solidFill>
              <a:latin typeface="Consolas" pitchFamily="49" charset="0"/>
              <a:ea typeface="Calibri"/>
              <a:cs typeface="Consolas" pitchFamily="49" charset="0"/>
            </a:endParaRPr>
          </a:p>
          <a:p>
            <a:pPr>
              <a:lnSpc>
                <a:spcPct val="115000"/>
              </a:lnSpc>
            </a:pPr>
            <a:r>
              <a:rPr lang="en-US" sz="2400" dirty="0">
                <a:solidFill>
                  <a:srgbClr val="505050"/>
                </a:solidFill>
                <a:latin typeface="Consolas" pitchFamily="49" charset="0"/>
                <a:ea typeface="Calibri"/>
                <a:cs typeface="Consolas" pitchFamily="49" charset="0"/>
              </a:rPr>
              <a:t>    var </a:t>
            </a:r>
            <a:r>
              <a:rPr lang="en-US" sz="2400" dirty="0" err="1">
                <a:solidFill>
                  <a:srgbClr val="505050"/>
                </a:solidFill>
                <a:latin typeface="Consolas" pitchFamily="49" charset="0"/>
                <a:ea typeface="Calibri"/>
                <a:cs typeface="Consolas" pitchFamily="49" charset="0"/>
              </a:rPr>
              <a:t>missingRequiredField</a:t>
            </a:r>
            <a:r>
              <a:rPr lang="en-US" sz="2400" dirty="0">
                <a:solidFill>
                  <a:srgbClr val="505050"/>
                </a:solidFill>
                <a:latin typeface="Consolas" pitchFamily="49" charset="0"/>
                <a:ea typeface="Calibri"/>
                <a:cs typeface="Consolas" pitchFamily="49" charset="0"/>
              </a:rPr>
              <a:t> = false;</a:t>
            </a:r>
          </a:p>
          <a:p>
            <a:pPr>
              <a:lnSpc>
                <a:spcPct val="115000"/>
              </a:lnSpc>
            </a:pPr>
            <a:r>
              <a:rPr lang="en-US" sz="2400" dirty="0">
                <a:solidFill>
                  <a:srgbClr val="505050"/>
                </a:solidFill>
                <a:latin typeface="Consolas" pitchFamily="49" charset="0"/>
                <a:ea typeface="Calibri"/>
                <a:cs typeface="Consolas" pitchFamily="49" charset="0"/>
              </a:rPr>
              <a:t>    for (var i = 0; i &lt; </a:t>
            </a:r>
            <a:r>
              <a:rPr lang="en-US" sz="2400" dirty="0" err="1">
                <a:solidFill>
                  <a:srgbClr val="505050"/>
                </a:solidFill>
                <a:latin typeface="Consolas" pitchFamily="49" charset="0"/>
                <a:ea typeface="Calibri"/>
                <a:cs typeface="Consolas" pitchFamily="49" charset="0"/>
              </a:rPr>
              <a:t>reqs.length</a:t>
            </a:r>
            <a:r>
              <a:rPr lang="en-US" sz="2400" dirty="0">
                <a:solidFill>
                  <a:srgbClr val="505050"/>
                </a:solidFill>
                <a:latin typeface="Consolas" pitchFamily="49" charset="0"/>
                <a:ea typeface="Calibri"/>
                <a:cs typeface="Consolas" pitchFamily="49" charset="0"/>
              </a:rPr>
              <a:t>; i++) {</a:t>
            </a:r>
          </a:p>
          <a:p>
            <a:pPr>
              <a:lnSpc>
                <a:spcPct val="115000"/>
              </a:lnSpc>
            </a:pPr>
            <a:r>
              <a:rPr lang="en-US" sz="2400" dirty="0">
                <a:solidFill>
                  <a:srgbClr val="505050"/>
                </a:solidFill>
                <a:latin typeface="Consolas" pitchFamily="49" charset="0"/>
                <a:ea typeface="Calibri"/>
                <a:cs typeface="Consolas" pitchFamily="49" charset="0"/>
              </a:rPr>
              <a:t>        if (</a:t>
            </a:r>
            <a:r>
              <a:rPr lang="en-US" sz="2400" dirty="0" err="1">
                <a:solidFill>
                  <a:srgbClr val="505050"/>
                </a:solidFill>
                <a:latin typeface="Consolas" pitchFamily="49" charset="0"/>
                <a:ea typeface="Calibri"/>
                <a:cs typeface="Consolas" pitchFamily="49" charset="0"/>
              </a:rPr>
              <a:t>reqs</a:t>
            </a:r>
            <a:r>
              <a:rPr lang="en-US" sz="2400" dirty="0">
                <a:solidFill>
                  <a:srgbClr val="505050"/>
                </a:solidFill>
                <a:latin typeface="Consolas" pitchFamily="49" charset="0"/>
                <a:ea typeface="Calibri"/>
                <a:cs typeface="Consolas" pitchFamily="49" charset="0"/>
              </a:rPr>
              <a:t>[i].value == "")</a:t>
            </a:r>
          </a:p>
          <a:p>
            <a:pPr>
              <a:lnSpc>
                <a:spcPct val="115000"/>
              </a:lnSpc>
            </a:pPr>
            <a:r>
              <a:rPr lang="en-US" sz="2400" dirty="0">
                <a:solidFill>
                  <a:srgbClr val="505050"/>
                </a:solidFill>
                <a:latin typeface="Consolas" pitchFamily="49" charset="0"/>
                <a:ea typeface="Calibri"/>
                <a:cs typeface="Consolas" pitchFamily="49" charset="0"/>
              </a:rPr>
              <a:t>            </a:t>
            </a:r>
            <a:r>
              <a:rPr lang="en-US" sz="2400" dirty="0" err="1">
                <a:solidFill>
                  <a:srgbClr val="505050"/>
                </a:solidFill>
                <a:latin typeface="Consolas" pitchFamily="49" charset="0"/>
                <a:ea typeface="Calibri"/>
                <a:cs typeface="Consolas" pitchFamily="49" charset="0"/>
              </a:rPr>
              <a:t>missingRequiredField</a:t>
            </a:r>
            <a:r>
              <a:rPr lang="en-US" sz="2400" dirty="0">
                <a:solidFill>
                  <a:srgbClr val="505050"/>
                </a:solidFill>
                <a:latin typeface="Consolas" pitchFamily="49" charset="0"/>
                <a:ea typeface="Calibri"/>
                <a:cs typeface="Consolas" pitchFamily="49" charset="0"/>
              </a:rPr>
              <a:t> = true;</a:t>
            </a:r>
          </a:p>
          <a:p>
            <a:pPr>
              <a:lnSpc>
                <a:spcPct val="115000"/>
              </a:lnSpc>
            </a:pPr>
            <a:r>
              <a:rPr lang="en-US" sz="2400" dirty="0">
                <a:solidFill>
                  <a:srgbClr val="505050"/>
                </a:solidFill>
                <a:latin typeface="Consolas" pitchFamily="49" charset="0"/>
                <a:ea typeface="Calibri"/>
                <a:cs typeface="Consolas" pitchFamily="49" charset="0"/>
              </a:rPr>
              <a:t>    }</a:t>
            </a:r>
          </a:p>
          <a:p>
            <a:pPr>
              <a:lnSpc>
                <a:spcPct val="115000"/>
              </a:lnSpc>
            </a:pPr>
            <a:r>
              <a:rPr lang="en-US" sz="2400" dirty="0">
                <a:solidFill>
                  <a:srgbClr val="505050"/>
                </a:solidFill>
                <a:latin typeface="Consolas" pitchFamily="49" charset="0"/>
                <a:ea typeface="Calibri"/>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Use Selectors API for Collection Access</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spTree>
    <p:extLst>
      <p:ext uri="{BB962C8B-B14F-4D97-AF65-F5344CB8AC3E}">
        <p14:creationId xmlns:p14="http://schemas.microsoft.com/office/powerpoint/2010/main" val="326607650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bwMode="auto">
          <a:xfrm>
            <a:off x="3094037" y="2859801"/>
            <a:ext cx="6400800" cy="38100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p:cNvSpPr txBox="1">
            <a:spLocks/>
          </p:cNvSpPr>
          <p:nvPr/>
        </p:nvSpPr>
        <p:spPr>
          <a:xfrm>
            <a:off x="427037" y="1973262"/>
            <a:ext cx="10310759"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pPr>
            <a:r>
              <a:rPr lang="en-US" sz="2400" dirty="0">
                <a:solidFill>
                  <a:srgbClr val="505050"/>
                </a:solidFill>
                <a:latin typeface="Consolas" pitchFamily="49" charset="0"/>
                <a:ea typeface="Calibri"/>
                <a:cs typeface="Consolas" pitchFamily="49" charset="0"/>
              </a:rPr>
              <a:t>function </a:t>
            </a:r>
            <a:r>
              <a:rPr lang="en-US" sz="2400" dirty="0" err="1">
                <a:solidFill>
                  <a:srgbClr val="505050"/>
                </a:solidFill>
                <a:latin typeface="Consolas" pitchFamily="49" charset="0"/>
                <a:ea typeface="Calibri"/>
                <a:cs typeface="Consolas" pitchFamily="49" charset="0"/>
              </a:rPr>
              <a:t>doValidation</a:t>
            </a:r>
            <a:r>
              <a:rPr lang="en-US" sz="2400" dirty="0">
                <a:solidFill>
                  <a:srgbClr val="505050"/>
                </a:solidFill>
                <a:latin typeface="Consolas" pitchFamily="49" charset="0"/>
                <a:ea typeface="Calibri"/>
                <a:cs typeface="Consolas" pitchFamily="49" charset="0"/>
              </a:rPr>
              <a:t>() {</a:t>
            </a:r>
          </a:p>
          <a:p>
            <a:pPr>
              <a:lnSpc>
                <a:spcPct val="115000"/>
              </a:lnSpc>
            </a:pPr>
            <a:endParaRPr lang="en-US" sz="1050" dirty="0">
              <a:solidFill>
                <a:srgbClr val="505050"/>
              </a:solidFill>
              <a:latin typeface="Consolas" pitchFamily="49" charset="0"/>
              <a:ea typeface="Calibri"/>
              <a:cs typeface="Consolas" pitchFamily="49" charset="0"/>
            </a:endParaRPr>
          </a:p>
          <a:p>
            <a:pPr>
              <a:lnSpc>
                <a:spcPct val="115000"/>
              </a:lnSpc>
            </a:pPr>
            <a:r>
              <a:rPr lang="en-US" sz="2400" dirty="0">
                <a:solidFill>
                  <a:srgbClr val="505050"/>
                </a:solidFill>
                <a:latin typeface="Consolas" pitchFamily="49" charset="0"/>
                <a:ea typeface="Calibri"/>
                <a:cs typeface="Consolas" pitchFamily="49" charset="0"/>
              </a:rPr>
              <a:t>    var </a:t>
            </a:r>
            <a:r>
              <a:rPr lang="en-US" sz="2400" dirty="0" err="1">
                <a:solidFill>
                  <a:srgbClr val="505050"/>
                </a:solidFill>
                <a:latin typeface="Consolas" pitchFamily="49" charset="0"/>
                <a:ea typeface="Calibri"/>
                <a:cs typeface="Consolas" pitchFamily="49" charset="0"/>
              </a:rPr>
              <a:t>reqs</a:t>
            </a:r>
            <a:r>
              <a:rPr lang="en-US" sz="2400" dirty="0">
                <a:solidFill>
                  <a:srgbClr val="505050"/>
                </a:solidFill>
                <a:latin typeface="Consolas" pitchFamily="49" charset="0"/>
                <a:ea typeface="Calibri"/>
                <a:cs typeface="Consolas" pitchFamily="49" charset="0"/>
              </a:rPr>
              <a:t> = </a:t>
            </a:r>
            <a:r>
              <a:rPr lang="en-US" sz="2400" dirty="0" err="1">
                <a:solidFill>
                  <a:srgbClr val="505050"/>
                </a:solidFill>
                <a:latin typeface="Consolas" pitchFamily="49" charset="0"/>
                <a:ea typeface="Calibri"/>
                <a:cs typeface="Consolas" pitchFamily="49" charset="0"/>
              </a:rPr>
              <a:t>document.querySelectorAll</a:t>
            </a:r>
            <a:r>
              <a:rPr lang="en-US" sz="2400" dirty="0">
                <a:solidFill>
                  <a:srgbClr val="505050"/>
                </a:solidFill>
                <a:latin typeface="Consolas" pitchFamily="49" charset="0"/>
                <a:ea typeface="Calibri"/>
                <a:cs typeface="Consolas" pitchFamily="49" charset="0"/>
              </a:rPr>
              <a:t>(".required");</a:t>
            </a:r>
          </a:p>
          <a:p>
            <a:pPr>
              <a:lnSpc>
                <a:spcPct val="115000"/>
              </a:lnSpc>
            </a:pPr>
            <a:endParaRPr lang="en-US" sz="1050" dirty="0">
              <a:solidFill>
                <a:srgbClr val="505050"/>
              </a:solidFill>
              <a:latin typeface="Consolas" pitchFamily="49" charset="0"/>
              <a:ea typeface="Calibri"/>
              <a:cs typeface="Consolas" pitchFamily="49" charset="0"/>
            </a:endParaRPr>
          </a:p>
          <a:p>
            <a:pPr>
              <a:lnSpc>
                <a:spcPct val="115000"/>
              </a:lnSpc>
            </a:pPr>
            <a:r>
              <a:rPr lang="en-US" sz="2400" dirty="0">
                <a:solidFill>
                  <a:srgbClr val="505050"/>
                </a:solidFill>
                <a:latin typeface="Consolas" pitchFamily="49" charset="0"/>
                <a:ea typeface="Calibri"/>
                <a:cs typeface="Consolas" pitchFamily="49" charset="0"/>
              </a:rPr>
              <a:t>    var </a:t>
            </a:r>
            <a:r>
              <a:rPr lang="en-US" sz="2400" dirty="0" err="1">
                <a:solidFill>
                  <a:srgbClr val="505050"/>
                </a:solidFill>
                <a:latin typeface="Consolas" pitchFamily="49" charset="0"/>
                <a:ea typeface="Calibri"/>
                <a:cs typeface="Consolas" pitchFamily="49" charset="0"/>
              </a:rPr>
              <a:t>missingRequiredField</a:t>
            </a:r>
            <a:r>
              <a:rPr lang="en-US" sz="2400" dirty="0">
                <a:solidFill>
                  <a:srgbClr val="505050"/>
                </a:solidFill>
                <a:latin typeface="Consolas" pitchFamily="49" charset="0"/>
                <a:ea typeface="Calibri"/>
                <a:cs typeface="Consolas" pitchFamily="49" charset="0"/>
              </a:rPr>
              <a:t> = false;</a:t>
            </a:r>
          </a:p>
          <a:p>
            <a:pPr>
              <a:lnSpc>
                <a:spcPct val="115000"/>
              </a:lnSpc>
            </a:pPr>
            <a:r>
              <a:rPr lang="en-US" sz="2400" dirty="0">
                <a:solidFill>
                  <a:srgbClr val="505050"/>
                </a:solidFill>
                <a:latin typeface="Consolas" pitchFamily="49" charset="0"/>
                <a:ea typeface="Calibri"/>
                <a:cs typeface="Consolas" pitchFamily="49" charset="0"/>
              </a:rPr>
              <a:t>    for (var i = 0; i &lt; </a:t>
            </a:r>
            <a:r>
              <a:rPr lang="en-US" sz="2400" dirty="0" err="1">
                <a:solidFill>
                  <a:srgbClr val="505050"/>
                </a:solidFill>
                <a:latin typeface="Consolas" pitchFamily="49" charset="0"/>
                <a:ea typeface="Calibri"/>
                <a:cs typeface="Consolas" pitchFamily="49" charset="0"/>
              </a:rPr>
              <a:t>reqs.length</a:t>
            </a:r>
            <a:r>
              <a:rPr lang="en-US" sz="2400" dirty="0">
                <a:solidFill>
                  <a:srgbClr val="505050"/>
                </a:solidFill>
                <a:latin typeface="Consolas" pitchFamily="49" charset="0"/>
                <a:ea typeface="Calibri"/>
                <a:cs typeface="Consolas" pitchFamily="49" charset="0"/>
              </a:rPr>
              <a:t>; i++) {</a:t>
            </a:r>
          </a:p>
          <a:p>
            <a:pPr>
              <a:lnSpc>
                <a:spcPct val="115000"/>
              </a:lnSpc>
            </a:pPr>
            <a:r>
              <a:rPr lang="en-US" sz="2400" dirty="0">
                <a:solidFill>
                  <a:srgbClr val="505050"/>
                </a:solidFill>
                <a:latin typeface="Consolas" pitchFamily="49" charset="0"/>
                <a:ea typeface="Calibri"/>
                <a:cs typeface="Consolas" pitchFamily="49" charset="0"/>
              </a:rPr>
              <a:t>        if (</a:t>
            </a:r>
            <a:r>
              <a:rPr lang="en-US" sz="2400" dirty="0" err="1">
                <a:solidFill>
                  <a:srgbClr val="505050"/>
                </a:solidFill>
                <a:latin typeface="Consolas" pitchFamily="49" charset="0"/>
                <a:ea typeface="Calibri"/>
                <a:cs typeface="Consolas" pitchFamily="49" charset="0"/>
              </a:rPr>
              <a:t>reqs</a:t>
            </a:r>
            <a:r>
              <a:rPr lang="en-US" sz="2400" dirty="0">
                <a:solidFill>
                  <a:srgbClr val="505050"/>
                </a:solidFill>
                <a:latin typeface="Consolas" pitchFamily="49" charset="0"/>
                <a:ea typeface="Calibri"/>
                <a:cs typeface="Consolas" pitchFamily="49" charset="0"/>
              </a:rPr>
              <a:t>[i].value == "")</a:t>
            </a:r>
          </a:p>
          <a:p>
            <a:pPr>
              <a:lnSpc>
                <a:spcPct val="115000"/>
              </a:lnSpc>
            </a:pPr>
            <a:r>
              <a:rPr lang="en-US" sz="2400" dirty="0">
                <a:solidFill>
                  <a:srgbClr val="505050"/>
                </a:solidFill>
                <a:latin typeface="Consolas" pitchFamily="49" charset="0"/>
                <a:ea typeface="Calibri"/>
                <a:cs typeface="Consolas" pitchFamily="49" charset="0"/>
              </a:rPr>
              <a:t>            </a:t>
            </a:r>
            <a:r>
              <a:rPr lang="en-US" sz="2400" dirty="0" err="1">
                <a:solidFill>
                  <a:srgbClr val="505050"/>
                </a:solidFill>
                <a:latin typeface="Consolas" pitchFamily="49" charset="0"/>
                <a:ea typeface="Calibri"/>
                <a:cs typeface="Consolas" pitchFamily="49" charset="0"/>
              </a:rPr>
              <a:t>missingRequiredField</a:t>
            </a:r>
            <a:r>
              <a:rPr lang="en-US" sz="2400" dirty="0">
                <a:solidFill>
                  <a:srgbClr val="505050"/>
                </a:solidFill>
                <a:latin typeface="Consolas" pitchFamily="49" charset="0"/>
                <a:ea typeface="Calibri"/>
                <a:cs typeface="Consolas" pitchFamily="49" charset="0"/>
              </a:rPr>
              <a:t> = true;</a:t>
            </a:r>
          </a:p>
          <a:p>
            <a:pPr>
              <a:lnSpc>
                <a:spcPct val="115000"/>
              </a:lnSpc>
            </a:pPr>
            <a:r>
              <a:rPr lang="en-US" sz="2400" dirty="0">
                <a:solidFill>
                  <a:srgbClr val="505050"/>
                </a:solidFill>
                <a:latin typeface="Consolas" pitchFamily="49" charset="0"/>
                <a:ea typeface="Calibri"/>
                <a:cs typeface="Consolas" pitchFamily="49" charset="0"/>
              </a:rPr>
              <a:t>    }</a:t>
            </a:r>
          </a:p>
          <a:p>
            <a:pPr>
              <a:lnSpc>
                <a:spcPct val="115000"/>
              </a:lnSpc>
            </a:pPr>
            <a:r>
              <a:rPr lang="en-US" sz="2400" dirty="0">
                <a:solidFill>
                  <a:srgbClr val="505050"/>
                </a:solidFill>
                <a:latin typeface="Consolas" pitchFamily="49" charset="0"/>
                <a:ea typeface="Calibri"/>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Use Selectors API for Collection Access</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spTree>
    <p:extLst>
      <p:ext uri="{BB962C8B-B14F-4D97-AF65-F5344CB8AC3E}">
        <p14:creationId xmlns:p14="http://schemas.microsoft.com/office/powerpoint/2010/main" val="97791746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4"/>
          <p:cNvSpPr txBox="1">
            <a:spLocks/>
          </p:cNvSpPr>
          <p:nvPr/>
        </p:nvSpPr>
        <p:spPr>
          <a:xfrm>
            <a:off x="427037" y="2354262"/>
            <a:ext cx="10310759" cy="297180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solidFill>
                  <a:srgbClr val="505050"/>
                </a:solidFill>
                <a:latin typeface="Consolas"/>
              </a:rPr>
              <a:t>function </a:t>
            </a:r>
            <a:r>
              <a:rPr lang="en-US" sz="2400" err="1">
                <a:solidFill>
                  <a:srgbClr val="505050"/>
                </a:solidFill>
                <a:latin typeface="Consolas"/>
              </a:rPr>
              <a:t>InsertUsername</a:t>
            </a:r>
            <a:r>
              <a:rPr lang="en-US" sz="2400">
                <a:solidFill>
                  <a:srgbClr val="505050"/>
                </a:solidFill>
                <a:latin typeface="Consolas"/>
              </a:rPr>
              <a:t>()</a:t>
            </a:r>
          </a:p>
          <a:p>
            <a:r>
              <a:rPr lang="en-US" sz="2400">
                <a:solidFill>
                  <a:srgbClr val="505050"/>
                </a:solidFill>
                <a:latin typeface="Consolas"/>
              </a:rPr>
              <a:t>{</a:t>
            </a:r>
          </a:p>
          <a:p>
            <a:r>
              <a:rPr lang="en-US" sz="2400">
                <a:solidFill>
                  <a:srgbClr val="505050"/>
                </a:solidFill>
                <a:latin typeface="Consolas"/>
              </a:rPr>
              <a:t>	</a:t>
            </a:r>
            <a:r>
              <a:rPr lang="en-US" sz="2400" err="1">
                <a:solidFill>
                  <a:srgbClr val="505050"/>
                </a:solidFill>
                <a:latin typeface="Consolas"/>
              </a:rPr>
              <a:t>document.getElementById</a:t>
            </a:r>
            <a:r>
              <a:rPr lang="en-US" sz="2400">
                <a:solidFill>
                  <a:srgbClr val="505050"/>
                </a:solidFill>
                <a:latin typeface="Consolas"/>
              </a:rPr>
              <a:t>('user').</a:t>
            </a:r>
            <a:r>
              <a:rPr lang="en-US" sz="2400" err="1">
                <a:solidFill>
                  <a:srgbClr val="505050"/>
                </a:solidFill>
                <a:latin typeface="Consolas"/>
              </a:rPr>
              <a:t>innerHTML</a:t>
            </a:r>
            <a:r>
              <a:rPr lang="en-US" sz="2400">
                <a:solidFill>
                  <a:srgbClr val="505050"/>
                </a:solidFill>
                <a:latin typeface="Consolas"/>
              </a:rPr>
              <a:t> = </a:t>
            </a:r>
            <a:r>
              <a:rPr lang="en-US" sz="2400" err="1">
                <a:solidFill>
                  <a:srgbClr val="505050"/>
                </a:solidFill>
                <a:latin typeface="Consolas"/>
              </a:rPr>
              <a:t>userName</a:t>
            </a:r>
            <a:r>
              <a:rPr lang="en-US" sz="2400">
                <a:solidFill>
                  <a:srgbClr val="505050"/>
                </a:solidFill>
                <a:latin typeface="Consolas"/>
              </a:rPr>
              <a:t>;</a:t>
            </a:r>
          </a:p>
          <a:p>
            <a:r>
              <a:rPr lang="en-US" sz="2400">
                <a:solidFill>
                  <a:srgbClr val="505050"/>
                </a:solidFill>
                <a:latin typeface="Consolas"/>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User .</a:t>
            </a:r>
            <a:r>
              <a:rPr sz="4400" err="1">
                <a:solidFill>
                  <a:srgbClr val="505050"/>
                </a:solidFill>
              </a:rPr>
              <a:t>innerHTML</a:t>
            </a:r>
            <a:r>
              <a:rPr sz="4400">
                <a:solidFill>
                  <a:srgbClr val="505050"/>
                </a:solidFill>
              </a:rPr>
              <a:t> to Construct Your Page</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spTree>
    <p:extLst>
      <p:ext uri="{BB962C8B-B14F-4D97-AF65-F5344CB8AC3E}">
        <p14:creationId xmlns:p14="http://schemas.microsoft.com/office/powerpoint/2010/main" val="269692900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sz="4400">
                <a:solidFill>
                  <a:srgbClr val="505050"/>
                </a:solidFill>
              </a:rPr>
              <a:t>Maintain a Small and Healthy DOM</a:t>
            </a:r>
            <a:r>
              <a:rPr smtClean="0">
                <a:solidFill>
                  <a:srgbClr val="505050"/>
                </a:solidFill>
              </a:rPr>
              <a:t/>
            </a:r>
            <a:br>
              <a:rPr smtClean="0">
                <a:solidFill>
                  <a:srgbClr val="505050"/>
                </a:solidFill>
              </a:rPr>
            </a:br>
            <a:r>
              <a:rPr sz="2900" i="1">
                <a:solidFill>
                  <a:srgbClr val="00BCF2"/>
                </a:solidFill>
              </a:rPr>
              <a:t>Use DOM Efficiently</a:t>
            </a:r>
            <a:endParaRPr sz="2900" b="1" i="1">
              <a:solidFill>
                <a:srgbClr val="00BCF2"/>
              </a:solidFill>
            </a:endParaRPr>
          </a:p>
        </p:txBody>
      </p:sp>
      <p:graphicFrame>
        <p:nvGraphicFramePr>
          <p:cNvPr id="6" name="Diagram 5"/>
          <p:cNvGraphicFramePr/>
          <p:nvPr>
            <p:extLst/>
          </p:nvPr>
        </p:nvGraphicFramePr>
        <p:xfrm>
          <a:off x="655637" y="1732879"/>
          <a:ext cx="11040247" cy="45075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312064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575791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9787" y="1709981"/>
            <a:ext cx="11195743" cy="565027"/>
          </a:xfrm>
        </p:spPr>
        <p:txBody>
          <a:bodyPr>
            <a:noAutofit/>
          </a:bodyPr>
          <a:lstStyle/>
          <a:p>
            <a:r>
              <a:rPr lang="en-US" dirty="0" smtClean="0">
                <a:solidFill>
                  <a:schemeClr val="tx2"/>
                </a:solidFill>
              </a:rPr>
              <a:t>Six Principles to Remember</a:t>
            </a:r>
            <a:endParaRPr lang="en-US" dirty="0">
              <a:solidFill>
                <a:schemeClr val="tx2"/>
              </a:solidFill>
            </a:endParaRPr>
          </a:p>
        </p:txBody>
      </p:sp>
      <p:sp>
        <p:nvSpPr>
          <p:cNvPr id="8" name="Text Placeholder 7"/>
          <p:cNvSpPr>
            <a:spLocks noGrp="1"/>
          </p:cNvSpPr>
          <p:nvPr>
            <p:ph type="body" sz="quarter" idx="10"/>
          </p:nvPr>
        </p:nvSpPr>
        <p:spPr>
          <a:xfrm>
            <a:off x="559790" y="2365601"/>
            <a:ext cx="11375536" cy="3013475"/>
          </a:xfrm>
        </p:spPr>
        <p:txBody>
          <a:bodyPr>
            <a:noAutofit/>
          </a:bodyPr>
          <a:lstStyle/>
          <a:p>
            <a:pPr marL="524584" indent="-524584">
              <a:buFont typeface="+mj-lt"/>
              <a:buAutoNum type="arabicParenR"/>
            </a:pPr>
            <a:r>
              <a:rPr lang="en-US" sz="3200" dirty="0">
                <a:solidFill>
                  <a:srgbClr val="505050"/>
                </a:solidFill>
              </a:rPr>
              <a:t>Quickly Respond to Network Requests</a:t>
            </a:r>
          </a:p>
          <a:p>
            <a:pPr marL="524584" indent="-524584">
              <a:buFont typeface="+mj-lt"/>
              <a:buAutoNum type="arabicParenR"/>
            </a:pPr>
            <a:r>
              <a:rPr lang="en-US" sz="3200" dirty="0">
                <a:solidFill>
                  <a:srgbClr val="505050"/>
                </a:solidFill>
              </a:rPr>
              <a:t>Minimize Bytes Downloaded</a:t>
            </a:r>
          </a:p>
          <a:p>
            <a:pPr marL="524584" indent="-524584">
              <a:buFont typeface="+mj-lt"/>
              <a:buAutoNum type="arabicParenR"/>
            </a:pPr>
            <a:r>
              <a:rPr lang="en-US" sz="3200" dirty="0">
                <a:solidFill>
                  <a:srgbClr val="505050"/>
                </a:solidFill>
              </a:rPr>
              <a:t>Optimize Media </a:t>
            </a:r>
            <a:r>
              <a:rPr lang="en-US" sz="3200" dirty="0" smtClean="0">
                <a:solidFill>
                  <a:srgbClr val="505050"/>
                </a:solidFill>
              </a:rPr>
              <a:t>Usage</a:t>
            </a:r>
          </a:p>
          <a:p>
            <a:pPr marL="524584" indent="-524584">
              <a:buFont typeface="+mj-lt"/>
              <a:buAutoNum type="arabicParenR"/>
            </a:pPr>
            <a:r>
              <a:rPr lang="en-US" sz="3200" dirty="0" smtClean="0">
                <a:solidFill>
                  <a:srgbClr val="505050"/>
                </a:solidFill>
              </a:rPr>
              <a:t>Efficiently </a:t>
            </a:r>
            <a:r>
              <a:rPr lang="en-US" sz="3200" dirty="0">
                <a:solidFill>
                  <a:srgbClr val="505050"/>
                </a:solidFill>
              </a:rPr>
              <a:t>Structure Markup</a:t>
            </a:r>
          </a:p>
          <a:p>
            <a:pPr marL="524584" indent="-524584">
              <a:buFont typeface="+mj-lt"/>
              <a:buAutoNum type="arabicParenR"/>
            </a:pPr>
            <a:r>
              <a:rPr lang="en-US" sz="3200" dirty="0">
                <a:solidFill>
                  <a:srgbClr val="505050"/>
                </a:solidFill>
              </a:rPr>
              <a:t>Know What Your Application is Doing</a:t>
            </a:r>
          </a:p>
          <a:p>
            <a:pPr marL="524584" indent="-524584">
              <a:buFont typeface="+mj-lt"/>
              <a:buAutoNum type="arabicParenR"/>
            </a:pPr>
            <a:r>
              <a:rPr lang="en-US" sz="3200" dirty="0" smtClean="0">
                <a:solidFill>
                  <a:srgbClr val="505050"/>
                </a:solidFill>
              </a:rPr>
              <a:t>Write </a:t>
            </a:r>
            <a:r>
              <a:rPr lang="en-US" sz="3200" dirty="0">
                <a:solidFill>
                  <a:srgbClr val="505050"/>
                </a:solidFill>
              </a:rPr>
              <a:t>Fast </a:t>
            </a:r>
            <a:r>
              <a:rPr lang="en-US" sz="3200" dirty="0" smtClean="0">
                <a:solidFill>
                  <a:srgbClr val="505050"/>
                </a:solidFill>
              </a:rPr>
              <a:t>JavaScript</a:t>
            </a:r>
            <a:endParaRPr lang="en-US" sz="3200" dirty="0">
              <a:solidFill>
                <a:srgbClr val="505050"/>
              </a:solidFill>
            </a:endParaRPr>
          </a:p>
        </p:txBody>
      </p:sp>
    </p:spTree>
    <p:extLst>
      <p:ext uri="{BB962C8B-B14F-4D97-AF65-F5344CB8AC3E}">
        <p14:creationId xmlns:p14="http://schemas.microsoft.com/office/powerpoint/2010/main" val="1166721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Link </a:t>
            </a:r>
            <a:r>
              <a:rPr smtClean="0">
                <a:solidFill>
                  <a:srgbClr val="505050"/>
                </a:solidFill>
              </a:rPr>
              <a:t>Style Sheets </a:t>
            </a:r>
            <a:r>
              <a:rPr>
                <a:solidFill>
                  <a:srgbClr val="505050"/>
                </a:solidFill>
              </a:rPr>
              <a:t>at Top of Page</a:t>
            </a:r>
            <a:br>
              <a:rPr>
                <a:solidFill>
                  <a:srgbClr val="505050"/>
                </a:solidFill>
              </a:rPr>
            </a:br>
            <a:r>
              <a:rPr sz="2900" i="1" smtClean="0">
                <a:solidFill>
                  <a:srgbClr val="00BCF2"/>
                </a:solidFill>
              </a:rPr>
              <a:t>Efficiently </a:t>
            </a:r>
            <a:r>
              <a:rPr sz="2900" i="1">
                <a:solidFill>
                  <a:srgbClr val="00BCF2"/>
                </a:solidFill>
              </a:rPr>
              <a:t>Structure Markup</a:t>
            </a:r>
            <a:endParaRPr sz="2900" b="1" i="1">
              <a:solidFill>
                <a:srgbClr val="00BCF2"/>
              </a:solidFill>
            </a:endParaRPr>
          </a:p>
        </p:txBody>
      </p:sp>
      <p:sp>
        <p:nvSpPr>
          <p:cNvPr id="7" name="Text Placeholder 17"/>
          <p:cNvSpPr txBox="1">
            <a:spLocks/>
          </p:cNvSpPr>
          <p:nvPr/>
        </p:nvSpPr>
        <p:spPr>
          <a:xfrm>
            <a:off x="350836" y="17446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link rel="stylesheet" type="text/css"href="class.css" /&gt;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469537" lvl="1"/>
            <a:r>
              <a:rPr lang="en-US" sz="2400" dirty="0">
                <a:solidFill>
                  <a:srgbClr val="505050"/>
                </a:solidFill>
                <a:latin typeface="Consolas" pitchFamily="49" charset="0"/>
                <a:cs typeface="Consolas" pitchFamily="49" charset="0"/>
              </a:rPr>
              <a:t>&lt;/body&gt;</a:t>
            </a:r>
          </a:p>
          <a:p>
            <a:r>
              <a:rPr lang="en-US" sz="2400" dirty="0">
                <a:solidFill>
                  <a:srgbClr val="505050"/>
                </a:solidFill>
                <a:latin typeface="Consolas" pitchFamily="49" charset="0"/>
                <a:cs typeface="Consolas" pitchFamily="49" charset="0"/>
              </a:rPr>
              <a:t>&lt;/html</a:t>
            </a:r>
            <a:r>
              <a:rPr lang="en-US" sz="2400" dirty="0" smtClean="0">
                <a:solidFill>
                  <a:srgbClr val="505050"/>
                </a:solidFill>
                <a:latin typeface="Consolas" pitchFamily="49" charset="0"/>
                <a:cs typeface="Consolas" pitchFamily="49" charset="0"/>
              </a:rPr>
              <a:t>&gt;</a:t>
            </a:r>
            <a:endParaRPr lang="en-US" sz="2400" dirty="0">
              <a:solidFill>
                <a:srgbClr val="505050"/>
              </a:solidFill>
              <a:latin typeface="Consolas" pitchFamily="49" charset="0"/>
              <a:cs typeface="Consolas" pitchFamily="49" charset="0"/>
            </a:endParaRPr>
          </a:p>
        </p:txBody>
      </p:sp>
    </p:spTree>
    <p:extLst>
      <p:ext uri="{BB962C8B-B14F-4D97-AF65-F5344CB8AC3E}">
        <p14:creationId xmlns:p14="http://schemas.microsoft.com/office/powerpoint/2010/main" val="19795741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417638" y="3176619"/>
            <a:ext cx="9601200" cy="434943"/>
          </a:xfrm>
          <a:prstGeom prst="roundRect">
            <a:avLst>
              <a:gd name="adj" fmla="val 0"/>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90"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Link </a:t>
            </a:r>
            <a:r>
              <a:rPr smtClean="0">
                <a:solidFill>
                  <a:srgbClr val="505050"/>
                </a:solidFill>
              </a:rPr>
              <a:t>Style Sheets </a:t>
            </a:r>
            <a:r>
              <a:rPr>
                <a:solidFill>
                  <a:srgbClr val="505050"/>
                </a:solidFill>
              </a:rPr>
              <a:t>at Top of Page</a:t>
            </a:r>
            <a:br>
              <a:rPr>
                <a:solidFill>
                  <a:srgbClr val="505050"/>
                </a:solidFill>
              </a:rPr>
            </a:br>
            <a:r>
              <a:rPr sz="2900" i="1" smtClean="0">
                <a:solidFill>
                  <a:srgbClr val="00BCF2"/>
                </a:solidFill>
              </a:rPr>
              <a:t>Efficiently </a:t>
            </a:r>
            <a:r>
              <a:rPr sz="2900" i="1">
                <a:solidFill>
                  <a:srgbClr val="00BCF2"/>
                </a:solidFill>
              </a:rPr>
              <a:t>Structure Markup</a:t>
            </a:r>
            <a:endParaRPr sz="2900" b="1" i="1">
              <a:solidFill>
                <a:srgbClr val="00BCF2"/>
              </a:solidFill>
            </a:endParaRPr>
          </a:p>
        </p:txBody>
      </p:sp>
      <p:sp>
        <p:nvSpPr>
          <p:cNvPr id="7" name="Text Placeholder 17"/>
          <p:cNvSpPr txBox="1">
            <a:spLocks/>
          </p:cNvSpPr>
          <p:nvPr/>
        </p:nvSpPr>
        <p:spPr>
          <a:xfrm>
            <a:off x="350836" y="17446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link rel="stylesheet" type="</a:t>
            </a:r>
            <a:r>
              <a:rPr lang="en-US" dirty="0" smtClean="0">
                <a:solidFill>
                  <a:srgbClr val="505050"/>
                </a:solidFill>
                <a:latin typeface="Consolas" pitchFamily="49" charset="0"/>
                <a:cs typeface="Consolas" pitchFamily="49" charset="0"/>
              </a:rPr>
              <a:t>text/css" href</a:t>
            </a:r>
            <a:r>
              <a:rPr lang="en-US" dirty="0">
                <a:solidFill>
                  <a:srgbClr val="505050"/>
                </a:solidFill>
                <a:latin typeface="Consolas" pitchFamily="49" charset="0"/>
                <a:cs typeface="Consolas" pitchFamily="49" charset="0"/>
              </a:rPr>
              <a:t>="class.css" /&gt;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469537" lvl="1"/>
            <a:r>
              <a:rPr lang="en-US" sz="2400" dirty="0">
                <a:solidFill>
                  <a:srgbClr val="505050"/>
                </a:solidFill>
                <a:latin typeface="Consolas" pitchFamily="49" charset="0"/>
                <a:cs typeface="Consolas" pitchFamily="49" charset="0"/>
              </a:rPr>
              <a:t>&lt;/body&gt;</a:t>
            </a:r>
          </a:p>
          <a:p>
            <a:r>
              <a:rPr lang="en-US" sz="2400" dirty="0">
                <a:solidFill>
                  <a:srgbClr val="505050"/>
                </a:solidFill>
                <a:latin typeface="Consolas" pitchFamily="49" charset="0"/>
                <a:cs typeface="Consolas" pitchFamily="49" charset="0"/>
              </a:rPr>
              <a:t>&lt;/html</a:t>
            </a:r>
            <a:r>
              <a:rPr lang="en-US" sz="2400" dirty="0" smtClean="0">
                <a:solidFill>
                  <a:srgbClr val="505050"/>
                </a:solidFill>
                <a:latin typeface="Consolas" pitchFamily="49" charset="0"/>
                <a:cs typeface="Consolas" pitchFamily="49" charset="0"/>
              </a:rPr>
              <a:t>&gt;</a:t>
            </a:r>
            <a:endParaRPr lang="en-US" sz="2400" dirty="0">
              <a:solidFill>
                <a:srgbClr val="505050"/>
              </a:solidFill>
              <a:latin typeface="Consolas" pitchFamily="49" charset="0"/>
              <a:cs typeface="Consolas" pitchFamily="49" charset="0"/>
            </a:endParaRPr>
          </a:p>
        </p:txBody>
      </p:sp>
    </p:spTree>
    <p:extLst>
      <p:ext uri="{BB962C8B-B14F-4D97-AF65-F5344CB8AC3E}">
        <p14:creationId xmlns:p14="http://schemas.microsoft.com/office/powerpoint/2010/main" val="33984790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7446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469537" lvl="1"/>
            <a:r>
              <a:rPr lang="en-US" sz="2400" dirty="0">
                <a:solidFill>
                  <a:srgbClr val="505050"/>
                </a:solidFill>
                <a:latin typeface="Consolas" pitchFamily="49" charset="0"/>
                <a:cs typeface="Consolas" pitchFamily="49" charset="0"/>
              </a:rPr>
              <a:t>&lt;/body&gt;</a:t>
            </a:r>
          </a:p>
          <a:p>
            <a:pPr marL="469537" lvl="1"/>
            <a:r>
              <a:rPr lang="en-US" sz="2400" dirty="0" smtClean="0">
                <a:solidFill>
                  <a:srgbClr val="505050"/>
                </a:solidFill>
                <a:latin typeface="Consolas" pitchFamily="49" charset="0"/>
                <a:cs typeface="Consolas" pitchFamily="49" charset="0"/>
              </a:rPr>
              <a:t>	&lt;</a:t>
            </a:r>
            <a:r>
              <a:rPr lang="en-US" sz="2400" dirty="0">
                <a:solidFill>
                  <a:srgbClr val="505050"/>
                </a:solidFill>
                <a:latin typeface="Consolas" pitchFamily="49" charset="0"/>
                <a:cs typeface="Consolas" pitchFamily="49" charset="0"/>
              </a:rPr>
              <a:t>link rel="stylesheet" type="text/css" href="styles.css</a:t>
            </a:r>
            <a:r>
              <a:rPr lang="en-US" sz="2400" dirty="0" smtClean="0">
                <a:solidFill>
                  <a:srgbClr val="505050"/>
                </a:solidFill>
                <a:latin typeface="Consolas" pitchFamily="49" charset="0"/>
                <a:cs typeface="Consolas" pitchFamily="49" charset="0"/>
              </a:rPr>
              <a:t>"/&gt;</a:t>
            </a:r>
            <a:endParaRPr lang="en-US" sz="2400" dirty="0">
              <a:solidFill>
                <a:srgbClr val="505050"/>
              </a:solidFill>
              <a:latin typeface="Consolas" pitchFamily="49" charset="0"/>
              <a:cs typeface="Consolas" pitchFamily="49" charset="0"/>
            </a:endParaRP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Never Link </a:t>
            </a:r>
            <a:r>
              <a:rPr smtClean="0">
                <a:solidFill>
                  <a:srgbClr val="505050"/>
                </a:solidFill>
              </a:rPr>
              <a:t>Style Sheets </a:t>
            </a:r>
            <a:r>
              <a:rPr>
                <a:solidFill>
                  <a:srgbClr val="505050"/>
                </a:solidFill>
              </a:rPr>
              <a:t>at Bottom of Page</a:t>
            </a:r>
            <a:br>
              <a:rPr>
                <a:solidFill>
                  <a:srgbClr val="505050"/>
                </a:solidFill>
              </a:rPr>
            </a:br>
            <a:r>
              <a:rPr sz="2900" i="1" smtClean="0">
                <a:solidFill>
                  <a:srgbClr val="00BCF2"/>
                </a:solidFill>
              </a:rPr>
              <a:t>Efficiently </a:t>
            </a:r>
            <a:r>
              <a:rPr sz="2900" i="1">
                <a:solidFill>
                  <a:srgbClr val="00BCF2"/>
                </a:solidFill>
              </a:rPr>
              <a:t>Structure Markup</a:t>
            </a:r>
            <a:endParaRPr sz="2900" b="1" i="1">
              <a:solidFill>
                <a:srgbClr val="00BCF2"/>
              </a:solidFill>
            </a:endParaRPr>
          </a:p>
        </p:txBody>
      </p:sp>
    </p:spTree>
    <p:extLst>
      <p:ext uri="{BB962C8B-B14F-4D97-AF65-F5344CB8AC3E}">
        <p14:creationId xmlns:p14="http://schemas.microsoft.com/office/powerpoint/2010/main" val="310246329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341437" y="5830887"/>
            <a:ext cx="9982200" cy="434943"/>
          </a:xfrm>
          <a:prstGeom prst="roundRect">
            <a:avLst>
              <a:gd name="adj" fmla="val 0"/>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90"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7" name="Text Placeholder 17"/>
          <p:cNvSpPr txBox="1">
            <a:spLocks/>
          </p:cNvSpPr>
          <p:nvPr/>
        </p:nvSpPr>
        <p:spPr>
          <a:xfrm>
            <a:off x="350836" y="17446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505050"/>
                </a:solidFill>
                <a:latin typeface="Consolas" pitchFamily="49" charset="0"/>
                <a:cs typeface="Consolas" pitchFamily="49" charset="0"/>
              </a:rPr>
              <a:t>&lt;html&gt;</a:t>
            </a:r>
          </a:p>
          <a:p>
            <a:pPr marL="469537" lvl="1"/>
            <a:r>
              <a:rPr lang="en-US" sz="2400" dirty="0">
                <a:solidFill>
                  <a:srgbClr val="505050"/>
                </a:solidFill>
                <a:latin typeface="Consolas" pitchFamily="49" charset="0"/>
                <a:cs typeface="Consolas" pitchFamily="49" charset="0"/>
              </a:rPr>
              <a:t>&lt;head&gt;</a:t>
            </a:r>
          </a:p>
          <a:p>
            <a:pPr marL="228497" lvl="2" indent="0">
              <a:buFont typeface="Arial" pitchFamily="34" charset="0"/>
              <a:buNone/>
            </a:pPr>
            <a:r>
              <a:rPr lang="en-US" dirty="0" smtClean="0">
                <a:solidFill>
                  <a:srgbClr val="505050"/>
                </a:solidFill>
                <a:latin typeface="Consolas" pitchFamily="49" charset="0"/>
                <a:cs typeface="Consolas" pitchFamily="49" charset="0"/>
              </a:rPr>
              <a:t>	&lt;</a:t>
            </a:r>
            <a:r>
              <a:rPr lang="en-US" dirty="0">
                <a:solidFill>
                  <a:srgbClr val="505050"/>
                </a:solidFill>
                <a:latin typeface="Consolas" pitchFamily="49" charset="0"/>
                <a:cs typeface="Consolas" pitchFamily="49" charset="0"/>
              </a:rPr>
              <a:t>title&gt;Test&lt;/title&gt;</a:t>
            </a:r>
          </a:p>
          <a:p>
            <a:pPr marL="469537" lvl="1"/>
            <a:r>
              <a:rPr lang="en-US" sz="2400" dirty="0">
                <a:solidFill>
                  <a:srgbClr val="505050"/>
                </a:solidFill>
                <a:latin typeface="Consolas" pitchFamily="49" charset="0"/>
                <a:cs typeface="Consolas" pitchFamily="49" charset="0"/>
              </a:rPr>
              <a:t>&lt;/head&gt;</a:t>
            </a:r>
          </a:p>
          <a:p>
            <a:pPr marL="469537" lvl="1"/>
            <a:r>
              <a:rPr lang="en-US" sz="2400" dirty="0">
                <a:solidFill>
                  <a:srgbClr val="505050"/>
                </a:solidFill>
                <a:latin typeface="Consolas" pitchFamily="49" charset="0"/>
                <a:cs typeface="Consolas" pitchFamily="49" charset="0"/>
              </a:rPr>
              <a:t>&lt;body&gt;</a:t>
            </a: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228497" lvl="2" indent="0">
              <a:buFont typeface="Arial" pitchFamily="34" charset="0"/>
              <a:buNone/>
            </a:pPr>
            <a:r>
              <a:rPr lang="en-US" dirty="0" smtClean="0">
                <a:solidFill>
                  <a:srgbClr val="505050"/>
                </a:solidFill>
                <a:latin typeface="Consolas" pitchFamily="49" charset="0"/>
                <a:cs typeface="Consolas" pitchFamily="49" charset="0"/>
              </a:rPr>
              <a:t>	…</a:t>
            </a:r>
            <a:endParaRPr lang="en-US" dirty="0">
              <a:solidFill>
                <a:srgbClr val="505050"/>
              </a:solidFill>
              <a:latin typeface="Consolas" pitchFamily="49" charset="0"/>
              <a:cs typeface="Consolas" pitchFamily="49" charset="0"/>
            </a:endParaRPr>
          </a:p>
          <a:p>
            <a:pPr marL="469537" lvl="1"/>
            <a:r>
              <a:rPr lang="en-US" sz="2400" dirty="0">
                <a:solidFill>
                  <a:srgbClr val="505050"/>
                </a:solidFill>
                <a:latin typeface="Consolas" pitchFamily="49" charset="0"/>
                <a:cs typeface="Consolas" pitchFamily="49" charset="0"/>
              </a:rPr>
              <a:t>&lt;/body&gt;</a:t>
            </a:r>
          </a:p>
          <a:p>
            <a:pPr marL="469537" lvl="1"/>
            <a:r>
              <a:rPr lang="en-US" sz="2400" dirty="0" smtClean="0">
                <a:solidFill>
                  <a:srgbClr val="505050"/>
                </a:solidFill>
                <a:latin typeface="Consolas" pitchFamily="49" charset="0"/>
                <a:cs typeface="Consolas" pitchFamily="49" charset="0"/>
              </a:rPr>
              <a:t>	&lt;</a:t>
            </a:r>
            <a:r>
              <a:rPr lang="en-US" sz="2400" dirty="0">
                <a:solidFill>
                  <a:srgbClr val="505050"/>
                </a:solidFill>
                <a:latin typeface="Consolas" pitchFamily="49" charset="0"/>
                <a:cs typeface="Consolas" pitchFamily="49" charset="0"/>
              </a:rPr>
              <a:t>link rel="stylesheet" type="text/css" href="styles.css</a:t>
            </a:r>
            <a:r>
              <a:rPr lang="en-US" sz="2400" dirty="0" smtClean="0">
                <a:solidFill>
                  <a:srgbClr val="505050"/>
                </a:solidFill>
                <a:latin typeface="Consolas" pitchFamily="49" charset="0"/>
                <a:cs typeface="Consolas" pitchFamily="49" charset="0"/>
              </a:rPr>
              <a:t>"/&gt;</a:t>
            </a:r>
            <a:endParaRPr lang="en-US" sz="2400" dirty="0">
              <a:solidFill>
                <a:srgbClr val="505050"/>
              </a:solidFill>
              <a:latin typeface="Consolas" pitchFamily="49" charset="0"/>
              <a:cs typeface="Consolas" pitchFamily="49" charset="0"/>
            </a:endParaRPr>
          </a:p>
          <a:p>
            <a:r>
              <a:rPr lang="en-US" sz="2400" dirty="0">
                <a:solidFill>
                  <a:srgbClr val="505050"/>
                </a:solidFill>
                <a:latin typeface="Consolas" pitchFamily="49" charset="0"/>
                <a:cs typeface="Consolas" pitchFamily="49" charset="0"/>
              </a:rPr>
              <a:t>&lt;/html&gt;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Never Link </a:t>
            </a:r>
            <a:r>
              <a:rPr smtClean="0">
                <a:solidFill>
                  <a:srgbClr val="505050"/>
                </a:solidFill>
              </a:rPr>
              <a:t>Style Sheets </a:t>
            </a:r>
            <a:r>
              <a:rPr>
                <a:solidFill>
                  <a:srgbClr val="505050"/>
                </a:solidFill>
              </a:rPr>
              <a:t>at Bottom of Page</a:t>
            </a:r>
            <a:br>
              <a:rPr>
                <a:solidFill>
                  <a:srgbClr val="505050"/>
                </a:solidFill>
              </a:rPr>
            </a:br>
            <a:r>
              <a:rPr sz="2900" i="1" smtClean="0">
                <a:solidFill>
                  <a:srgbClr val="00BCF2"/>
                </a:solidFill>
              </a:rPr>
              <a:t>Efficiently </a:t>
            </a:r>
            <a:r>
              <a:rPr sz="2900" i="1">
                <a:solidFill>
                  <a:srgbClr val="00BCF2"/>
                </a:solidFill>
              </a:rPr>
              <a:t>Structure Markup</a:t>
            </a:r>
            <a:endParaRPr sz="2900" b="1" i="1">
              <a:solidFill>
                <a:srgbClr val="00BCF2"/>
              </a:solidFill>
            </a:endParaRPr>
          </a:p>
        </p:txBody>
      </p:sp>
    </p:spTree>
    <p:extLst>
      <p:ext uri="{BB962C8B-B14F-4D97-AF65-F5344CB8AC3E}">
        <p14:creationId xmlns:p14="http://schemas.microsoft.com/office/powerpoint/2010/main" val="19613295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7"/>
          <p:cNvSpPr txBox="1">
            <a:spLocks/>
          </p:cNvSpPr>
          <p:nvPr/>
        </p:nvSpPr>
        <p:spPr>
          <a:xfrm>
            <a:off x="350836" y="1897062"/>
            <a:ext cx="11048999" cy="1530130"/>
          </a:xfrm>
          <a:prstGeom prst="rect">
            <a:avLst/>
          </a:prstGeom>
        </p:spPr>
        <p:txBody>
          <a:bodyPr vert="horz" lIns="182844" tIns="146274" rIns="182844" bIns="146274" rtlCol="0">
            <a:noAutofit/>
          </a:bodyPr>
          <a:lstStyle>
            <a:lvl1pPr marL="0" indent="0" algn="l" defTabSz="913987"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3987"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6993" indent="-228496" algn="l" defTabSz="913987"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441" indent="-282447" algn="l" defTabSz="913987"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2997" indent="-293554" algn="l" defTabSz="913987"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464"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55"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50"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43" indent="-228496" algn="l" defTabSz="91398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indent="-349724" defTabSz="932560">
              <a:buClr>
                <a:srgbClr val="FFFFFF"/>
              </a:buClr>
            </a:pPr>
            <a:r>
              <a:rPr lang="en-US" sz="2400" dirty="0">
                <a:solidFill>
                  <a:srgbClr val="505050"/>
                </a:solidFill>
                <a:latin typeface="Consolas" pitchFamily="49" charset="0"/>
                <a:cs typeface="Consolas" pitchFamily="49" charset="0"/>
              </a:rPr>
              <a:t>/* These styles are for the home page. */</a:t>
            </a:r>
          </a:p>
          <a:p>
            <a:pPr marL="349724" indent="-349724" defTabSz="932597">
              <a:buClr>
                <a:srgbClr val="FFFFFF"/>
              </a:buClr>
              <a:defRPr/>
            </a:pPr>
            <a:r>
              <a:rPr lang="en-US" sz="2400" dirty="0" smtClean="0">
                <a:solidFill>
                  <a:srgbClr val="505050"/>
                </a:solidFill>
                <a:latin typeface="Consolas" pitchFamily="49" charset="0"/>
                <a:cs typeface="Consolas" pitchFamily="49" charset="0"/>
              </a:rPr>
              <a:t>HomePage</a:t>
            </a:r>
            <a:endParaRPr lang="en-US" sz="2400" dirty="0">
              <a:solidFill>
                <a:srgbClr val="505050"/>
              </a:solidFill>
              <a:latin typeface="Consolas" pitchFamily="49" charset="0"/>
              <a:cs typeface="Consolas" pitchFamily="49" charset="0"/>
            </a:endParaRPr>
          </a:p>
          <a:p>
            <a:pPr marL="349724" indent="-349724" defTabSz="932597">
              <a:buClr>
                <a:srgbClr val="FFFFFF"/>
              </a:buClr>
              <a:defRPr/>
            </a:pPr>
            <a:r>
              <a:rPr lang="en-US" sz="2400" dirty="0">
                <a:solidFill>
                  <a:srgbClr val="505050"/>
                </a:solidFill>
                <a:latin typeface="Consolas" pitchFamily="49" charset="0"/>
                <a:cs typeface="Consolas" pitchFamily="49" charset="0"/>
              </a:rPr>
              <a:t>{</a:t>
            </a:r>
          </a:p>
          <a:p>
            <a:pPr marL="349724" indent="-349724" defTabSz="932597">
              <a:buClr>
                <a:srgbClr val="FFFFFF"/>
              </a:buClr>
              <a:defRPr/>
            </a:pPr>
            <a:r>
              <a:rPr lang="en-US" sz="2400" dirty="0">
                <a:solidFill>
                  <a:srgbClr val="505050"/>
                </a:solidFill>
                <a:latin typeface="Consolas" pitchFamily="49" charset="0"/>
                <a:cs typeface="Consolas" pitchFamily="49" charset="0"/>
              </a:rPr>
              <a:t>	color: red; </a:t>
            </a:r>
          </a:p>
          <a:p>
            <a:pPr marL="349724" indent="-349724" defTabSz="932597">
              <a:buClr>
                <a:srgbClr val="FFFFFF"/>
              </a:buClr>
              <a:defRPr/>
            </a:pPr>
            <a:r>
              <a:rPr lang="en-US" sz="2400" dirty="0">
                <a:solidFill>
                  <a:srgbClr val="505050"/>
                </a:solidFill>
                <a:latin typeface="Consolas" pitchFamily="49" charset="0"/>
                <a:cs typeface="Consolas" pitchFamily="49" charset="0"/>
              </a:rPr>
              <a:t>} </a:t>
            </a:r>
          </a:p>
          <a:p>
            <a:pPr marL="349724" indent="-349724" defTabSz="932597">
              <a:buClr>
                <a:srgbClr val="FFFFFF"/>
              </a:buClr>
              <a:defRPr/>
            </a:pPr>
            <a:endParaRPr lang="en-US" sz="2400" dirty="0">
              <a:solidFill>
                <a:srgbClr val="505050"/>
              </a:solidFill>
              <a:latin typeface="Consolas" pitchFamily="49" charset="0"/>
              <a:cs typeface="Consolas" pitchFamily="49" charset="0"/>
            </a:endParaRPr>
          </a:p>
          <a:p>
            <a:pPr marL="349724" indent="-349724" defTabSz="932597">
              <a:buClr>
                <a:srgbClr val="FFFFFF"/>
              </a:buClr>
              <a:defRPr/>
            </a:pPr>
            <a:r>
              <a:rPr lang="en-US" sz="2400" dirty="0">
                <a:solidFill>
                  <a:srgbClr val="505050"/>
                </a:solidFill>
                <a:latin typeface="Consolas" pitchFamily="49" charset="0"/>
                <a:cs typeface="Consolas" pitchFamily="49" charset="0"/>
              </a:rPr>
              <a:t>/* These styles are for the content page. */</a:t>
            </a:r>
          </a:p>
          <a:p>
            <a:pPr marL="349724" indent="-349724" defTabSz="932560">
              <a:buClr>
                <a:srgbClr val="FFFFFF"/>
              </a:buClr>
              <a:defRPr/>
            </a:pPr>
            <a:r>
              <a:rPr lang="en-US" sz="2400" dirty="0" smtClean="0">
                <a:solidFill>
                  <a:srgbClr val="505050"/>
                </a:solidFill>
                <a:latin typeface="Consolas" pitchFamily="49" charset="0"/>
                <a:cs typeface="Consolas" pitchFamily="49" charset="0"/>
              </a:rPr>
              <a:t>ContentPage</a:t>
            </a:r>
            <a:endParaRPr lang="en-US" sz="2400" dirty="0">
              <a:solidFill>
                <a:srgbClr val="505050"/>
              </a:solidFill>
              <a:latin typeface="Consolas" pitchFamily="49" charset="0"/>
              <a:cs typeface="Consolas" pitchFamily="49" charset="0"/>
            </a:endParaRPr>
          </a:p>
          <a:p>
            <a:pPr marL="349724" indent="-349724" defTabSz="932560">
              <a:buClr>
                <a:srgbClr val="FFFFFF"/>
              </a:buClr>
              <a:defRPr/>
            </a:pPr>
            <a:r>
              <a:rPr lang="en-US" sz="2400" dirty="0">
                <a:solidFill>
                  <a:srgbClr val="505050"/>
                </a:solidFill>
                <a:latin typeface="Consolas" pitchFamily="49" charset="0"/>
                <a:cs typeface="Consolas" pitchFamily="49" charset="0"/>
              </a:rPr>
              <a:t>{</a:t>
            </a:r>
          </a:p>
          <a:p>
            <a:pPr marL="349724" indent="-349724" defTabSz="932560">
              <a:buClr>
                <a:srgbClr val="FFFFFF"/>
              </a:buClr>
              <a:defRPr/>
            </a:pPr>
            <a:r>
              <a:rPr lang="en-US" sz="2400" dirty="0">
                <a:solidFill>
                  <a:srgbClr val="505050"/>
                </a:solidFill>
                <a:latin typeface="Consolas" pitchFamily="49" charset="0"/>
                <a:cs typeface="Consolas" pitchFamily="49" charset="0"/>
              </a:rPr>
              <a:t>	color: green;</a:t>
            </a:r>
          </a:p>
          <a:p>
            <a:pPr marL="349724" indent="-349724" defTabSz="932560">
              <a:buClr>
                <a:srgbClr val="FFFFFF"/>
              </a:buClr>
              <a:defRPr/>
            </a:pPr>
            <a:r>
              <a:rPr lang="en-US" sz="2400" dirty="0">
                <a:solidFill>
                  <a:srgbClr val="505050"/>
                </a:solidFill>
                <a:latin typeface="Consolas" pitchFamily="49" charset="0"/>
                <a:cs typeface="Consolas" pitchFamily="49" charset="0"/>
              </a:rPr>
              <a:t>}</a:t>
            </a:r>
          </a:p>
        </p:txBody>
      </p:sp>
      <p:sp>
        <p:nvSpPr>
          <p:cNvPr id="5" name="Title 16"/>
          <p:cNvSpPr txBox="1">
            <a:spLocks/>
          </p:cNvSpPr>
          <p:nvPr/>
        </p:nvSpPr>
        <p:spPr>
          <a:xfrm>
            <a:off x="559790" y="466301"/>
            <a:ext cx="11192828" cy="738664"/>
          </a:xfrm>
          <a:prstGeom prst="rect">
            <a:avLst/>
          </a:prstGeom>
        </p:spPr>
        <p:txBody>
          <a:bodyPr vert="horz" wrap="square" lIns="0" tIns="0" rIns="0" bIns="0" rtlCol="0" anchor="t">
            <a:noAutofit/>
          </a:bodyPr>
          <a:lstStyle>
            <a:lvl1pPr algn="l" defTabSz="914077" rtl="0" eaLnBrk="1" latinLnBrk="0" hangingPunct="1">
              <a:spcBef>
                <a:spcPct val="0"/>
              </a:spcBef>
              <a:buNone/>
              <a:defRPr lang="en-US" sz="4800" kern="1200" dirty="0">
                <a:gradFill>
                  <a:gsLst>
                    <a:gs pos="0">
                      <a:srgbClr val="505050"/>
                    </a:gs>
                    <a:gs pos="100000">
                      <a:srgbClr val="505050"/>
                    </a:gs>
                  </a:gsLst>
                  <a:lin ang="5400000" scaled="0"/>
                </a:gradFill>
                <a:latin typeface="+mj-lt"/>
                <a:ea typeface="+mj-ea"/>
                <a:cs typeface="+mj-cs"/>
              </a:defRPr>
            </a:lvl1pPr>
          </a:lstStyle>
          <a:p>
            <a:r>
              <a:rPr>
                <a:solidFill>
                  <a:srgbClr val="505050"/>
                </a:solidFill>
              </a:rPr>
              <a:t>Only Include Necessary Styles</a:t>
            </a:r>
            <a:br>
              <a:rPr>
                <a:solidFill>
                  <a:srgbClr val="505050"/>
                </a:solidFill>
              </a:rPr>
            </a:br>
            <a:r>
              <a:rPr sz="2900" i="1" smtClean="0">
                <a:solidFill>
                  <a:srgbClr val="00BCF2"/>
                </a:solidFill>
              </a:rPr>
              <a:t>Efficiently </a:t>
            </a:r>
            <a:r>
              <a:rPr sz="2900" i="1">
                <a:solidFill>
                  <a:srgbClr val="00BCF2"/>
                </a:solidFill>
              </a:rPr>
              <a:t>Structure Markup</a:t>
            </a:r>
            <a:endParaRPr sz="2900" b="1" i="1">
              <a:solidFill>
                <a:srgbClr val="00BCF2"/>
              </a:solidFill>
            </a:endParaRPr>
          </a:p>
        </p:txBody>
      </p:sp>
    </p:spTree>
    <p:extLst>
      <p:ext uri="{BB962C8B-B14F-4D97-AF65-F5344CB8AC3E}">
        <p14:creationId xmlns:p14="http://schemas.microsoft.com/office/powerpoint/2010/main" val="41935498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0.xml><?xml version="1.0" encoding="utf-8"?>
<a:theme xmlns:a="http://schemas.openxmlformats.org/drawingml/2006/main" name="MSFT_Ventures">
  <a:themeElements>
    <a:clrScheme name="MSFT Ventures">
      <a:dk1>
        <a:srgbClr val="000000"/>
      </a:dk1>
      <a:lt1>
        <a:srgbClr val="FFFFFF"/>
      </a:lt1>
      <a:dk2>
        <a:srgbClr val="505050"/>
      </a:dk2>
      <a:lt2>
        <a:srgbClr val="D2D2D2"/>
      </a:lt2>
      <a:accent1>
        <a:srgbClr val="007233"/>
      </a:accent1>
      <a:accent2>
        <a:srgbClr val="442359"/>
      </a:accent2>
      <a:accent3>
        <a:srgbClr val="0072C6"/>
      </a:accent3>
      <a:accent4>
        <a:srgbClr val="B4009E"/>
      </a:accent4>
      <a:accent5>
        <a:srgbClr val="DC3C00"/>
      </a:accent5>
      <a:accent6>
        <a:srgbClr val="BA141A"/>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C5418590-2BCF-48C6-AF37-67DC4D4291A7}"/>
    </a:ext>
  </a:extLst>
</a:theme>
</file>

<file path=ppt/theme/theme3.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B9A13D11-283B-4857-A906-37ED2D067236}" vid="{575887CE-C5DA-4494-8FA4-69560F4F9DC6}"/>
    </a:ext>
  </a:extLst>
</a:theme>
</file>

<file path=ppt/theme/theme4.xml><?xml version="1.0" encoding="utf-8"?>
<a:theme xmlns:a="http://schemas.openxmlformats.org/drawingml/2006/main" name="2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B9A13D11-283B-4857-A906-37ED2D067236}" vid="{F78355DD-0F0D-4213-BB04-9F32925EC3A0}"/>
    </a:ext>
  </a:extLst>
</a:theme>
</file>

<file path=ppt/theme/theme5.xml><?xml version="1.0" encoding="utf-8"?>
<a:theme xmlns:a="http://schemas.openxmlformats.org/drawingml/2006/main" name="4_5-30405_Build_Template_16x9_White_Background">
  <a:themeElements>
    <a:clrScheme name="Build Theme">
      <a:dk1>
        <a:srgbClr val="000000"/>
      </a:dk1>
      <a:lt1>
        <a:srgbClr val="FFFFFF"/>
      </a:lt1>
      <a:dk2>
        <a:srgbClr val="00BCF2"/>
      </a:dk2>
      <a:lt2>
        <a:srgbClr val="FFFFFF"/>
      </a:lt2>
      <a:accent1>
        <a:srgbClr val="00BCF2"/>
      </a:accent1>
      <a:accent2>
        <a:srgbClr val="7FBA00"/>
      </a:accent2>
      <a:accent3>
        <a:srgbClr val="FFAF00"/>
      </a:accent3>
      <a:accent4>
        <a:srgbClr val="E81123"/>
      </a:accent4>
      <a:accent5>
        <a:srgbClr val="F472D0"/>
      </a:accent5>
      <a:accent6>
        <a:srgbClr val="BAD80A"/>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47625">
          <a:solidFill>
            <a:srgbClr val="505050"/>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2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name="Build_Template_16x9 - Rev 03 [Read-Only]" id="{3715F126-5FAF-444E-A931-07015B778CCF}" vid="{9C2C21D9-DFED-4637-943F-3FAAACE59A3C}"/>
    </a:ext>
  </a:extLst>
</a:theme>
</file>

<file path=ppt/theme/theme8.xml><?xml version="1.0" encoding="utf-8"?>
<a:theme xmlns:a="http://schemas.openxmlformats.org/drawingml/2006/main" name="1_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3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name="Build_Template_16x9 - Rev 03 [Read-Only]" id="{3715F126-5FAF-444E-A931-07015B778CCF}" vid="{9C2C21D9-DFED-4637-943F-3FAAACE59A3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Tobin Titus</External_x0020_Speaker>
    <Session_x0020_Code xmlns="e36bfbf9-5e42-489c-a259-4c54eb22cb57">4-556</Session_x0020_Code>
    <Presentation_x0020_Date xmlns="e36bfbf9-5e42-489c-a259-4c54eb22cb57">2014-04-03T00:00:00-07:00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e36bfbf9-5e42-489c-a259-4c54eb22cb57"/>
    <ds:schemaRef ds:uri="http://purl.org/dc/elements/1.1/"/>
    <ds:schemaRef ds:uri="http://schemas.microsoft.com/office/2006/metadata/properties"/>
    <ds:schemaRef ds:uri="http://schemas.openxmlformats.org/package/2006/metadata/core-properties"/>
    <ds:schemaRef ds:uri="http://schemas.microsoft.com/sharepoint/v3"/>
    <ds:schemaRef ds:uri="http://schemas.microsoft.com/office/infopath/2007/PartnerControls"/>
    <ds:schemaRef ds:uri="http://purl.org/dc/terms/"/>
    <ds:schemaRef ds:uri="http://schemas.microsoft.com/office/2006/documentManagement/typ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Build_2014_Template</Template>
  <TotalTime>8333</TotalTime>
  <Words>6740</Words>
  <Application>Microsoft Office PowerPoint</Application>
  <PresentationFormat>Custom</PresentationFormat>
  <Paragraphs>813</Paragraphs>
  <Slides>49</Slides>
  <Notes>47</Notes>
  <HiddenSlides>4</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49</vt:i4>
      </vt:variant>
    </vt:vector>
  </HeadingPairs>
  <TitlesOfParts>
    <vt:vector size="67" baseType="lpstr">
      <vt:lpstr>Avenir LT Pro 45 Book</vt:lpstr>
      <vt:lpstr>ＭＳ Ｐゴシック</vt:lpstr>
      <vt:lpstr>Arial</vt:lpstr>
      <vt:lpstr>Calibri</vt:lpstr>
      <vt:lpstr>Consolas</vt:lpstr>
      <vt:lpstr>Segoe UI</vt:lpstr>
      <vt:lpstr>Segoe UI Light</vt:lpstr>
      <vt:lpstr>Wingdings</vt:lpstr>
      <vt:lpstr>5-30536_Build_2014_Breakout_Template_White_16x9</vt:lpstr>
      <vt:lpstr>1_5-30536_Build_2014_Breakout_Template_Blue_16x9</vt:lpstr>
      <vt:lpstr>1_5-30536_Build_2014_Breakout_Template_White_16x9</vt:lpstr>
      <vt:lpstr>2_5-30536_Build_2014_Breakout_Template_Blue_16x9</vt:lpstr>
      <vt:lpstr>4_5-30405_Build_Template_16x9_White_Background</vt:lpstr>
      <vt:lpstr>Metro_TT_Blue_16x9_02-12</vt:lpstr>
      <vt:lpstr>2_Build_Template_16x9 - Rev 03</vt:lpstr>
      <vt:lpstr>1_Metro_TT_Blue_16x9_02-12</vt:lpstr>
      <vt:lpstr>3_Build_Template_16x9 - Rev 03</vt:lpstr>
      <vt:lpstr>MSFT_Ventures</vt:lpstr>
      <vt:lpstr>JavaScript Refresher</vt:lpstr>
      <vt:lpstr>Who am I?</vt:lpstr>
      <vt:lpstr>Agenda</vt:lpstr>
      <vt:lpstr>Principle #4: Efficiently Structure Markup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Remove Duplicate Code Efficiently Structure Markup</vt:lpstr>
      <vt:lpstr>PowerPoint Presentation</vt:lpstr>
      <vt:lpstr>PowerPoint Presentation</vt:lpstr>
      <vt:lpstr>Demos: Know What Your App is Doing</vt:lpstr>
      <vt:lpstr>Principle #6: Write Fast JavaScript</vt:lpstr>
      <vt:lpstr>PowerPoint Presentation</vt:lpstr>
      <vt:lpstr>PowerPoint Presentation</vt:lpstr>
      <vt:lpstr>Numbers in JavaScript</vt:lpstr>
      <vt:lpstr>Use 31-bit integers for faster arithmetic</vt:lpstr>
      <vt:lpstr>Avoid creating floats if they are not needed Fastest way to indicate integer math is |0</vt:lpstr>
      <vt:lpstr>Take advantage of type-specialization for arithmetic Create separate functions for ints and floats; use consistent argument types </vt:lpstr>
      <vt:lpstr>PowerPoint Presentation</vt:lpstr>
      <vt:lpstr>PowerPoint Presentation</vt:lpstr>
      <vt:lpstr>PowerPoint Presentation</vt:lpstr>
      <vt:lpstr>PowerPoint Presentation</vt:lpstr>
      <vt:lpstr>PowerPoint Presentation</vt:lpstr>
      <vt:lpstr>Avoid chattiness with the DOM</vt:lpstr>
      <vt:lpstr>Avoid automatic conversions of DOM values Values from DOM are strings by 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Six Principles to Remember</vt:lpstr>
    </vt:vector>
  </TitlesOfParts>
  <Manager>&lt;Speech writer name goes here&gt;</Manager>
  <Company>MS Events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High-Performance Web PlatForm: Real-World Problems and Solutions</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Doris Chen</cp:lastModifiedBy>
  <cp:revision>48</cp:revision>
  <dcterms:created xsi:type="dcterms:W3CDTF">2014-04-03T18:13:03Z</dcterms:created>
  <dcterms:modified xsi:type="dcterms:W3CDTF">2014-07-02T16:19:31Z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