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sldIdLst>
    <p:sldId id="257" r:id="rId2"/>
    <p:sldId id="259" r:id="rId3"/>
    <p:sldId id="261" r:id="rId4"/>
    <p:sldId id="262" r:id="rId5"/>
    <p:sldId id="304" r:id="rId6"/>
    <p:sldId id="263" r:id="rId7"/>
    <p:sldId id="269" r:id="rId8"/>
    <p:sldId id="299" r:id="rId9"/>
    <p:sldId id="311" r:id="rId10"/>
    <p:sldId id="270" r:id="rId11"/>
    <p:sldId id="306" r:id="rId12"/>
    <p:sldId id="307" r:id="rId13"/>
    <p:sldId id="308" r:id="rId14"/>
    <p:sldId id="309" r:id="rId15"/>
    <p:sldId id="310" r:id="rId16"/>
    <p:sldId id="312" r:id="rId17"/>
    <p:sldId id="305" r:id="rId18"/>
    <p:sldId id="300" r:id="rId19"/>
    <p:sldId id="313" r:id="rId20"/>
    <p:sldId id="272" r:id="rId21"/>
    <p:sldId id="274" r:id="rId22"/>
    <p:sldId id="302" r:id="rId23"/>
    <p:sldId id="275" r:id="rId24"/>
    <p:sldId id="276" r:id="rId25"/>
    <p:sldId id="277" r:id="rId26"/>
    <p:sldId id="280" r:id="rId27"/>
    <p:sldId id="281" r:id="rId28"/>
    <p:sldId id="284" r:id="rId29"/>
    <p:sldId id="285" r:id="rId30"/>
    <p:sldId id="288" r:id="rId31"/>
    <p:sldId id="289" r:id="rId32"/>
    <p:sldId id="303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75694" autoAdjust="0"/>
  </p:normalViewPr>
  <p:slideViewPr>
    <p:cSldViewPr snapToGrid="0">
      <p:cViewPr varScale="1">
        <p:scale>
          <a:sx n="91" d="100"/>
          <a:sy n="91" d="100"/>
        </p:scale>
        <p:origin x="10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3333E-0F91-4CE2-959F-86FABB4B169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F660F7-9CE8-4AF4-B57B-F3303764C391}">
      <dgm:prSet custT="1"/>
      <dgm:spPr/>
      <dgm:t>
        <a:bodyPr/>
        <a:lstStyle/>
        <a:p>
          <a:pPr rtl="0"/>
          <a:r>
            <a:rPr lang="en-US" sz="2400" dirty="0" smtClean="0"/>
            <a:t>Software developer for the past 16 years</a:t>
          </a:r>
          <a:endParaRPr lang="en-US" sz="2400" dirty="0"/>
        </a:p>
      </dgm:t>
    </dgm:pt>
    <dgm:pt modelId="{96BE10F3-A666-44DB-8E14-1B6D938DD4AE}" type="parTrans" cxnId="{F5DC34A6-F46D-473A-A10F-17D112589A11}">
      <dgm:prSet/>
      <dgm:spPr/>
      <dgm:t>
        <a:bodyPr/>
        <a:lstStyle/>
        <a:p>
          <a:endParaRPr lang="en-US" sz="2400"/>
        </a:p>
      </dgm:t>
    </dgm:pt>
    <dgm:pt modelId="{4D4EE08B-65C3-48BE-8F0A-2E04924686ED}" type="sibTrans" cxnId="{F5DC34A6-F46D-473A-A10F-17D112589A11}">
      <dgm:prSet/>
      <dgm:spPr/>
      <dgm:t>
        <a:bodyPr/>
        <a:lstStyle/>
        <a:p>
          <a:endParaRPr lang="en-US" sz="2400"/>
        </a:p>
      </dgm:t>
    </dgm:pt>
    <dgm:pt modelId="{40F1F975-B2EA-412C-96E9-E63FBA20BBCA}">
      <dgm:prSet custT="1"/>
      <dgm:spPr/>
      <dgm:t>
        <a:bodyPr/>
        <a:lstStyle/>
        <a:p>
          <a:pPr rtl="0"/>
          <a:r>
            <a:rPr lang="en-US" sz="2400" smtClean="0"/>
            <a:t>Hideous designer for the past 16 years</a:t>
          </a:r>
          <a:endParaRPr lang="en-US" sz="2400"/>
        </a:p>
      </dgm:t>
    </dgm:pt>
    <dgm:pt modelId="{7356BDD8-5F87-44EC-8F3B-577202C4D446}" type="parTrans" cxnId="{994DF23A-B3DD-4A8E-BBEF-8E165655AFB1}">
      <dgm:prSet/>
      <dgm:spPr/>
      <dgm:t>
        <a:bodyPr/>
        <a:lstStyle/>
        <a:p>
          <a:endParaRPr lang="en-US" sz="2400"/>
        </a:p>
      </dgm:t>
    </dgm:pt>
    <dgm:pt modelId="{C9056CEE-9151-4A4E-9A20-5EFF35611A99}" type="sibTrans" cxnId="{994DF23A-B3DD-4A8E-BBEF-8E165655AFB1}">
      <dgm:prSet/>
      <dgm:spPr/>
      <dgm:t>
        <a:bodyPr/>
        <a:lstStyle/>
        <a:p>
          <a:endParaRPr lang="en-US" sz="2400"/>
        </a:p>
      </dgm:t>
    </dgm:pt>
    <dgm:pt modelId="{1546ECF4-0612-43B6-9F24-95032992B2E4}">
      <dgm:prSet custT="1"/>
      <dgm:spPr/>
      <dgm:t>
        <a:bodyPr/>
        <a:lstStyle/>
        <a:p>
          <a:pPr rtl="0"/>
          <a:r>
            <a:rPr lang="en-US" sz="2400" dirty="0" smtClean="0"/>
            <a:t>Father </a:t>
          </a:r>
          <a:br>
            <a:rPr lang="en-US" sz="2400" dirty="0" smtClean="0"/>
          </a:br>
          <a:r>
            <a:rPr lang="en-US" sz="2400" dirty="0" smtClean="0"/>
            <a:t>(of three!)</a:t>
          </a:r>
          <a:endParaRPr lang="en-US" sz="2400" dirty="0"/>
        </a:p>
      </dgm:t>
    </dgm:pt>
    <dgm:pt modelId="{F0B50FF5-89B0-4A31-8CB3-32CD39C4C67C}" type="parTrans" cxnId="{2967DAF5-B7E9-4850-B384-1446657B51A8}">
      <dgm:prSet/>
      <dgm:spPr/>
      <dgm:t>
        <a:bodyPr/>
        <a:lstStyle/>
        <a:p>
          <a:endParaRPr lang="en-US" sz="2400"/>
        </a:p>
      </dgm:t>
    </dgm:pt>
    <dgm:pt modelId="{C94159A6-F774-4B79-AB50-2053AF053051}" type="sibTrans" cxnId="{2967DAF5-B7E9-4850-B384-1446657B51A8}">
      <dgm:prSet/>
      <dgm:spPr/>
      <dgm:t>
        <a:bodyPr/>
        <a:lstStyle/>
        <a:p>
          <a:endParaRPr lang="en-US" sz="2400"/>
        </a:p>
      </dgm:t>
    </dgm:pt>
    <dgm:pt modelId="{31C6E58D-225E-4078-8BCD-6E8E06AB0F9D}">
      <dgm:prSet custT="1"/>
      <dgm:spPr/>
      <dgm:t>
        <a:bodyPr/>
        <a:lstStyle/>
        <a:p>
          <a:pPr rtl="0"/>
          <a:r>
            <a:rPr lang="en-US" sz="2400" dirty="0" smtClean="0"/>
            <a:t>Author for </a:t>
          </a:r>
          <a:r>
            <a:rPr lang="en-US" sz="2400" dirty="0" err="1" smtClean="0"/>
            <a:t>Pluralsight</a:t>
          </a:r>
          <a:endParaRPr lang="en-US" sz="2400" dirty="0"/>
        </a:p>
      </dgm:t>
    </dgm:pt>
    <dgm:pt modelId="{68DB296B-29A3-46C8-A473-F83360F6C1D3}" type="parTrans" cxnId="{A7516EFB-9AD7-472E-A362-C74855B8BC5C}">
      <dgm:prSet/>
      <dgm:spPr/>
      <dgm:t>
        <a:bodyPr/>
        <a:lstStyle/>
        <a:p>
          <a:endParaRPr lang="en-US" sz="2400"/>
        </a:p>
      </dgm:t>
    </dgm:pt>
    <dgm:pt modelId="{ED4E7A57-CD60-494E-BE44-3CC7832A0938}" type="sibTrans" cxnId="{A7516EFB-9AD7-472E-A362-C74855B8BC5C}">
      <dgm:prSet/>
      <dgm:spPr/>
      <dgm:t>
        <a:bodyPr/>
        <a:lstStyle/>
        <a:p>
          <a:endParaRPr lang="en-US" sz="2400"/>
        </a:p>
      </dgm:t>
    </dgm:pt>
    <dgm:pt modelId="{17D36121-48BF-498B-B060-428B3B2EC4A4}">
      <dgm:prSet custT="1"/>
      <dgm:spPr/>
      <dgm:t>
        <a:bodyPr/>
        <a:lstStyle/>
        <a:p>
          <a:pPr rtl="0"/>
          <a:r>
            <a:rPr lang="en-US" sz="2400" dirty="0" smtClean="0"/>
            <a:t>Blogger</a:t>
          </a:r>
          <a:br>
            <a:rPr lang="en-US" sz="2400" dirty="0" smtClean="0"/>
          </a:br>
          <a:r>
            <a:rPr lang="en-US" sz="2400" dirty="0" smtClean="0"/>
            <a:t>(trycatchfail.com)</a:t>
          </a:r>
          <a:endParaRPr lang="en-US" sz="2400" dirty="0"/>
        </a:p>
      </dgm:t>
    </dgm:pt>
    <dgm:pt modelId="{AAA03367-E1E6-4606-A5C6-3B49E37EDC05}" type="parTrans" cxnId="{B10D303A-27E2-4E59-879C-D50FE7A7C34A}">
      <dgm:prSet/>
      <dgm:spPr/>
      <dgm:t>
        <a:bodyPr/>
        <a:lstStyle/>
        <a:p>
          <a:endParaRPr lang="en-US" sz="2400"/>
        </a:p>
      </dgm:t>
    </dgm:pt>
    <dgm:pt modelId="{51C2204A-A421-4B9A-8BEB-8061BCDDD71D}" type="sibTrans" cxnId="{B10D303A-27E2-4E59-879C-D50FE7A7C34A}">
      <dgm:prSet/>
      <dgm:spPr/>
      <dgm:t>
        <a:bodyPr/>
        <a:lstStyle/>
        <a:p>
          <a:endParaRPr lang="en-US" sz="2400"/>
        </a:p>
      </dgm:t>
    </dgm:pt>
    <dgm:pt modelId="{37020005-D755-472E-ABB3-FB4405DC9B8B}">
      <dgm:prSet custT="1"/>
      <dgm:spPr/>
      <dgm:t>
        <a:bodyPr/>
        <a:lstStyle/>
        <a:p>
          <a:pPr rtl="0"/>
          <a:r>
            <a:rPr lang="en-US" sz="2400" dirty="0" smtClean="0"/>
            <a:t>Freelance developer</a:t>
          </a:r>
          <a:endParaRPr lang="en-US" sz="2400" dirty="0"/>
        </a:p>
      </dgm:t>
    </dgm:pt>
    <dgm:pt modelId="{D1CF87BB-7BA7-4B9A-88A0-BC31657B4379}" type="parTrans" cxnId="{B4E11981-57C9-4CF5-8634-1F7B80AF6734}">
      <dgm:prSet/>
      <dgm:spPr/>
      <dgm:t>
        <a:bodyPr/>
        <a:lstStyle/>
        <a:p>
          <a:endParaRPr lang="en-US"/>
        </a:p>
      </dgm:t>
    </dgm:pt>
    <dgm:pt modelId="{50DC7F8C-BA67-49F6-88CB-DE58027B9E98}" type="sibTrans" cxnId="{B4E11981-57C9-4CF5-8634-1F7B80AF6734}">
      <dgm:prSet/>
      <dgm:spPr/>
      <dgm:t>
        <a:bodyPr/>
        <a:lstStyle/>
        <a:p>
          <a:endParaRPr lang="en-US"/>
        </a:p>
      </dgm:t>
    </dgm:pt>
    <dgm:pt modelId="{7816027A-18C4-4C55-8D9C-847123E95D52}" type="pres">
      <dgm:prSet presAssocID="{F0C3333E-0F91-4CE2-959F-86FABB4B169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5C45AC-042F-4DFF-9BE9-347EC329AE3C}" type="pres">
      <dgm:prSet presAssocID="{ADF660F7-9CE8-4AF4-B57B-F3303764C39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87564-820D-488D-98E9-5C459B879DFC}" type="pres">
      <dgm:prSet presAssocID="{4D4EE08B-65C3-48BE-8F0A-2E04924686ED}" presName="sibTrans" presStyleCnt="0"/>
      <dgm:spPr/>
      <dgm:t>
        <a:bodyPr/>
        <a:lstStyle/>
        <a:p>
          <a:endParaRPr lang="en-US"/>
        </a:p>
      </dgm:t>
    </dgm:pt>
    <dgm:pt modelId="{76E9C7D3-DFC3-4AD7-90B2-FFCCD7288A67}" type="pres">
      <dgm:prSet presAssocID="{40F1F975-B2EA-412C-96E9-E63FBA20BBC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602C7-7BE8-4D8B-88B5-9710501D31B7}" type="pres">
      <dgm:prSet presAssocID="{C9056CEE-9151-4A4E-9A20-5EFF35611A99}" presName="sibTrans" presStyleCnt="0"/>
      <dgm:spPr/>
      <dgm:t>
        <a:bodyPr/>
        <a:lstStyle/>
        <a:p>
          <a:endParaRPr lang="en-US"/>
        </a:p>
      </dgm:t>
    </dgm:pt>
    <dgm:pt modelId="{22C98227-33C4-4A7A-8E89-F87FD36D7677}" type="pres">
      <dgm:prSet presAssocID="{1546ECF4-0612-43B6-9F24-95032992B2E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32B7E-908F-4CFD-A066-DE3BCA6A46BF}" type="pres">
      <dgm:prSet presAssocID="{C94159A6-F774-4B79-AB50-2053AF053051}" presName="sibTrans" presStyleCnt="0"/>
      <dgm:spPr/>
      <dgm:t>
        <a:bodyPr/>
        <a:lstStyle/>
        <a:p>
          <a:endParaRPr lang="en-US"/>
        </a:p>
      </dgm:t>
    </dgm:pt>
    <dgm:pt modelId="{0B35968C-3615-4126-88ED-D5AACA4F3FD7}" type="pres">
      <dgm:prSet presAssocID="{31C6E58D-225E-4078-8BCD-6E8E06AB0F9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64EC7-7E91-40FE-B341-571F5C54092B}" type="pres">
      <dgm:prSet presAssocID="{ED4E7A57-CD60-494E-BE44-3CC7832A0938}" presName="sibTrans" presStyleCnt="0"/>
      <dgm:spPr/>
      <dgm:t>
        <a:bodyPr/>
        <a:lstStyle/>
        <a:p>
          <a:endParaRPr lang="en-US"/>
        </a:p>
      </dgm:t>
    </dgm:pt>
    <dgm:pt modelId="{73AF0575-AC8C-4E8C-8BA3-625ABBC9DE69}" type="pres">
      <dgm:prSet presAssocID="{17D36121-48BF-498B-B060-428B3B2EC4A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CB564-C847-4124-BB88-1A3D2B061CC1}" type="pres">
      <dgm:prSet presAssocID="{51C2204A-A421-4B9A-8BEB-8061BCDDD71D}" presName="sibTrans" presStyleCnt="0"/>
      <dgm:spPr/>
      <dgm:t>
        <a:bodyPr/>
        <a:lstStyle/>
        <a:p>
          <a:endParaRPr lang="en-US"/>
        </a:p>
      </dgm:t>
    </dgm:pt>
    <dgm:pt modelId="{53D8A24C-B883-4F42-B590-D00E1AE55296}" type="pres">
      <dgm:prSet presAssocID="{37020005-D755-472E-ABB3-FB4405DC9B8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3F6D63-2DB4-4CE9-9089-4346AF5A0359}" type="presOf" srcId="{F0C3333E-0F91-4CE2-959F-86FABB4B1697}" destId="{7816027A-18C4-4C55-8D9C-847123E95D52}" srcOrd="0" destOrd="0" presId="urn:microsoft.com/office/officeart/2005/8/layout/default"/>
    <dgm:cxn modelId="{33DF9855-0CE0-4B19-BA3F-D58722F3EE4D}" type="presOf" srcId="{37020005-D755-472E-ABB3-FB4405DC9B8B}" destId="{53D8A24C-B883-4F42-B590-D00E1AE55296}" srcOrd="0" destOrd="0" presId="urn:microsoft.com/office/officeart/2005/8/layout/default"/>
    <dgm:cxn modelId="{A7516EFB-9AD7-472E-A362-C74855B8BC5C}" srcId="{F0C3333E-0F91-4CE2-959F-86FABB4B1697}" destId="{31C6E58D-225E-4078-8BCD-6E8E06AB0F9D}" srcOrd="3" destOrd="0" parTransId="{68DB296B-29A3-46C8-A473-F83360F6C1D3}" sibTransId="{ED4E7A57-CD60-494E-BE44-3CC7832A0938}"/>
    <dgm:cxn modelId="{6F9684B0-E5AE-4DC3-A0F9-6749F777B759}" type="presOf" srcId="{1546ECF4-0612-43B6-9F24-95032992B2E4}" destId="{22C98227-33C4-4A7A-8E89-F87FD36D7677}" srcOrd="0" destOrd="0" presId="urn:microsoft.com/office/officeart/2005/8/layout/default"/>
    <dgm:cxn modelId="{B4E11981-57C9-4CF5-8634-1F7B80AF6734}" srcId="{F0C3333E-0F91-4CE2-959F-86FABB4B1697}" destId="{37020005-D755-472E-ABB3-FB4405DC9B8B}" srcOrd="5" destOrd="0" parTransId="{D1CF87BB-7BA7-4B9A-88A0-BC31657B4379}" sibTransId="{50DC7F8C-BA67-49F6-88CB-DE58027B9E98}"/>
    <dgm:cxn modelId="{BC8C8DA3-4AC8-4C64-8937-5CC05A018410}" type="presOf" srcId="{40F1F975-B2EA-412C-96E9-E63FBA20BBCA}" destId="{76E9C7D3-DFC3-4AD7-90B2-FFCCD7288A67}" srcOrd="0" destOrd="0" presId="urn:microsoft.com/office/officeart/2005/8/layout/default"/>
    <dgm:cxn modelId="{F5DC34A6-F46D-473A-A10F-17D112589A11}" srcId="{F0C3333E-0F91-4CE2-959F-86FABB4B1697}" destId="{ADF660F7-9CE8-4AF4-B57B-F3303764C391}" srcOrd="0" destOrd="0" parTransId="{96BE10F3-A666-44DB-8E14-1B6D938DD4AE}" sibTransId="{4D4EE08B-65C3-48BE-8F0A-2E04924686ED}"/>
    <dgm:cxn modelId="{B10D303A-27E2-4E59-879C-D50FE7A7C34A}" srcId="{F0C3333E-0F91-4CE2-959F-86FABB4B1697}" destId="{17D36121-48BF-498B-B060-428B3B2EC4A4}" srcOrd="4" destOrd="0" parTransId="{AAA03367-E1E6-4606-A5C6-3B49E37EDC05}" sibTransId="{51C2204A-A421-4B9A-8BEB-8061BCDDD71D}"/>
    <dgm:cxn modelId="{B2008B5A-5255-4CDE-A3F6-BB8422F00E6C}" type="presOf" srcId="{17D36121-48BF-498B-B060-428B3B2EC4A4}" destId="{73AF0575-AC8C-4E8C-8BA3-625ABBC9DE69}" srcOrd="0" destOrd="0" presId="urn:microsoft.com/office/officeart/2005/8/layout/default"/>
    <dgm:cxn modelId="{2967DAF5-B7E9-4850-B384-1446657B51A8}" srcId="{F0C3333E-0F91-4CE2-959F-86FABB4B1697}" destId="{1546ECF4-0612-43B6-9F24-95032992B2E4}" srcOrd="2" destOrd="0" parTransId="{F0B50FF5-89B0-4A31-8CB3-32CD39C4C67C}" sibTransId="{C94159A6-F774-4B79-AB50-2053AF053051}"/>
    <dgm:cxn modelId="{0042A635-7C6E-4925-9281-C07307171512}" type="presOf" srcId="{ADF660F7-9CE8-4AF4-B57B-F3303764C391}" destId="{E85C45AC-042F-4DFF-9BE9-347EC329AE3C}" srcOrd="0" destOrd="0" presId="urn:microsoft.com/office/officeart/2005/8/layout/default"/>
    <dgm:cxn modelId="{45FE957C-898A-475C-8002-2B01506ED073}" type="presOf" srcId="{31C6E58D-225E-4078-8BCD-6E8E06AB0F9D}" destId="{0B35968C-3615-4126-88ED-D5AACA4F3FD7}" srcOrd="0" destOrd="0" presId="urn:microsoft.com/office/officeart/2005/8/layout/default"/>
    <dgm:cxn modelId="{994DF23A-B3DD-4A8E-BBEF-8E165655AFB1}" srcId="{F0C3333E-0F91-4CE2-959F-86FABB4B1697}" destId="{40F1F975-B2EA-412C-96E9-E63FBA20BBCA}" srcOrd="1" destOrd="0" parTransId="{7356BDD8-5F87-44EC-8F3B-577202C4D446}" sibTransId="{C9056CEE-9151-4A4E-9A20-5EFF35611A99}"/>
    <dgm:cxn modelId="{9BA45290-4F0F-4025-A5CD-2A2DAB065AC7}" type="presParOf" srcId="{7816027A-18C4-4C55-8D9C-847123E95D52}" destId="{E85C45AC-042F-4DFF-9BE9-347EC329AE3C}" srcOrd="0" destOrd="0" presId="urn:microsoft.com/office/officeart/2005/8/layout/default"/>
    <dgm:cxn modelId="{EA2E05A1-AE35-4105-9D7D-159512BCA362}" type="presParOf" srcId="{7816027A-18C4-4C55-8D9C-847123E95D52}" destId="{7AC87564-820D-488D-98E9-5C459B879DFC}" srcOrd="1" destOrd="0" presId="urn:microsoft.com/office/officeart/2005/8/layout/default"/>
    <dgm:cxn modelId="{D2245FEE-37E1-4B74-B0FA-D9305C732BA1}" type="presParOf" srcId="{7816027A-18C4-4C55-8D9C-847123E95D52}" destId="{76E9C7D3-DFC3-4AD7-90B2-FFCCD7288A67}" srcOrd="2" destOrd="0" presId="urn:microsoft.com/office/officeart/2005/8/layout/default"/>
    <dgm:cxn modelId="{35CE006F-70A3-46A2-8E42-CACCA6695AF6}" type="presParOf" srcId="{7816027A-18C4-4C55-8D9C-847123E95D52}" destId="{C75602C7-7BE8-4D8B-88B5-9710501D31B7}" srcOrd="3" destOrd="0" presId="urn:microsoft.com/office/officeart/2005/8/layout/default"/>
    <dgm:cxn modelId="{1D3026D0-5273-4E70-B032-73ACCF991E36}" type="presParOf" srcId="{7816027A-18C4-4C55-8D9C-847123E95D52}" destId="{22C98227-33C4-4A7A-8E89-F87FD36D7677}" srcOrd="4" destOrd="0" presId="urn:microsoft.com/office/officeart/2005/8/layout/default"/>
    <dgm:cxn modelId="{E0B099A6-A423-48A8-A6A7-63AFADDBD7B7}" type="presParOf" srcId="{7816027A-18C4-4C55-8D9C-847123E95D52}" destId="{B9E32B7E-908F-4CFD-A066-DE3BCA6A46BF}" srcOrd="5" destOrd="0" presId="urn:microsoft.com/office/officeart/2005/8/layout/default"/>
    <dgm:cxn modelId="{A78FAE03-FAD7-41F2-9DF5-60B987E5BB66}" type="presParOf" srcId="{7816027A-18C4-4C55-8D9C-847123E95D52}" destId="{0B35968C-3615-4126-88ED-D5AACA4F3FD7}" srcOrd="6" destOrd="0" presId="urn:microsoft.com/office/officeart/2005/8/layout/default"/>
    <dgm:cxn modelId="{64B210C9-3996-4130-86B3-5A34B3CFFCF5}" type="presParOf" srcId="{7816027A-18C4-4C55-8D9C-847123E95D52}" destId="{73864EC7-7E91-40FE-B341-571F5C54092B}" srcOrd="7" destOrd="0" presId="urn:microsoft.com/office/officeart/2005/8/layout/default"/>
    <dgm:cxn modelId="{5A0D8D92-4BFA-429D-B6E4-5102E07CC8ED}" type="presParOf" srcId="{7816027A-18C4-4C55-8D9C-847123E95D52}" destId="{73AF0575-AC8C-4E8C-8BA3-625ABBC9DE69}" srcOrd="8" destOrd="0" presId="urn:microsoft.com/office/officeart/2005/8/layout/default"/>
    <dgm:cxn modelId="{06849BA2-24F5-4931-AF81-049D8F7671FC}" type="presParOf" srcId="{7816027A-18C4-4C55-8D9C-847123E95D52}" destId="{1DCCB564-C847-4124-BB88-1A3D2B061CC1}" srcOrd="9" destOrd="0" presId="urn:microsoft.com/office/officeart/2005/8/layout/default"/>
    <dgm:cxn modelId="{E8EF7332-A754-4495-9F02-A3CC75CD68E8}" type="presParOf" srcId="{7816027A-18C4-4C55-8D9C-847123E95D52}" destId="{53D8A24C-B883-4F42-B590-D00E1AE5529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9A44879-CFF4-4DB7-A8F8-7909FA5C20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9C373-6049-48D8-9149-BCD4EE7D0642}">
      <dgm:prSet/>
      <dgm:spPr/>
      <dgm:t>
        <a:bodyPr/>
        <a:lstStyle/>
        <a:p>
          <a:pPr rtl="0"/>
          <a:r>
            <a:rPr lang="en-US" dirty="0" smtClean="0"/>
            <a:t>Bootstrap</a:t>
          </a:r>
          <a:endParaRPr lang="en-US" dirty="0"/>
        </a:p>
      </dgm:t>
    </dgm:pt>
    <dgm:pt modelId="{93F304AD-0465-418E-B9FF-44FABE421247}" type="parTrans" cxnId="{FD93834E-893A-4699-8D84-4375BD2DB832}">
      <dgm:prSet/>
      <dgm:spPr/>
      <dgm:t>
        <a:bodyPr/>
        <a:lstStyle/>
        <a:p>
          <a:endParaRPr lang="en-US" sz="2000"/>
        </a:p>
      </dgm:t>
    </dgm:pt>
    <dgm:pt modelId="{98177DB0-0E5E-4CF4-BFD8-66533C2674F7}" type="sibTrans" cxnId="{FD93834E-893A-4699-8D84-4375BD2DB832}">
      <dgm:prSet/>
      <dgm:spPr/>
      <dgm:t>
        <a:bodyPr/>
        <a:lstStyle/>
        <a:p>
          <a:endParaRPr lang="en-US" sz="2000"/>
        </a:p>
      </dgm:t>
    </dgm:pt>
    <dgm:pt modelId="{EA26EC2E-0B6F-4023-97E0-2B8B342B6666}">
      <dgm:prSet/>
      <dgm:spPr/>
      <dgm:t>
        <a:bodyPr/>
        <a:lstStyle/>
        <a:p>
          <a:pPr rtl="0"/>
          <a:r>
            <a:rPr lang="en-US" dirty="0" smtClean="0"/>
            <a:t>Pre-built themes</a:t>
          </a:r>
          <a:endParaRPr lang="en-US" dirty="0"/>
        </a:p>
      </dgm:t>
    </dgm:pt>
    <dgm:pt modelId="{A3665EE8-4376-4889-BE81-DBE4EBA80149}" type="parTrans" cxnId="{BA347BCA-FF40-424B-B218-FD5DBA237161}">
      <dgm:prSet/>
      <dgm:spPr/>
      <dgm:t>
        <a:bodyPr/>
        <a:lstStyle/>
        <a:p>
          <a:endParaRPr lang="en-US"/>
        </a:p>
      </dgm:t>
    </dgm:pt>
    <dgm:pt modelId="{CFB5A477-00A0-4EFB-B1E8-91EBFB9AB372}" type="sibTrans" cxnId="{BA347BCA-FF40-424B-B218-FD5DBA237161}">
      <dgm:prSet/>
      <dgm:spPr/>
      <dgm:t>
        <a:bodyPr/>
        <a:lstStyle/>
        <a:p>
          <a:endParaRPr lang="en-US"/>
        </a:p>
      </dgm:t>
    </dgm:pt>
    <dgm:pt modelId="{B43CDFC0-8242-4890-8A29-81769FB3D40F}">
      <dgm:prSet/>
      <dgm:spPr/>
      <dgm:t>
        <a:bodyPr/>
        <a:lstStyle/>
        <a:p>
          <a:pPr rtl="0"/>
          <a:r>
            <a:rPr lang="en-US" dirty="0" smtClean="0"/>
            <a:t>Image libraries</a:t>
          </a:r>
          <a:endParaRPr lang="en-US" dirty="0"/>
        </a:p>
      </dgm:t>
    </dgm:pt>
    <dgm:pt modelId="{AF49C883-36D6-4A85-B88F-B55052F3DDB5}" type="parTrans" cxnId="{E3B9DC3F-9120-4ED0-9C23-1A16E7AC0F13}">
      <dgm:prSet/>
      <dgm:spPr/>
      <dgm:t>
        <a:bodyPr/>
        <a:lstStyle/>
        <a:p>
          <a:endParaRPr lang="en-US"/>
        </a:p>
      </dgm:t>
    </dgm:pt>
    <dgm:pt modelId="{3486D522-9340-4D59-B439-F84FEC0FDF09}" type="sibTrans" cxnId="{E3B9DC3F-9120-4ED0-9C23-1A16E7AC0F13}">
      <dgm:prSet/>
      <dgm:spPr/>
      <dgm:t>
        <a:bodyPr/>
        <a:lstStyle/>
        <a:p>
          <a:endParaRPr lang="en-US"/>
        </a:p>
      </dgm:t>
    </dgm:pt>
    <dgm:pt modelId="{1D0ECFB4-6F8B-4710-A02D-0ADCE7C5F8A4}">
      <dgm:prSet/>
      <dgm:spPr/>
      <dgm:t>
        <a:bodyPr/>
        <a:lstStyle/>
        <a:p>
          <a:pPr rtl="0"/>
          <a:r>
            <a:rPr lang="en-US" dirty="0" smtClean="0"/>
            <a:t>Color Pickers</a:t>
          </a:r>
          <a:endParaRPr lang="en-US" dirty="0"/>
        </a:p>
      </dgm:t>
    </dgm:pt>
    <dgm:pt modelId="{671DD429-E694-45A5-841E-695D38128B4F}" type="parTrans" cxnId="{7CBE4AD1-0947-44DE-946A-0058687B18D6}">
      <dgm:prSet/>
      <dgm:spPr/>
      <dgm:t>
        <a:bodyPr/>
        <a:lstStyle/>
        <a:p>
          <a:endParaRPr lang="en-US"/>
        </a:p>
      </dgm:t>
    </dgm:pt>
    <dgm:pt modelId="{8EE337F9-2197-4150-90D6-C00E8CCA5F23}" type="sibTrans" cxnId="{7CBE4AD1-0947-44DE-946A-0058687B18D6}">
      <dgm:prSet/>
      <dgm:spPr/>
      <dgm:t>
        <a:bodyPr/>
        <a:lstStyle/>
        <a:p>
          <a:endParaRPr lang="en-US"/>
        </a:p>
      </dgm:t>
    </dgm:pt>
    <dgm:pt modelId="{EC419979-BD66-4A72-BF3B-24CDA743D750}">
      <dgm:prSet custT="1"/>
      <dgm:spPr/>
      <dgm:t>
        <a:bodyPr/>
        <a:lstStyle/>
        <a:p>
          <a:pPr rtl="0"/>
          <a:r>
            <a:rPr lang="en-US" sz="2000" dirty="0" smtClean="0"/>
            <a:t>You </a:t>
          </a:r>
          <a:r>
            <a:rPr lang="en-US" sz="1200" dirty="0" smtClean="0"/>
            <a:t>(probably)</a:t>
          </a:r>
          <a:r>
            <a:rPr lang="en-US" sz="2000" dirty="0" smtClean="0"/>
            <a:t> shouldn’t pick colors either!</a:t>
          </a:r>
          <a:endParaRPr lang="en-US" sz="2000" dirty="0"/>
        </a:p>
      </dgm:t>
    </dgm:pt>
    <dgm:pt modelId="{D97E51AC-E61E-46E8-A3BF-F5FADB40C5BF}" type="parTrans" cxnId="{1E963528-9A31-4E1E-BA6A-97F3C57254B3}">
      <dgm:prSet/>
      <dgm:spPr/>
      <dgm:t>
        <a:bodyPr/>
        <a:lstStyle/>
        <a:p>
          <a:endParaRPr lang="en-US"/>
        </a:p>
      </dgm:t>
    </dgm:pt>
    <dgm:pt modelId="{055949AA-48EE-4B51-8AF9-B89BFBBCBF9A}" type="sibTrans" cxnId="{1E963528-9A31-4E1E-BA6A-97F3C57254B3}">
      <dgm:prSet/>
      <dgm:spPr/>
      <dgm:t>
        <a:bodyPr/>
        <a:lstStyle/>
        <a:p>
          <a:endParaRPr lang="en-US"/>
        </a:p>
      </dgm:t>
    </dgm:pt>
    <dgm:pt modelId="{297D83EB-168B-4C40-9A4C-82B8EA32CDAB}">
      <dgm:prSet/>
      <dgm:spPr/>
      <dgm:t>
        <a:bodyPr/>
        <a:lstStyle/>
        <a:p>
          <a:pPr rtl="0"/>
          <a:r>
            <a:rPr lang="en-US" sz="2000" dirty="0" smtClean="0"/>
            <a:t>Let color-savvy people handle this!</a:t>
          </a:r>
          <a:endParaRPr lang="en-US" sz="2000" dirty="0"/>
        </a:p>
      </dgm:t>
    </dgm:pt>
    <dgm:pt modelId="{1AD13322-89AA-4B8A-956E-546C7F0C02C8}" type="parTrans" cxnId="{9F5510E8-04A1-469E-B6B4-64BC9D0181F3}">
      <dgm:prSet/>
      <dgm:spPr/>
      <dgm:t>
        <a:bodyPr/>
        <a:lstStyle/>
        <a:p>
          <a:endParaRPr lang="en-US"/>
        </a:p>
      </dgm:t>
    </dgm:pt>
    <dgm:pt modelId="{78C8AF41-63ED-45AA-B50C-CB809156DD3D}" type="sibTrans" cxnId="{9F5510E8-04A1-469E-B6B4-64BC9D0181F3}">
      <dgm:prSet/>
      <dgm:spPr/>
      <dgm:t>
        <a:bodyPr/>
        <a:lstStyle/>
        <a:p>
          <a:endParaRPr lang="en-US"/>
        </a:p>
      </dgm:t>
    </dgm:pt>
    <dgm:pt modelId="{65FC0844-3425-493D-83D8-80A21438C521}">
      <dgm:prSet/>
      <dgm:spPr/>
      <dgm:t>
        <a:bodyPr/>
        <a:lstStyle/>
        <a:p>
          <a:pPr rtl="0"/>
          <a:r>
            <a:rPr lang="en-US" sz="2000" dirty="0" smtClean="0"/>
            <a:t>TONS of free tools and resources</a:t>
          </a:r>
          <a:endParaRPr lang="en-US" sz="2000" dirty="0"/>
        </a:p>
      </dgm:t>
    </dgm:pt>
    <dgm:pt modelId="{A1D72CA9-5B8F-4421-A4B9-5C3E4C5B72F8}" type="parTrans" cxnId="{46CA7B1C-9153-45CB-842E-178E015B022A}">
      <dgm:prSet/>
      <dgm:spPr/>
      <dgm:t>
        <a:bodyPr/>
        <a:lstStyle/>
        <a:p>
          <a:endParaRPr lang="en-US"/>
        </a:p>
      </dgm:t>
    </dgm:pt>
    <dgm:pt modelId="{51E6628E-33CA-48BA-82B4-52F79B5AFBBD}" type="sibTrans" cxnId="{46CA7B1C-9153-45CB-842E-178E015B022A}">
      <dgm:prSet/>
      <dgm:spPr/>
      <dgm:t>
        <a:bodyPr/>
        <a:lstStyle/>
        <a:p>
          <a:endParaRPr lang="en-US"/>
        </a:p>
      </dgm:t>
    </dgm:pt>
    <dgm:pt modelId="{DB98CBE6-FBAE-42F9-B970-CFEA62FF3074}">
      <dgm:prSet/>
      <dgm:spPr/>
      <dgm:t>
        <a:bodyPr/>
        <a:lstStyle/>
        <a:p>
          <a:pPr rtl="0"/>
          <a:r>
            <a:rPr lang="en-US" sz="2000" dirty="0" smtClean="0"/>
            <a:t>I shouldn’t pick colors</a:t>
          </a:r>
          <a:endParaRPr lang="en-US" sz="2000" dirty="0"/>
        </a:p>
      </dgm:t>
    </dgm:pt>
    <dgm:pt modelId="{BE251937-3911-471C-A3A4-1E2414119BFF}" type="parTrans" cxnId="{14DEE10B-CD05-4EA4-95EA-ABEEFD645399}">
      <dgm:prSet/>
      <dgm:spPr/>
      <dgm:t>
        <a:bodyPr/>
        <a:lstStyle/>
        <a:p>
          <a:endParaRPr lang="en-US"/>
        </a:p>
      </dgm:t>
    </dgm:pt>
    <dgm:pt modelId="{20915337-5D36-44A4-88E6-FD50835CBC8F}" type="sibTrans" cxnId="{14DEE10B-CD05-4EA4-95EA-ABEEFD645399}">
      <dgm:prSet/>
      <dgm:spPr/>
      <dgm:t>
        <a:bodyPr/>
        <a:lstStyle/>
        <a:p>
          <a:endParaRPr lang="en-US"/>
        </a:p>
      </dgm:t>
    </dgm:pt>
    <dgm:pt modelId="{BCD42EBB-6728-410D-9339-657ADDFA3B7B}" type="pres">
      <dgm:prSet presAssocID="{59A44879-CFF4-4DB7-A8F8-7909FA5C20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272D6B-F824-468B-B023-6CAA70ACC4B4}" type="pres">
      <dgm:prSet presAssocID="{3B39C373-6049-48D8-9149-BCD4EE7D064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8DAB0-3031-49D3-8C1B-B40173EB4F1C}" type="pres">
      <dgm:prSet presAssocID="{98177DB0-0E5E-4CF4-BFD8-66533C2674F7}" presName="spacer" presStyleCnt="0"/>
      <dgm:spPr/>
    </dgm:pt>
    <dgm:pt modelId="{530EDACA-46C9-462B-A6E3-D10DA0070F00}" type="pres">
      <dgm:prSet presAssocID="{EA26EC2E-0B6F-4023-97E0-2B8B342B666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222A8-FD28-4EAF-B65C-48638006F4FF}" type="pres">
      <dgm:prSet presAssocID="{CFB5A477-00A0-4EFB-B1E8-91EBFB9AB372}" presName="spacer" presStyleCnt="0"/>
      <dgm:spPr/>
    </dgm:pt>
    <dgm:pt modelId="{174E64F2-E3CD-4438-870A-6147CE813707}" type="pres">
      <dgm:prSet presAssocID="{B43CDFC0-8242-4890-8A29-81769FB3D40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4E411-C93D-4F96-ABE7-070C109B62D7}" type="pres">
      <dgm:prSet presAssocID="{3486D522-9340-4D59-B439-F84FEC0FDF09}" presName="spacer" presStyleCnt="0"/>
      <dgm:spPr/>
    </dgm:pt>
    <dgm:pt modelId="{AA7E478D-5316-4BF7-B7F9-07248B711180}" type="pres">
      <dgm:prSet presAssocID="{1D0ECFB4-6F8B-4710-A02D-0ADCE7C5F8A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8F0A13-8C33-40A0-889B-5D530B109F38}" type="pres">
      <dgm:prSet presAssocID="{1D0ECFB4-6F8B-4710-A02D-0ADCE7C5F8A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BE4AD1-0947-44DE-946A-0058687B18D6}" srcId="{59A44879-CFF4-4DB7-A8F8-7909FA5C20E8}" destId="{1D0ECFB4-6F8B-4710-A02D-0ADCE7C5F8A4}" srcOrd="3" destOrd="0" parTransId="{671DD429-E694-45A5-841E-695D38128B4F}" sibTransId="{8EE337F9-2197-4150-90D6-C00E8CCA5F23}"/>
    <dgm:cxn modelId="{D825E870-7B50-44CD-ACF7-006415A68E28}" type="presOf" srcId="{297D83EB-168B-4C40-9A4C-82B8EA32CDAB}" destId="{008F0A13-8C33-40A0-889B-5D530B109F38}" srcOrd="0" destOrd="2" presId="urn:microsoft.com/office/officeart/2005/8/layout/vList2"/>
    <dgm:cxn modelId="{E3B9DC3F-9120-4ED0-9C23-1A16E7AC0F13}" srcId="{59A44879-CFF4-4DB7-A8F8-7909FA5C20E8}" destId="{B43CDFC0-8242-4890-8A29-81769FB3D40F}" srcOrd="2" destOrd="0" parTransId="{AF49C883-36D6-4A85-B88F-B55052F3DDB5}" sibTransId="{3486D522-9340-4D59-B439-F84FEC0FDF09}"/>
    <dgm:cxn modelId="{BA347BCA-FF40-424B-B218-FD5DBA237161}" srcId="{59A44879-CFF4-4DB7-A8F8-7909FA5C20E8}" destId="{EA26EC2E-0B6F-4023-97E0-2B8B342B6666}" srcOrd="1" destOrd="0" parTransId="{A3665EE8-4376-4889-BE81-DBE4EBA80149}" sibTransId="{CFB5A477-00A0-4EFB-B1E8-91EBFB9AB372}"/>
    <dgm:cxn modelId="{C566FFE2-5F6A-4583-84A4-A50A2487820E}" type="presOf" srcId="{3B39C373-6049-48D8-9149-BCD4EE7D0642}" destId="{1A272D6B-F824-468B-B023-6CAA70ACC4B4}" srcOrd="0" destOrd="0" presId="urn:microsoft.com/office/officeart/2005/8/layout/vList2"/>
    <dgm:cxn modelId="{6D32987F-3901-4217-B9D7-933C7B9C2F65}" type="presOf" srcId="{EA26EC2E-0B6F-4023-97E0-2B8B342B6666}" destId="{530EDACA-46C9-462B-A6E3-D10DA0070F00}" srcOrd="0" destOrd="0" presId="urn:microsoft.com/office/officeart/2005/8/layout/vList2"/>
    <dgm:cxn modelId="{34BB171C-848C-4432-9868-BF785396052E}" type="presOf" srcId="{65FC0844-3425-493D-83D8-80A21438C521}" destId="{008F0A13-8C33-40A0-889B-5D530B109F38}" srcOrd="0" destOrd="3" presId="urn:microsoft.com/office/officeart/2005/8/layout/vList2"/>
    <dgm:cxn modelId="{FD93834E-893A-4699-8D84-4375BD2DB832}" srcId="{59A44879-CFF4-4DB7-A8F8-7909FA5C20E8}" destId="{3B39C373-6049-48D8-9149-BCD4EE7D0642}" srcOrd="0" destOrd="0" parTransId="{93F304AD-0465-418E-B9FF-44FABE421247}" sibTransId="{98177DB0-0E5E-4CF4-BFD8-66533C2674F7}"/>
    <dgm:cxn modelId="{80580C6E-6AB5-4175-9A5B-E5C68E00F1D2}" type="presOf" srcId="{1D0ECFB4-6F8B-4710-A02D-0ADCE7C5F8A4}" destId="{AA7E478D-5316-4BF7-B7F9-07248B711180}" srcOrd="0" destOrd="0" presId="urn:microsoft.com/office/officeart/2005/8/layout/vList2"/>
    <dgm:cxn modelId="{EF376646-70A1-42B4-9092-B7138F86E413}" type="presOf" srcId="{EC419979-BD66-4A72-BF3B-24CDA743D750}" destId="{008F0A13-8C33-40A0-889B-5D530B109F38}" srcOrd="0" destOrd="1" presId="urn:microsoft.com/office/officeart/2005/8/layout/vList2"/>
    <dgm:cxn modelId="{46CA7B1C-9153-45CB-842E-178E015B022A}" srcId="{1D0ECFB4-6F8B-4710-A02D-0ADCE7C5F8A4}" destId="{65FC0844-3425-493D-83D8-80A21438C521}" srcOrd="3" destOrd="0" parTransId="{A1D72CA9-5B8F-4421-A4B9-5C3E4C5B72F8}" sibTransId="{51E6628E-33CA-48BA-82B4-52F79B5AFBBD}"/>
    <dgm:cxn modelId="{14DEE10B-CD05-4EA4-95EA-ABEEFD645399}" srcId="{1D0ECFB4-6F8B-4710-A02D-0ADCE7C5F8A4}" destId="{DB98CBE6-FBAE-42F9-B970-CFEA62FF3074}" srcOrd="0" destOrd="0" parTransId="{BE251937-3911-471C-A3A4-1E2414119BFF}" sibTransId="{20915337-5D36-44A4-88E6-FD50835CBC8F}"/>
    <dgm:cxn modelId="{AC7D42B4-D8D9-4E29-98E6-E232E750231C}" type="presOf" srcId="{B43CDFC0-8242-4890-8A29-81769FB3D40F}" destId="{174E64F2-E3CD-4438-870A-6147CE813707}" srcOrd="0" destOrd="0" presId="urn:microsoft.com/office/officeart/2005/8/layout/vList2"/>
    <dgm:cxn modelId="{1E963528-9A31-4E1E-BA6A-97F3C57254B3}" srcId="{1D0ECFB4-6F8B-4710-A02D-0ADCE7C5F8A4}" destId="{EC419979-BD66-4A72-BF3B-24CDA743D750}" srcOrd="1" destOrd="0" parTransId="{D97E51AC-E61E-46E8-A3BF-F5FADB40C5BF}" sibTransId="{055949AA-48EE-4B51-8AF9-B89BFBBCBF9A}"/>
    <dgm:cxn modelId="{54BB3F86-76BA-4532-8E34-E9EE0AD0CECF}" type="presOf" srcId="{59A44879-CFF4-4DB7-A8F8-7909FA5C20E8}" destId="{BCD42EBB-6728-410D-9339-657ADDFA3B7B}" srcOrd="0" destOrd="0" presId="urn:microsoft.com/office/officeart/2005/8/layout/vList2"/>
    <dgm:cxn modelId="{9F5510E8-04A1-469E-B6B4-64BC9D0181F3}" srcId="{1D0ECFB4-6F8B-4710-A02D-0ADCE7C5F8A4}" destId="{297D83EB-168B-4C40-9A4C-82B8EA32CDAB}" srcOrd="2" destOrd="0" parTransId="{1AD13322-89AA-4B8A-956E-546C7F0C02C8}" sibTransId="{78C8AF41-63ED-45AA-B50C-CB809156DD3D}"/>
    <dgm:cxn modelId="{6C76667A-197F-409B-B596-40DE7CF2EFD0}" type="presOf" srcId="{DB98CBE6-FBAE-42F9-B970-CFEA62FF3074}" destId="{008F0A13-8C33-40A0-889B-5D530B109F38}" srcOrd="0" destOrd="0" presId="urn:microsoft.com/office/officeart/2005/8/layout/vList2"/>
    <dgm:cxn modelId="{1A1A5679-2C99-44BC-9CF1-00E97DD39BAD}" type="presParOf" srcId="{BCD42EBB-6728-410D-9339-657ADDFA3B7B}" destId="{1A272D6B-F824-468B-B023-6CAA70ACC4B4}" srcOrd="0" destOrd="0" presId="urn:microsoft.com/office/officeart/2005/8/layout/vList2"/>
    <dgm:cxn modelId="{B617F5C5-1566-4B37-889C-FAAD05C0E4D0}" type="presParOf" srcId="{BCD42EBB-6728-410D-9339-657ADDFA3B7B}" destId="{EBE8DAB0-3031-49D3-8C1B-B40173EB4F1C}" srcOrd="1" destOrd="0" presId="urn:microsoft.com/office/officeart/2005/8/layout/vList2"/>
    <dgm:cxn modelId="{5B90558C-A76D-48D7-8EA8-51428B3C11A7}" type="presParOf" srcId="{BCD42EBB-6728-410D-9339-657ADDFA3B7B}" destId="{530EDACA-46C9-462B-A6E3-D10DA0070F00}" srcOrd="2" destOrd="0" presId="urn:microsoft.com/office/officeart/2005/8/layout/vList2"/>
    <dgm:cxn modelId="{80EF9F6B-8057-47DE-B0C7-8EA192AC0FC2}" type="presParOf" srcId="{BCD42EBB-6728-410D-9339-657ADDFA3B7B}" destId="{F74222A8-FD28-4EAF-B65C-48638006F4FF}" srcOrd="3" destOrd="0" presId="urn:microsoft.com/office/officeart/2005/8/layout/vList2"/>
    <dgm:cxn modelId="{9D64029A-C5AD-47ED-8A91-B798F2B2427F}" type="presParOf" srcId="{BCD42EBB-6728-410D-9339-657ADDFA3B7B}" destId="{174E64F2-E3CD-4438-870A-6147CE813707}" srcOrd="4" destOrd="0" presId="urn:microsoft.com/office/officeart/2005/8/layout/vList2"/>
    <dgm:cxn modelId="{3C5258B4-E4E8-4A01-92F3-55DDFD897C16}" type="presParOf" srcId="{BCD42EBB-6728-410D-9339-657ADDFA3B7B}" destId="{F5C4E411-C93D-4F96-ABE7-070C109B62D7}" srcOrd="5" destOrd="0" presId="urn:microsoft.com/office/officeart/2005/8/layout/vList2"/>
    <dgm:cxn modelId="{B5D8AACC-EA7D-4B56-BF6B-48C29D83E424}" type="presParOf" srcId="{BCD42EBB-6728-410D-9339-657ADDFA3B7B}" destId="{AA7E478D-5316-4BF7-B7F9-07248B711180}" srcOrd="6" destOrd="0" presId="urn:microsoft.com/office/officeart/2005/8/layout/vList2"/>
    <dgm:cxn modelId="{C7212A20-B2F8-4B2D-B481-9869017CA2BC}" type="presParOf" srcId="{BCD42EBB-6728-410D-9339-657ADDFA3B7B}" destId="{008F0A13-8C33-40A0-889B-5D530B109F3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D805B03-9CC3-42F3-9682-BC7D2BE1E06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5FD2-2163-4691-9FDB-59EA3F362223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COLOUR</a:t>
          </a:r>
          <a:r>
            <a:rPr lang="en-US" sz="2800" b="0" dirty="0" err="1" smtClean="0">
              <a:solidFill>
                <a:schemeClr val="bg1"/>
              </a:solidFill>
            </a:rPr>
            <a:t>lovers</a:t>
          </a:r>
          <a:endParaRPr lang="en-US" sz="2800" b="0" dirty="0" smtClean="0">
            <a:solidFill>
              <a:schemeClr val="bg1"/>
            </a:solidFill>
          </a:endParaRPr>
        </a:p>
        <a:p>
          <a:pPr rtl="0"/>
          <a:r>
            <a:rPr lang="en-US" sz="1400" dirty="0" smtClean="0">
              <a:solidFill>
                <a:schemeClr val="bg1"/>
              </a:solidFill>
            </a:rPr>
            <a:t>http://www.colourlovers.com</a:t>
          </a:r>
          <a:endParaRPr lang="en-US" sz="1400" dirty="0">
            <a:solidFill>
              <a:schemeClr val="bg1"/>
            </a:solidFill>
          </a:endParaRPr>
        </a:p>
      </dgm:t>
    </dgm:pt>
    <dgm:pt modelId="{E1C4B19C-7644-4720-93D1-7E630318E2E1}" type="parTrans" cxnId="{6236F4D7-C158-4325-9294-906A3745BEDE}">
      <dgm:prSet/>
      <dgm:spPr/>
      <dgm:t>
        <a:bodyPr/>
        <a:lstStyle/>
        <a:p>
          <a:endParaRPr lang="en-US"/>
        </a:p>
      </dgm:t>
    </dgm:pt>
    <dgm:pt modelId="{2B89C302-23A5-471D-9157-C83E141D9943}" type="sibTrans" cxnId="{6236F4D7-C158-4325-9294-906A3745BEDE}">
      <dgm:prSet/>
      <dgm:spPr/>
      <dgm:t>
        <a:bodyPr/>
        <a:lstStyle/>
        <a:p>
          <a:endParaRPr lang="en-US"/>
        </a:p>
      </dgm:t>
    </dgm:pt>
    <dgm:pt modelId="{5C65BF5C-5B53-47D3-854B-F6C4DE6B99AA}">
      <dgm:prSet custT="1"/>
      <dgm:spPr/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</a:rPr>
            <a:t>Adobe Color Wheel</a:t>
          </a:r>
        </a:p>
        <a:p>
          <a:pPr rtl="0"/>
          <a:r>
            <a:rPr lang="en-US" sz="1400" dirty="0" smtClean="0">
              <a:solidFill>
                <a:schemeClr val="bg1"/>
              </a:solidFill>
            </a:rPr>
            <a:t>https://color.adobe.com/</a:t>
          </a:r>
          <a:br>
            <a:rPr lang="en-US" sz="1400" dirty="0" smtClean="0">
              <a:solidFill>
                <a:schemeClr val="bg1"/>
              </a:solidFill>
            </a:rPr>
          </a:br>
          <a:r>
            <a:rPr lang="en-US" sz="1400" dirty="0" smtClean="0">
              <a:solidFill>
                <a:schemeClr val="bg1"/>
              </a:solidFill>
            </a:rPr>
            <a:t>create/color-wheel</a:t>
          </a:r>
          <a:endParaRPr lang="en-US" sz="1400" dirty="0">
            <a:solidFill>
              <a:schemeClr val="bg1"/>
            </a:solidFill>
          </a:endParaRPr>
        </a:p>
      </dgm:t>
    </dgm:pt>
    <dgm:pt modelId="{FD6E1114-268D-4E74-BAAC-7D2A27D57033}" type="parTrans" cxnId="{2DAC4C41-922D-4E14-AE33-59A9AF0063F0}">
      <dgm:prSet/>
      <dgm:spPr/>
      <dgm:t>
        <a:bodyPr/>
        <a:lstStyle/>
        <a:p>
          <a:endParaRPr lang="en-US"/>
        </a:p>
      </dgm:t>
    </dgm:pt>
    <dgm:pt modelId="{EF276D06-20EF-411B-BD12-94A5D8BF8D05}" type="sibTrans" cxnId="{2DAC4C41-922D-4E14-AE33-59A9AF0063F0}">
      <dgm:prSet/>
      <dgm:spPr/>
      <dgm:t>
        <a:bodyPr/>
        <a:lstStyle/>
        <a:p>
          <a:endParaRPr lang="en-US"/>
        </a:p>
      </dgm:t>
    </dgm:pt>
    <dgm:pt modelId="{BD6219CB-DA9E-4436-9891-BC894BB32DEB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chemeClr val="bg1"/>
              </a:solidFill>
            </a:rPr>
            <a:t>Google Material Design</a:t>
          </a:r>
        </a:p>
        <a:p>
          <a:pPr rtl="0"/>
          <a:r>
            <a:rPr lang="en-US" sz="1400" dirty="0" smtClean="0">
              <a:solidFill>
                <a:schemeClr val="bg1"/>
              </a:solidFill>
            </a:rPr>
            <a:t>http://www.google.com/design/</a:t>
          </a:r>
          <a:br>
            <a:rPr lang="en-US" sz="1400" dirty="0" smtClean="0">
              <a:solidFill>
                <a:schemeClr val="bg1"/>
              </a:solidFill>
            </a:rPr>
          </a:br>
          <a:r>
            <a:rPr lang="en-US" sz="1400" dirty="0" smtClean="0">
              <a:solidFill>
                <a:schemeClr val="bg1"/>
              </a:solidFill>
            </a:rPr>
            <a:t>spec/style/color.html</a:t>
          </a:r>
          <a:endParaRPr lang="en-US" sz="1700" dirty="0">
            <a:solidFill>
              <a:schemeClr val="bg1"/>
            </a:solidFill>
          </a:endParaRPr>
        </a:p>
      </dgm:t>
    </dgm:pt>
    <dgm:pt modelId="{E41F6494-430A-42AB-A2AC-A3B09D2D2EA3}" type="parTrans" cxnId="{4D0AFE4E-CFC8-48C2-B9F2-F15AA5B64E33}">
      <dgm:prSet/>
      <dgm:spPr/>
      <dgm:t>
        <a:bodyPr/>
        <a:lstStyle/>
        <a:p>
          <a:endParaRPr lang="en-US"/>
        </a:p>
      </dgm:t>
    </dgm:pt>
    <dgm:pt modelId="{2E348B30-B10F-4ECE-86C1-A856404143CA}" type="sibTrans" cxnId="{4D0AFE4E-CFC8-48C2-B9F2-F15AA5B64E33}">
      <dgm:prSet/>
      <dgm:spPr/>
      <dgm:t>
        <a:bodyPr/>
        <a:lstStyle/>
        <a:p>
          <a:endParaRPr lang="en-US"/>
        </a:p>
      </dgm:t>
    </dgm:pt>
    <dgm:pt modelId="{52281A05-2406-4E75-87DA-B46E83BAD5BE}" type="pres">
      <dgm:prSet presAssocID="{2D805B03-9CC3-42F3-9682-BC7D2BE1E06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5FE12D-5577-4BF9-9C57-84EF4721B671}" type="pres">
      <dgm:prSet presAssocID="{18995FD2-2163-4691-9FDB-59EA3F36222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10ADFA-3B29-4757-B25D-C35DF95299B0}" type="pres">
      <dgm:prSet presAssocID="{2B89C302-23A5-471D-9157-C83E141D9943}" presName="sibTrans" presStyleCnt="0"/>
      <dgm:spPr/>
    </dgm:pt>
    <dgm:pt modelId="{8F0F6C08-6492-48EA-97F1-C4AAE9A97ED4}" type="pres">
      <dgm:prSet presAssocID="{5C65BF5C-5B53-47D3-854B-F6C4DE6B99A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18AC5-1ED1-4EDC-92D6-4FFF17BE73E4}" type="pres">
      <dgm:prSet presAssocID="{EF276D06-20EF-411B-BD12-94A5D8BF8D05}" presName="sibTrans" presStyleCnt="0"/>
      <dgm:spPr/>
    </dgm:pt>
    <dgm:pt modelId="{C542E8EC-E35E-4B96-BEE2-34704B6CB615}" type="pres">
      <dgm:prSet presAssocID="{BD6219CB-DA9E-4436-9891-BC894BB32DE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AC4C41-922D-4E14-AE33-59A9AF0063F0}" srcId="{2D805B03-9CC3-42F3-9682-BC7D2BE1E061}" destId="{5C65BF5C-5B53-47D3-854B-F6C4DE6B99AA}" srcOrd="1" destOrd="0" parTransId="{FD6E1114-268D-4E74-BAAC-7D2A27D57033}" sibTransId="{EF276D06-20EF-411B-BD12-94A5D8BF8D05}"/>
    <dgm:cxn modelId="{C12A72C5-6E5C-438B-A6DF-4255F3C4F2F9}" type="presOf" srcId="{BD6219CB-DA9E-4436-9891-BC894BB32DEB}" destId="{C542E8EC-E35E-4B96-BEE2-34704B6CB615}" srcOrd="0" destOrd="0" presId="urn:microsoft.com/office/officeart/2005/8/layout/default"/>
    <dgm:cxn modelId="{6236F4D7-C158-4325-9294-906A3745BEDE}" srcId="{2D805B03-9CC3-42F3-9682-BC7D2BE1E061}" destId="{18995FD2-2163-4691-9FDB-59EA3F362223}" srcOrd="0" destOrd="0" parTransId="{E1C4B19C-7644-4720-93D1-7E630318E2E1}" sibTransId="{2B89C302-23A5-471D-9157-C83E141D9943}"/>
    <dgm:cxn modelId="{EA92350D-D43B-4D21-AD2D-678BCD97BF09}" type="presOf" srcId="{18995FD2-2163-4691-9FDB-59EA3F362223}" destId="{935FE12D-5577-4BF9-9C57-84EF4721B671}" srcOrd="0" destOrd="0" presId="urn:microsoft.com/office/officeart/2005/8/layout/default"/>
    <dgm:cxn modelId="{4D0AFE4E-CFC8-48C2-B9F2-F15AA5B64E33}" srcId="{2D805B03-9CC3-42F3-9682-BC7D2BE1E061}" destId="{BD6219CB-DA9E-4436-9891-BC894BB32DEB}" srcOrd="2" destOrd="0" parTransId="{E41F6494-430A-42AB-A2AC-A3B09D2D2EA3}" sibTransId="{2E348B30-B10F-4ECE-86C1-A856404143CA}"/>
    <dgm:cxn modelId="{29A71696-A939-4C6D-AAA7-6D7ACC3B87F4}" type="presOf" srcId="{2D805B03-9CC3-42F3-9682-BC7D2BE1E061}" destId="{52281A05-2406-4E75-87DA-B46E83BAD5BE}" srcOrd="0" destOrd="0" presId="urn:microsoft.com/office/officeart/2005/8/layout/default"/>
    <dgm:cxn modelId="{3BEF6C18-2E07-4A2D-A724-C8D541383A98}" type="presOf" srcId="{5C65BF5C-5B53-47D3-854B-F6C4DE6B99AA}" destId="{8F0F6C08-6492-48EA-97F1-C4AAE9A97ED4}" srcOrd="0" destOrd="0" presId="urn:microsoft.com/office/officeart/2005/8/layout/default"/>
    <dgm:cxn modelId="{1AC22F3D-E1EE-4F43-95A4-28B1B60C9EF0}" type="presParOf" srcId="{52281A05-2406-4E75-87DA-B46E83BAD5BE}" destId="{935FE12D-5577-4BF9-9C57-84EF4721B671}" srcOrd="0" destOrd="0" presId="urn:microsoft.com/office/officeart/2005/8/layout/default"/>
    <dgm:cxn modelId="{A6DA2395-101B-4B5D-A352-5766AC1BA4E4}" type="presParOf" srcId="{52281A05-2406-4E75-87DA-B46E83BAD5BE}" destId="{6A10ADFA-3B29-4757-B25D-C35DF95299B0}" srcOrd="1" destOrd="0" presId="urn:microsoft.com/office/officeart/2005/8/layout/default"/>
    <dgm:cxn modelId="{1515D3BA-CFF1-47DB-B39B-FE70F5C372A6}" type="presParOf" srcId="{52281A05-2406-4E75-87DA-B46E83BAD5BE}" destId="{8F0F6C08-6492-48EA-97F1-C4AAE9A97ED4}" srcOrd="2" destOrd="0" presId="urn:microsoft.com/office/officeart/2005/8/layout/default"/>
    <dgm:cxn modelId="{C347886B-F6C0-485D-A984-17393F5585DE}" type="presParOf" srcId="{52281A05-2406-4E75-87DA-B46E83BAD5BE}" destId="{F4B18AC5-1ED1-4EDC-92D6-4FFF17BE73E4}" srcOrd="3" destOrd="0" presId="urn:microsoft.com/office/officeart/2005/8/layout/default"/>
    <dgm:cxn modelId="{6D9F32AD-E63C-4C0B-809A-F4649788B9A7}" type="presParOf" srcId="{52281A05-2406-4E75-87DA-B46E83BAD5BE}" destId="{C542E8EC-E35E-4B96-BEE2-34704B6CB61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9A44879-CFF4-4DB7-A8F8-7909FA5C20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9C373-6049-48D8-9149-BCD4EE7D0642}">
      <dgm:prSet/>
      <dgm:spPr/>
      <dgm:t>
        <a:bodyPr/>
        <a:lstStyle/>
        <a:p>
          <a:pPr rtl="0"/>
          <a:r>
            <a:rPr lang="en-US" dirty="0" smtClean="0"/>
            <a:t>Bootstrap</a:t>
          </a:r>
          <a:endParaRPr lang="en-US" dirty="0"/>
        </a:p>
      </dgm:t>
    </dgm:pt>
    <dgm:pt modelId="{93F304AD-0465-418E-B9FF-44FABE421247}" type="parTrans" cxnId="{FD93834E-893A-4699-8D84-4375BD2DB832}">
      <dgm:prSet/>
      <dgm:spPr/>
      <dgm:t>
        <a:bodyPr/>
        <a:lstStyle/>
        <a:p>
          <a:endParaRPr lang="en-US" sz="2000"/>
        </a:p>
      </dgm:t>
    </dgm:pt>
    <dgm:pt modelId="{98177DB0-0E5E-4CF4-BFD8-66533C2674F7}" type="sibTrans" cxnId="{FD93834E-893A-4699-8D84-4375BD2DB832}">
      <dgm:prSet/>
      <dgm:spPr/>
      <dgm:t>
        <a:bodyPr/>
        <a:lstStyle/>
        <a:p>
          <a:endParaRPr lang="en-US" sz="2000"/>
        </a:p>
      </dgm:t>
    </dgm:pt>
    <dgm:pt modelId="{64FCA778-3117-464C-98B4-E050B18CF986}">
      <dgm:prSet/>
      <dgm:spPr/>
      <dgm:t>
        <a:bodyPr/>
        <a:lstStyle/>
        <a:p>
          <a:pPr rtl="0"/>
          <a:r>
            <a:rPr lang="en-US" dirty="0" smtClean="0"/>
            <a:t>Inspiration</a:t>
          </a:r>
          <a:endParaRPr lang="en-US" dirty="0"/>
        </a:p>
      </dgm:t>
    </dgm:pt>
    <dgm:pt modelId="{922105CE-A4D3-4ADA-8649-5F3BCEBE41C1}" type="parTrans" cxnId="{2E5413FF-A74D-43F7-961F-6C48875FAF19}">
      <dgm:prSet/>
      <dgm:spPr/>
      <dgm:t>
        <a:bodyPr/>
        <a:lstStyle/>
        <a:p>
          <a:endParaRPr lang="en-US" sz="2000"/>
        </a:p>
      </dgm:t>
    </dgm:pt>
    <dgm:pt modelId="{F5464358-AD20-4FB5-82E2-54FD088FDE54}" type="sibTrans" cxnId="{2E5413FF-A74D-43F7-961F-6C48875FAF19}">
      <dgm:prSet/>
      <dgm:spPr/>
      <dgm:t>
        <a:bodyPr/>
        <a:lstStyle/>
        <a:p>
          <a:endParaRPr lang="en-US" sz="2000"/>
        </a:p>
      </dgm:t>
    </dgm:pt>
    <dgm:pt modelId="{6CD2BE47-1E87-4D4F-8C4D-5032A134A7B2}">
      <dgm:prSet/>
      <dgm:spPr/>
      <dgm:t>
        <a:bodyPr/>
        <a:lstStyle/>
        <a:p>
          <a:pPr rtl="0"/>
          <a:r>
            <a:rPr lang="en-US" dirty="0" smtClean="0"/>
            <a:t>I’m not creative…</a:t>
          </a:r>
          <a:endParaRPr lang="en-US" dirty="0"/>
        </a:p>
      </dgm:t>
    </dgm:pt>
    <dgm:pt modelId="{8B5AC587-D8CD-4E24-A476-EF632BBEC1C0}" type="parTrans" cxnId="{DB6F8E5D-3338-40BE-944A-DF03B0409C7F}">
      <dgm:prSet/>
      <dgm:spPr/>
      <dgm:t>
        <a:bodyPr/>
        <a:lstStyle/>
        <a:p>
          <a:endParaRPr lang="en-US" sz="2000"/>
        </a:p>
      </dgm:t>
    </dgm:pt>
    <dgm:pt modelId="{325BF171-3E0A-4F02-AA70-BBC05038E80B}" type="sibTrans" cxnId="{DB6F8E5D-3338-40BE-944A-DF03B0409C7F}">
      <dgm:prSet/>
      <dgm:spPr/>
      <dgm:t>
        <a:bodyPr/>
        <a:lstStyle/>
        <a:p>
          <a:endParaRPr lang="en-US" sz="2000"/>
        </a:p>
      </dgm:t>
    </dgm:pt>
    <dgm:pt modelId="{2AB35090-C7D8-4D27-A73F-B6D3376AF040}">
      <dgm:prSet/>
      <dgm:spPr/>
      <dgm:t>
        <a:bodyPr/>
        <a:lstStyle/>
        <a:p>
          <a:pPr rtl="0"/>
          <a:r>
            <a:rPr lang="en-US" dirty="0" smtClean="0"/>
            <a:t>… but I pay attention to creative people!</a:t>
          </a:r>
          <a:endParaRPr lang="en-US" dirty="0"/>
        </a:p>
      </dgm:t>
    </dgm:pt>
    <dgm:pt modelId="{C9CA06A5-A273-4D36-9C27-49CA6D2AADF5}" type="parTrans" cxnId="{F7850532-686E-45CE-82BE-F25713A410C9}">
      <dgm:prSet/>
      <dgm:spPr/>
      <dgm:t>
        <a:bodyPr/>
        <a:lstStyle/>
        <a:p>
          <a:endParaRPr lang="en-US" sz="2000"/>
        </a:p>
      </dgm:t>
    </dgm:pt>
    <dgm:pt modelId="{2E9349E2-7480-488B-96A9-4FDAB92C5FA7}" type="sibTrans" cxnId="{F7850532-686E-45CE-82BE-F25713A410C9}">
      <dgm:prSet/>
      <dgm:spPr/>
      <dgm:t>
        <a:bodyPr/>
        <a:lstStyle/>
        <a:p>
          <a:endParaRPr lang="en-US" sz="2000"/>
        </a:p>
      </dgm:t>
    </dgm:pt>
    <dgm:pt modelId="{8A0E40CA-B41E-4081-8FCB-8CDFA8859BC7}">
      <dgm:prSet/>
      <dgm:spPr/>
      <dgm:t>
        <a:bodyPr/>
        <a:lstStyle/>
        <a:p>
          <a:pPr rtl="0"/>
          <a:r>
            <a:rPr lang="en-US" dirty="0" smtClean="0"/>
            <a:t>Pre-built themes</a:t>
          </a:r>
          <a:endParaRPr lang="en-US" dirty="0"/>
        </a:p>
      </dgm:t>
    </dgm:pt>
    <dgm:pt modelId="{5EE20C5D-2C89-4927-B3F7-3B2BBD9E208D}" type="parTrans" cxnId="{B9856D9A-F79A-4E3A-80F4-4D6D9129B4B5}">
      <dgm:prSet/>
      <dgm:spPr/>
      <dgm:t>
        <a:bodyPr/>
        <a:lstStyle/>
        <a:p>
          <a:endParaRPr lang="en-US"/>
        </a:p>
      </dgm:t>
    </dgm:pt>
    <dgm:pt modelId="{CD3DC28A-9438-4D2C-9F2C-861C09AA3992}" type="sibTrans" cxnId="{B9856D9A-F79A-4E3A-80F4-4D6D9129B4B5}">
      <dgm:prSet/>
      <dgm:spPr/>
      <dgm:t>
        <a:bodyPr/>
        <a:lstStyle/>
        <a:p>
          <a:endParaRPr lang="en-US"/>
        </a:p>
      </dgm:t>
    </dgm:pt>
    <dgm:pt modelId="{AAB999ED-2753-41E7-B56B-ECDF9F626E3D}">
      <dgm:prSet/>
      <dgm:spPr/>
      <dgm:t>
        <a:bodyPr/>
        <a:lstStyle/>
        <a:p>
          <a:pPr rtl="0"/>
          <a:r>
            <a:rPr lang="en-US" dirty="0" smtClean="0"/>
            <a:t>Image libraries</a:t>
          </a:r>
          <a:endParaRPr lang="en-US" dirty="0"/>
        </a:p>
      </dgm:t>
    </dgm:pt>
    <dgm:pt modelId="{CF966101-3558-4C35-B74C-7ECC1F79A270}" type="parTrans" cxnId="{8C6B4DE4-4F3B-4D98-96FB-BF93D4EA1560}">
      <dgm:prSet/>
      <dgm:spPr/>
      <dgm:t>
        <a:bodyPr/>
        <a:lstStyle/>
        <a:p>
          <a:endParaRPr lang="en-US"/>
        </a:p>
      </dgm:t>
    </dgm:pt>
    <dgm:pt modelId="{84AAF262-CFC5-4ECE-835B-18DA1F353584}" type="sibTrans" cxnId="{8C6B4DE4-4F3B-4D98-96FB-BF93D4EA1560}">
      <dgm:prSet/>
      <dgm:spPr/>
      <dgm:t>
        <a:bodyPr/>
        <a:lstStyle/>
        <a:p>
          <a:endParaRPr lang="en-US"/>
        </a:p>
      </dgm:t>
    </dgm:pt>
    <dgm:pt modelId="{9CCF1789-2ED4-45D5-9CDC-1C96706CA9FA}">
      <dgm:prSet/>
      <dgm:spPr/>
      <dgm:t>
        <a:bodyPr/>
        <a:lstStyle/>
        <a:p>
          <a:pPr rtl="0"/>
          <a:r>
            <a:rPr lang="en-US" dirty="0" smtClean="0"/>
            <a:t>Color pickers</a:t>
          </a:r>
          <a:endParaRPr lang="en-US" dirty="0"/>
        </a:p>
      </dgm:t>
    </dgm:pt>
    <dgm:pt modelId="{3B02E09C-9C5A-4794-89DD-0F31E0EBD8C9}" type="parTrans" cxnId="{E7C1F016-B6D2-4B2B-A248-28EFB370AF91}">
      <dgm:prSet/>
      <dgm:spPr/>
      <dgm:t>
        <a:bodyPr/>
        <a:lstStyle/>
        <a:p>
          <a:endParaRPr lang="en-US"/>
        </a:p>
      </dgm:t>
    </dgm:pt>
    <dgm:pt modelId="{96ED24DA-04C9-42C8-8BF2-52F084E4B61E}" type="sibTrans" cxnId="{E7C1F016-B6D2-4B2B-A248-28EFB370AF91}">
      <dgm:prSet/>
      <dgm:spPr/>
      <dgm:t>
        <a:bodyPr/>
        <a:lstStyle/>
        <a:p>
          <a:endParaRPr lang="en-US"/>
        </a:p>
      </dgm:t>
    </dgm:pt>
    <dgm:pt modelId="{BCD42EBB-6728-410D-9339-657ADDFA3B7B}" type="pres">
      <dgm:prSet presAssocID="{59A44879-CFF4-4DB7-A8F8-7909FA5C20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272D6B-F824-468B-B023-6CAA70ACC4B4}" type="pres">
      <dgm:prSet presAssocID="{3B39C373-6049-48D8-9149-BCD4EE7D064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8DAB0-3031-49D3-8C1B-B40173EB4F1C}" type="pres">
      <dgm:prSet presAssocID="{98177DB0-0E5E-4CF4-BFD8-66533C2674F7}" presName="spacer" presStyleCnt="0"/>
      <dgm:spPr/>
    </dgm:pt>
    <dgm:pt modelId="{11E3A2CA-3FB6-43C0-A84E-78C95D85D86C}" type="pres">
      <dgm:prSet presAssocID="{8A0E40CA-B41E-4081-8FCB-8CDFA8859BC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B2D949-EEC0-454D-9896-6696EC0894CF}" type="pres">
      <dgm:prSet presAssocID="{CD3DC28A-9438-4D2C-9F2C-861C09AA3992}" presName="spacer" presStyleCnt="0"/>
      <dgm:spPr/>
    </dgm:pt>
    <dgm:pt modelId="{97913418-06E2-4B7C-A982-754D3DE25D15}" type="pres">
      <dgm:prSet presAssocID="{AAB999ED-2753-41E7-B56B-ECDF9F626E3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E3B94-8C5A-4800-8E81-DA825AA35158}" type="pres">
      <dgm:prSet presAssocID="{84AAF262-CFC5-4ECE-835B-18DA1F353584}" presName="spacer" presStyleCnt="0"/>
      <dgm:spPr/>
    </dgm:pt>
    <dgm:pt modelId="{30E6E367-EC48-441F-9437-756131CC5026}" type="pres">
      <dgm:prSet presAssocID="{9CCF1789-2ED4-45D5-9CDC-1C96706CA9F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57076-C1B2-4001-AB66-F3D0D69CA648}" type="pres">
      <dgm:prSet presAssocID="{96ED24DA-04C9-42C8-8BF2-52F084E4B61E}" presName="spacer" presStyleCnt="0"/>
      <dgm:spPr/>
    </dgm:pt>
    <dgm:pt modelId="{BA03075E-C21D-4D58-B1F8-96BBC26420BC}" type="pres">
      <dgm:prSet presAssocID="{64FCA778-3117-464C-98B4-E050B18CF98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12C13-4855-4980-A0D9-31DFC5299240}" type="pres">
      <dgm:prSet presAssocID="{64FCA778-3117-464C-98B4-E050B18CF98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FC1F16-73B4-4F23-8407-459C26BB5EF8}" type="presOf" srcId="{59A44879-CFF4-4DB7-A8F8-7909FA5C20E8}" destId="{BCD42EBB-6728-410D-9339-657ADDFA3B7B}" srcOrd="0" destOrd="0" presId="urn:microsoft.com/office/officeart/2005/8/layout/vList2"/>
    <dgm:cxn modelId="{79E3EB66-3809-4951-B94A-36710CF6B040}" type="presOf" srcId="{6CD2BE47-1E87-4D4F-8C4D-5032A134A7B2}" destId="{62412C13-4855-4980-A0D9-31DFC5299240}" srcOrd="0" destOrd="0" presId="urn:microsoft.com/office/officeart/2005/8/layout/vList2"/>
    <dgm:cxn modelId="{DB6F8E5D-3338-40BE-944A-DF03B0409C7F}" srcId="{64FCA778-3117-464C-98B4-E050B18CF986}" destId="{6CD2BE47-1E87-4D4F-8C4D-5032A134A7B2}" srcOrd="0" destOrd="0" parTransId="{8B5AC587-D8CD-4E24-A476-EF632BBEC1C0}" sibTransId="{325BF171-3E0A-4F02-AA70-BBC05038E80B}"/>
    <dgm:cxn modelId="{C03022AE-A2E9-4253-BC1C-AA7A5289621C}" type="presOf" srcId="{9CCF1789-2ED4-45D5-9CDC-1C96706CA9FA}" destId="{30E6E367-EC48-441F-9437-756131CC5026}" srcOrd="0" destOrd="0" presId="urn:microsoft.com/office/officeart/2005/8/layout/vList2"/>
    <dgm:cxn modelId="{2E5413FF-A74D-43F7-961F-6C48875FAF19}" srcId="{59A44879-CFF4-4DB7-A8F8-7909FA5C20E8}" destId="{64FCA778-3117-464C-98B4-E050B18CF986}" srcOrd="4" destOrd="0" parTransId="{922105CE-A4D3-4ADA-8649-5F3BCEBE41C1}" sibTransId="{F5464358-AD20-4FB5-82E2-54FD088FDE54}"/>
    <dgm:cxn modelId="{E7C1F016-B6D2-4B2B-A248-28EFB370AF91}" srcId="{59A44879-CFF4-4DB7-A8F8-7909FA5C20E8}" destId="{9CCF1789-2ED4-45D5-9CDC-1C96706CA9FA}" srcOrd="3" destOrd="0" parTransId="{3B02E09C-9C5A-4794-89DD-0F31E0EBD8C9}" sibTransId="{96ED24DA-04C9-42C8-8BF2-52F084E4B61E}"/>
    <dgm:cxn modelId="{FD93834E-893A-4699-8D84-4375BD2DB832}" srcId="{59A44879-CFF4-4DB7-A8F8-7909FA5C20E8}" destId="{3B39C373-6049-48D8-9149-BCD4EE7D0642}" srcOrd="0" destOrd="0" parTransId="{93F304AD-0465-418E-B9FF-44FABE421247}" sibTransId="{98177DB0-0E5E-4CF4-BFD8-66533C2674F7}"/>
    <dgm:cxn modelId="{F7850532-686E-45CE-82BE-F25713A410C9}" srcId="{64FCA778-3117-464C-98B4-E050B18CF986}" destId="{2AB35090-C7D8-4D27-A73F-B6D3376AF040}" srcOrd="1" destOrd="0" parTransId="{C9CA06A5-A273-4D36-9C27-49CA6D2AADF5}" sibTransId="{2E9349E2-7480-488B-96A9-4FDAB92C5FA7}"/>
    <dgm:cxn modelId="{B9856D9A-F79A-4E3A-80F4-4D6D9129B4B5}" srcId="{59A44879-CFF4-4DB7-A8F8-7909FA5C20E8}" destId="{8A0E40CA-B41E-4081-8FCB-8CDFA8859BC7}" srcOrd="1" destOrd="0" parTransId="{5EE20C5D-2C89-4927-B3F7-3B2BBD9E208D}" sibTransId="{CD3DC28A-9438-4D2C-9F2C-861C09AA3992}"/>
    <dgm:cxn modelId="{83E5E68D-1E2A-44AF-8B26-FF3DF6A9980F}" type="presOf" srcId="{8A0E40CA-B41E-4081-8FCB-8CDFA8859BC7}" destId="{11E3A2CA-3FB6-43C0-A84E-78C95D85D86C}" srcOrd="0" destOrd="0" presId="urn:microsoft.com/office/officeart/2005/8/layout/vList2"/>
    <dgm:cxn modelId="{8C6B4DE4-4F3B-4D98-96FB-BF93D4EA1560}" srcId="{59A44879-CFF4-4DB7-A8F8-7909FA5C20E8}" destId="{AAB999ED-2753-41E7-B56B-ECDF9F626E3D}" srcOrd="2" destOrd="0" parTransId="{CF966101-3558-4C35-B74C-7ECC1F79A270}" sibTransId="{84AAF262-CFC5-4ECE-835B-18DA1F353584}"/>
    <dgm:cxn modelId="{B9D0AF24-8361-4381-AC87-6B8AD2192981}" type="presOf" srcId="{2AB35090-C7D8-4D27-A73F-B6D3376AF040}" destId="{62412C13-4855-4980-A0D9-31DFC5299240}" srcOrd="0" destOrd="1" presId="urn:microsoft.com/office/officeart/2005/8/layout/vList2"/>
    <dgm:cxn modelId="{078622DC-D0B3-4B5C-843F-D09FFA3EC50B}" type="presOf" srcId="{64FCA778-3117-464C-98B4-E050B18CF986}" destId="{BA03075E-C21D-4D58-B1F8-96BBC26420BC}" srcOrd="0" destOrd="0" presId="urn:microsoft.com/office/officeart/2005/8/layout/vList2"/>
    <dgm:cxn modelId="{24EC7907-ACC5-4B36-90C4-6C76D5440112}" type="presOf" srcId="{3B39C373-6049-48D8-9149-BCD4EE7D0642}" destId="{1A272D6B-F824-468B-B023-6CAA70ACC4B4}" srcOrd="0" destOrd="0" presId="urn:microsoft.com/office/officeart/2005/8/layout/vList2"/>
    <dgm:cxn modelId="{E0A6E4F5-AC2F-4BE8-AB0E-C8E430404E19}" type="presOf" srcId="{AAB999ED-2753-41E7-B56B-ECDF9F626E3D}" destId="{97913418-06E2-4B7C-A982-754D3DE25D15}" srcOrd="0" destOrd="0" presId="urn:microsoft.com/office/officeart/2005/8/layout/vList2"/>
    <dgm:cxn modelId="{9EE8FE22-F5A2-48AD-AE42-1C9AF0511229}" type="presParOf" srcId="{BCD42EBB-6728-410D-9339-657ADDFA3B7B}" destId="{1A272D6B-F824-468B-B023-6CAA70ACC4B4}" srcOrd="0" destOrd="0" presId="urn:microsoft.com/office/officeart/2005/8/layout/vList2"/>
    <dgm:cxn modelId="{29F76025-6525-468C-B1B9-E0138E4F9894}" type="presParOf" srcId="{BCD42EBB-6728-410D-9339-657ADDFA3B7B}" destId="{EBE8DAB0-3031-49D3-8C1B-B40173EB4F1C}" srcOrd="1" destOrd="0" presId="urn:microsoft.com/office/officeart/2005/8/layout/vList2"/>
    <dgm:cxn modelId="{35E755FD-457F-4906-A724-7AF4281E53D6}" type="presParOf" srcId="{BCD42EBB-6728-410D-9339-657ADDFA3B7B}" destId="{11E3A2CA-3FB6-43C0-A84E-78C95D85D86C}" srcOrd="2" destOrd="0" presId="urn:microsoft.com/office/officeart/2005/8/layout/vList2"/>
    <dgm:cxn modelId="{D3CBC08D-2A9F-422F-9F04-6F614743E9F6}" type="presParOf" srcId="{BCD42EBB-6728-410D-9339-657ADDFA3B7B}" destId="{54B2D949-EEC0-454D-9896-6696EC0894CF}" srcOrd="3" destOrd="0" presId="urn:microsoft.com/office/officeart/2005/8/layout/vList2"/>
    <dgm:cxn modelId="{2AE496B6-B64A-4547-B4C9-753165452D63}" type="presParOf" srcId="{BCD42EBB-6728-410D-9339-657ADDFA3B7B}" destId="{97913418-06E2-4B7C-A982-754D3DE25D15}" srcOrd="4" destOrd="0" presId="urn:microsoft.com/office/officeart/2005/8/layout/vList2"/>
    <dgm:cxn modelId="{5E280814-B24E-472F-A1AA-C6F4CC34D67F}" type="presParOf" srcId="{BCD42EBB-6728-410D-9339-657ADDFA3B7B}" destId="{E17E3B94-8C5A-4800-8E81-DA825AA35158}" srcOrd="5" destOrd="0" presId="urn:microsoft.com/office/officeart/2005/8/layout/vList2"/>
    <dgm:cxn modelId="{D683D38E-0363-428D-97CC-D64D2609897C}" type="presParOf" srcId="{BCD42EBB-6728-410D-9339-657ADDFA3B7B}" destId="{30E6E367-EC48-441F-9437-756131CC5026}" srcOrd="6" destOrd="0" presId="urn:microsoft.com/office/officeart/2005/8/layout/vList2"/>
    <dgm:cxn modelId="{DD32362E-AED9-49BA-AA68-4816E3CD51C2}" type="presParOf" srcId="{BCD42EBB-6728-410D-9339-657ADDFA3B7B}" destId="{E3E57076-C1B2-4001-AB66-F3D0D69CA648}" srcOrd="7" destOrd="0" presId="urn:microsoft.com/office/officeart/2005/8/layout/vList2"/>
    <dgm:cxn modelId="{B1C043FB-0319-4D08-BF2F-8C4F185D575E}" type="presParOf" srcId="{BCD42EBB-6728-410D-9339-657ADDFA3B7B}" destId="{BA03075E-C21D-4D58-B1F8-96BBC26420BC}" srcOrd="8" destOrd="0" presId="urn:microsoft.com/office/officeart/2005/8/layout/vList2"/>
    <dgm:cxn modelId="{48DE6A27-B442-4C86-9CB6-99F658CE8249}" type="presParOf" srcId="{BCD42EBB-6728-410D-9339-657ADDFA3B7B}" destId="{62412C13-4855-4980-A0D9-31DFC529924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D805B03-9CC3-42F3-9682-BC7D2BE1E06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65BF5C-5B53-47D3-854B-F6C4DE6B99AA}">
      <dgm:prSet custT="1"/>
      <dgm:spPr/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</a:rPr>
            <a:t>&lt;</a:t>
          </a:r>
          <a:r>
            <a:rPr lang="en-US" sz="2800" b="1" dirty="0" err="1" smtClean="0">
              <a:solidFill>
                <a:schemeClr val="bg1"/>
              </a:solidFill>
            </a:rPr>
            <a:t>Bootsnip</a:t>
          </a:r>
          <a:r>
            <a:rPr lang="en-US" sz="2800" b="1" dirty="0" smtClean="0">
              <a:solidFill>
                <a:schemeClr val="bg1"/>
              </a:solidFill>
            </a:rPr>
            <a:t>&gt;</a:t>
          </a:r>
        </a:p>
        <a:p>
          <a:pPr rtl="0"/>
          <a:r>
            <a:rPr lang="en-US" sz="1800" dirty="0" smtClean="0">
              <a:solidFill>
                <a:schemeClr val="bg1"/>
              </a:solidFill>
            </a:rPr>
            <a:t>http://bootsnipp.com</a:t>
          </a:r>
          <a:endParaRPr lang="en-US" sz="1800" dirty="0">
            <a:solidFill>
              <a:schemeClr val="bg1"/>
            </a:solidFill>
          </a:endParaRPr>
        </a:p>
      </dgm:t>
    </dgm:pt>
    <dgm:pt modelId="{EF276D06-20EF-411B-BD12-94A5D8BF8D05}" type="sibTrans" cxnId="{2DAC4C41-922D-4E14-AE33-59A9AF0063F0}">
      <dgm:prSet/>
      <dgm:spPr/>
      <dgm:t>
        <a:bodyPr/>
        <a:lstStyle/>
        <a:p>
          <a:endParaRPr lang="en-US"/>
        </a:p>
      </dgm:t>
    </dgm:pt>
    <dgm:pt modelId="{FD6E1114-268D-4E74-BAAC-7D2A27D57033}" type="parTrans" cxnId="{2DAC4C41-922D-4E14-AE33-59A9AF0063F0}">
      <dgm:prSet/>
      <dgm:spPr/>
      <dgm:t>
        <a:bodyPr/>
        <a:lstStyle/>
        <a:p>
          <a:endParaRPr lang="en-US"/>
        </a:p>
      </dgm:t>
    </dgm:pt>
    <dgm:pt modelId="{18995FD2-2163-4691-9FDB-59EA3F362223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codrops</a:t>
          </a:r>
          <a:endParaRPr lang="en-US" sz="2800" b="0" dirty="0" smtClean="0">
            <a:solidFill>
              <a:schemeClr val="bg1"/>
            </a:solidFill>
          </a:endParaRPr>
        </a:p>
        <a:p>
          <a:pPr rtl="0"/>
          <a:r>
            <a:rPr lang="en-US" sz="1800" dirty="0" smtClean="0">
              <a:solidFill>
                <a:schemeClr val="bg1"/>
              </a:solidFill>
            </a:rPr>
            <a:t>http://tympanus.net/codrops</a:t>
          </a:r>
          <a:endParaRPr lang="en-US" sz="1800" dirty="0">
            <a:solidFill>
              <a:schemeClr val="bg1"/>
            </a:solidFill>
          </a:endParaRPr>
        </a:p>
      </dgm:t>
    </dgm:pt>
    <dgm:pt modelId="{2B89C302-23A5-471D-9157-C83E141D9943}" type="sibTrans" cxnId="{6236F4D7-C158-4325-9294-906A3745BEDE}">
      <dgm:prSet/>
      <dgm:spPr/>
      <dgm:t>
        <a:bodyPr/>
        <a:lstStyle/>
        <a:p>
          <a:endParaRPr lang="en-US"/>
        </a:p>
      </dgm:t>
    </dgm:pt>
    <dgm:pt modelId="{E1C4B19C-7644-4720-93D1-7E630318E2E1}" type="parTrans" cxnId="{6236F4D7-C158-4325-9294-906A3745BEDE}">
      <dgm:prSet/>
      <dgm:spPr/>
      <dgm:t>
        <a:bodyPr/>
        <a:lstStyle/>
        <a:p>
          <a:endParaRPr lang="en-US"/>
        </a:p>
      </dgm:t>
    </dgm:pt>
    <dgm:pt modelId="{F8D50932-29AD-4C9A-A404-5EDE8FF38CA1}">
      <dgm:prSet custT="1"/>
      <dgm:spPr/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</a:rPr>
            <a:t>Smashing Magazine</a:t>
          </a:r>
        </a:p>
        <a:p>
          <a:pPr rtl="0"/>
          <a:r>
            <a:rPr lang="en-US" sz="1800" dirty="0" smtClean="0">
              <a:solidFill>
                <a:schemeClr val="bg1"/>
              </a:solidFill>
            </a:rPr>
            <a:t>http://bootsnipp.com</a:t>
          </a:r>
          <a:endParaRPr lang="en-US" sz="1800" dirty="0">
            <a:solidFill>
              <a:schemeClr val="bg1"/>
            </a:solidFill>
          </a:endParaRPr>
        </a:p>
      </dgm:t>
    </dgm:pt>
    <dgm:pt modelId="{14A35E4C-19C0-4ADB-A187-76A535E15F02}" type="parTrans" cxnId="{0C5AB681-9C70-4B4E-BE78-3339E0B71F2A}">
      <dgm:prSet/>
      <dgm:spPr/>
      <dgm:t>
        <a:bodyPr/>
        <a:lstStyle/>
        <a:p>
          <a:endParaRPr lang="en-US"/>
        </a:p>
      </dgm:t>
    </dgm:pt>
    <dgm:pt modelId="{12359B25-6EF6-4BAB-A5AA-5E5350338C49}" type="sibTrans" cxnId="{0C5AB681-9C70-4B4E-BE78-3339E0B71F2A}">
      <dgm:prSet/>
      <dgm:spPr/>
      <dgm:t>
        <a:bodyPr/>
        <a:lstStyle/>
        <a:p>
          <a:endParaRPr lang="en-US"/>
        </a:p>
      </dgm:t>
    </dgm:pt>
    <dgm:pt modelId="{52281A05-2406-4E75-87DA-B46E83BAD5BE}" type="pres">
      <dgm:prSet presAssocID="{2D805B03-9CC3-42F3-9682-BC7D2BE1E06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5FE12D-5577-4BF9-9C57-84EF4721B671}" type="pres">
      <dgm:prSet presAssocID="{18995FD2-2163-4691-9FDB-59EA3F36222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10ADFA-3B29-4757-B25D-C35DF95299B0}" type="pres">
      <dgm:prSet presAssocID="{2B89C302-23A5-471D-9157-C83E141D9943}" presName="sibTrans" presStyleCnt="0"/>
      <dgm:spPr/>
    </dgm:pt>
    <dgm:pt modelId="{8F0F6C08-6492-48EA-97F1-C4AAE9A97ED4}" type="pres">
      <dgm:prSet presAssocID="{5C65BF5C-5B53-47D3-854B-F6C4DE6B99A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FFCA8E-40F7-496A-B873-6D745021EF50}" type="pres">
      <dgm:prSet presAssocID="{EF276D06-20EF-411B-BD12-94A5D8BF8D05}" presName="sibTrans" presStyleCnt="0"/>
      <dgm:spPr/>
    </dgm:pt>
    <dgm:pt modelId="{16A5839D-4F69-4C17-BE05-1A536D1023BF}" type="pres">
      <dgm:prSet presAssocID="{F8D50932-29AD-4C9A-A404-5EDE8FF38CA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E71167-B71D-425E-85D8-7D162E3A29D9}" type="presOf" srcId="{5C65BF5C-5B53-47D3-854B-F6C4DE6B99AA}" destId="{8F0F6C08-6492-48EA-97F1-C4AAE9A97ED4}" srcOrd="0" destOrd="0" presId="urn:microsoft.com/office/officeart/2005/8/layout/default"/>
    <dgm:cxn modelId="{2DAC4C41-922D-4E14-AE33-59A9AF0063F0}" srcId="{2D805B03-9CC3-42F3-9682-BC7D2BE1E061}" destId="{5C65BF5C-5B53-47D3-854B-F6C4DE6B99AA}" srcOrd="1" destOrd="0" parTransId="{FD6E1114-268D-4E74-BAAC-7D2A27D57033}" sibTransId="{EF276D06-20EF-411B-BD12-94A5D8BF8D05}"/>
    <dgm:cxn modelId="{6236F4D7-C158-4325-9294-906A3745BEDE}" srcId="{2D805B03-9CC3-42F3-9682-BC7D2BE1E061}" destId="{18995FD2-2163-4691-9FDB-59EA3F362223}" srcOrd="0" destOrd="0" parTransId="{E1C4B19C-7644-4720-93D1-7E630318E2E1}" sibTransId="{2B89C302-23A5-471D-9157-C83E141D9943}"/>
    <dgm:cxn modelId="{75F8130A-B4B9-44F8-9291-FCF0FFEA2BD8}" type="presOf" srcId="{2D805B03-9CC3-42F3-9682-BC7D2BE1E061}" destId="{52281A05-2406-4E75-87DA-B46E83BAD5BE}" srcOrd="0" destOrd="0" presId="urn:microsoft.com/office/officeart/2005/8/layout/default"/>
    <dgm:cxn modelId="{CA75F929-5384-4DC9-BAE5-F07F11D01A9F}" type="presOf" srcId="{F8D50932-29AD-4C9A-A404-5EDE8FF38CA1}" destId="{16A5839D-4F69-4C17-BE05-1A536D1023BF}" srcOrd="0" destOrd="0" presId="urn:microsoft.com/office/officeart/2005/8/layout/default"/>
    <dgm:cxn modelId="{0C5AB681-9C70-4B4E-BE78-3339E0B71F2A}" srcId="{2D805B03-9CC3-42F3-9682-BC7D2BE1E061}" destId="{F8D50932-29AD-4C9A-A404-5EDE8FF38CA1}" srcOrd="2" destOrd="0" parTransId="{14A35E4C-19C0-4ADB-A187-76A535E15F02}" sibTransId="{12359B25-6EF6-4BAB-A5AA-5E5350338C49}"/>
    <dgm:cxn modelId="{80C7C438-E65A-4FF4-96A6-33532D800F54}" type="presOf" srcId="{18995FD2-2163-4691-9FDB-59EA3F362223}" destId="{935FE12D-5577-4BF9-9C57-84EF4721B671}" srcOrd="0" destOrd="0" presId="urn:microsoft.com/office/officeart/2005/8/layout/default"/>
    <dgm:cxn modelId="{80465D1F-D839-4A44-92D4-940E002BBFD6}" type="presParOf" srcId="{52281A05-2406-4E75-87DA-B46E83BAD5BE}" destId="{935FE12D-5577-4BF9-9C57-84EF4721B671}" srcOrd="0" destOrd="0" presId="urn:microsoft.com/office/officeart/2005/8/layout/default"/>
    <dgm:cxn modelId="{A1097EFA-BB87-45E5-8915-2559B11D730E}" type="presParOf" srcId="{52281A05-2406-4E75-87DA-B46E83BAD5BE}" destId="{6A10ADFA-3B29-4757-B25D-C35DF95299B0}" srcOrd="1" destOrd="0" presId="urn:microsoft.com/office/officeart/2005/8/layout/default"/>
    <dgm:cxn modelId="{76F9E4DF-796C-4390-BE1C-383F678277D4}" type="presParOf" srcId="{52281A05-2406-4E75-87DA-B46E83BAD5BE}" destId="{8F0F6C08-6492-48EA-97F1-C4AAE9A97ED4}" srcOrd="2" destOrd="0" presId="urn:microsoft.com/office/officeart/2005/8/layout/default"/>
    <dgm:cxn modelId="{5269EC73-AF10-48D6-86C0-0248B5121D5C}" type="presParOf" srcId="{52281A05-2406-4E75-87DA-B46E83BAD5BE}" destId="{35FFCA8E-40F7-496A-B873-6D745021EF50}" srcOrd="3" destOrd="0" presId="urn:microsoft.com/office/officeart/2005/8/layout/default"/>
    <dgm:cxn modelId="{86660697-DE63-4F08-84FC-477FD715A610}" type="presParOf" srcId="{52281A05-2406-4E75-87DA-B46E83BAD5BE}" destId="{16A5839D-4F69-4C17-BE05-1A536D1023B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9A44879-CFF4-4DB7-A8F8-7909FA5C20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9C373-6049-48D8-9149-BCD4EE7D0642}">
      <dgm:prSet/>
      <dgm:spPr/>
      <dgm:t>
        <a:bodyPr/>
        <a:lstStyle/>
        <a:p>
          <a:pPr rtl="0"/>
          <a:r>
            <a:rPr lang="en-US" dirty="0" smtClean="0"/>
            <a:t>Bootstrap</a:t>
          </a:r>
          <a:endParaRPr lang="en-US" dirty="0"/>
        </a:p>
      </dgm:t>
    </dgm:pt>
    <dgm:pt modelId="{93F304AD-0465-418E-B9FF-44FABE421247}" type="parTrans" cxnId="{FD93834E-893A-4699-8D84-4375BD2DB832}">
      <dgm:prSet/>
      <dgm:spPr/>
      <dgm:t>
        <a:bodyPr/>
        <a:lstStyle/>
        <a:p>
          <a:endParaRPr lang="en-US"/>
        </a:p>
      </dgm:t>
    </dgm:pt>
    <dgm:pt modelId="{98177DB0-0E5E-4CF4-BFD8-66533C2674F7}" type="sibTrans" cxnId="{FD93834E-893A-4699-8D84-4375BD2DB832}">
      <dgm:prSet/>
      <dgm:spPr/>
      <dgm:t>
        <a:bodyPr/>
        <a:lstStyle/>
        <a:p>
          <a:endParaRPr lang="en-US"/>
        </a:p>
      </dgm:t>
    </dgm:pt>
    <dgm:pt modelId="{7C4C64E6-FED4-4BB8-869A-A1D9BAB4F803}">
      <dgm:prSet/>
      <dgm:spPr/>
      <dgm:t>
        <a:bodyPr/>
        <a:lstStyle/>
        <a:p>
          <a:pPr rtl="0"/>
          <a:r>
            <a:rPr lang="en-US" dirty="0" smtClean="0"/>
            <a:t>Pre-built themes</a:t>
          </a:r>
          <a:endParaRPr lang="en-US" dirty="0"/>
        </a:p>
      </dgm:t>
    </dgm:pt>
    <dgm:pt modelId="{5A052AF2-F1B5-4CB2-BD5A-CF43EF541793}" type="parTrans" cxnId="{E2D0CDC9-4AB9-4EFF-A9A0-0F7030A7B793}">
      <dgm:prSet/>
      <dgm:spPr/>
      <dgm:t>
        <a:bodyPr/>
        <a:lstStyle/>
        <a:p>
          <a:endParaRPr lang="en-US"/>
        </a:p>
      </dgm:t>
    </dgm:pt>
    <dgm:pt modelId="{9192FDF5-1843-40E2-8A58-8789DB0F5520}" type="sibTrans" cxnId="{E2D0CDC9-4AB9-4EFF-A9A0-0F7030A7B793}">
      <dgm:prSet/>
      <dgm:spPr/>
      <dgm:t>
        <a:bodyPr/>
        <a:lstStyle/>
        <a:p>
          <a:endParaRPr lang="en-US"/>
        </a:p>
      </dgm:t>
    </dgm:pt>
    <dgm:pt modelId="{D22E13D3-4B64-41EB-9EE2-A0E31B509F26}">
      <dgm:prSet/>
      <dgm:spPr/>
      <dgm:t>
        <a:bodyPr/>
        <a:lstStyle/>
        <a:p>
          <a:pPr rtl="0"/>
          <a:r>
            <a:rPr lang="en-US" dirty="0" smtClean="0"/>
            <a:t>Image libraries</a:t>
          </a:r>
          <a:endParaRPr lang="en-US" dirty="0"/>
        </a:p>
      </dgm:t>
    </dgm:pt>
    <dgm:pt modelId="{774BB93D-AB5A-4F61-A18D-617383A39351}" type="parTrans" cxnId="{26BC7803-F7C2-4076-90AA-358ED728666E}">
      <dgm:prSet/>
      <dgm:spPr/>
      <dgm:t>
        <a:bodyPr/>
        <a:lstStyle/>
        <a:p>
          <a:endParaRPr lang="en-US"/>
        </a:p>
      </dgm:t>
    </dgm:pt>
    <dgm:pt modelId="{267E75C7-CE13-4283-AA45-D73527D5984F}" type="sibTrans" cxnId="{26BC7803-F7C2-4076-90AA-358ED728666E}">
      <dgm:prSet/>
      <dgm:spPr/>
      <dgm:t>
        <a:bodyPr/>
        <a:lstStyle/>
        <a:p>
          <a:endParaRPr lang="en-US"/>
        </a:p>
      </dgm:t>
    </dgm:pt>
    <dgm:pt modelId="{0E49EB09-0C57-49B6-A95D-9FD497A2F122}">
      <dgm:prSet/>
      <dgm:spPr/>
      <dgm:t>
        <a:bodyPr/>
        <a:lstStyle/>
        <a:p>
          <a:pPr rtl="0"/>
          <a:r>
            <a:rPr lang="en-US" dirty="0" smtClean="0"/>
            <a:t>Color pickers</a:t>
          </a:r>
          <a:endParaRPr lang="en-US" dirty="0"/>
        </a:p>
      </dgm:t>
    </dgm:pt>
    <dgm:pt modelId="{D637900C-591B-4857-91E9-814BEE62A612}" type="parTrans" cxnId="{B160808A-71CE-4A31-99BC-D69675BB79B8}">
      <dgm:prSet/>
      <dgm:spPr/>
      <dgm:t>
        <a:bodyPr/>
        <a:lstStyle/>
        <a:p>
          <a:endParaRPr lang="en-US"/>
        </a:p>
      </dgm:t>
    </dgm:pt>
    <dgm:pt modelId="{0E2F93F5-E9FB-43FD-8726-9E67EFE1912F}" type="sibTrans" cxnId="{B160808A-71CE-4A31-99BC-D69675BB79B8}">
      <dgm:prSet/>
      <dgm:spPr/>
      <dgm:t>
        <a:bodyPr/>
        <a:lstStyle/>
        <a:p>
          <a:endParaRPr lang="en-US"/>
        </a:p>
      </dgm:t>
    </dgm:pt>
    <dgm:pt modelId="{64FCA778-3117-464C-98B4-E050B18CF986}">
      <dgm:prSet/>
      <dgm:spPr/>
      <dgm:t>
        <a:bodyPr/>
        <a:lstStyle/>
        <a:p>
          <a:pPr rtl="0"/>
          <a:r>
            <a:rPr lang="en-US" dirty="0" smtClean="0"/>
            <a:t>Inspiration</a:t>
          </a:r>
          <a:endParaRPr lang="en-US" dirty="0"/>
        </a:p>
      </dgm:t>
    </dgm:pt>
    <dgm:pt modelId="{922105CE-A4D3-4ADA-8649-5F3BCEBE41C1}" type="parTrans" cxnId="{2E5413FF-A74D-43F7-961F-6C48875FAF19}">
      <dgm:prSet/>
      <dgm:spPr/>
      <dgm:t>
        <a:bodyPr/>
        <a:lstStyle/>
        <a:p>
          <a:endParaRPr lang="en-US"/>
        </a:p>
      </dgm:t>
    </dgm:pt>
    <dgm:pt modelId="{F5464358-AD20-4FB5-82E2-54FD088FDE54}" type="sibTrans" cxnId="{2E5413FF-A74D-43F7-961F-6C48875FAF19}">
      <dgm:prSet/>
      <dgm:spPr/>
      <dgm:t>
        <a:bodyPr/>
        <a:lstStyle/>
        <a:p>
          <a:endParaRPr lang="en-US"/>
        </a:p>
      </dgm:t>
    </dgm:pt>
    <dgm:pt modelId="{5DEF47E7-5204-4644-A0A3-54F4B00E749B}">
      <dgm:prSet/>
      <dgm:spPr/>
      <dgm:t>
        <a:bodyPr/>
        <a:lstStyle/>
        <a:p>
          <a:pPr rtl="0"/>
          <a:endParaRPr lang="en-US" dirty="0"/>
        </a:p>
      </dgm:t>
    </dgm:pt>
    <dgm:pt modelId="{48443EBE-BCF3-42DD-A44F-8790DEBEDA9F}" type="parTrans" cxnId="{DDD6E0D6-61CD-4CD5-A180-B78D25B1FE5D}">
      <dgm:prSet/>
      <dgm:spPr/>
      <dgm:t>
        <a:bodyPr/>
        <a:lstStyle/>
        <a:p>
          <a:endParaRPr lang="en-US"/>
        </a:p>
      </dgm:t>
    </dgm:pt>
    <dgm:pt modelId="{1F1D1BAC-401D-48BD-BE9D-AA49C090E496}" type="sibTrans" cxnId="{DDD6E0D6-61CD-4CD5-A180-B78D25B1FE5D}">
      <dgm:prSet/>
      <dgm:spPr/>
      <dgm:t>
        <a:bodyPr/>
        <a:lstStyle/>
        <a:p>
          <a:endParaRPr lang="en-US"/>
        </a:p>
      </dgm:t>
    </dgm:pt>
    <dgm:pt modelId="{91AA7F7A-9D38-4609-AF56-A11879D2AE00}">
      <dgm:prSet/>
      <dgm:spPr/>
      <dgm:t>
        <a:bodyPr/>
        <a:lstStyle/>
        <a:p>
          <a:pPr rtl="0"/>
          <a:endParaRPr lang="en-US" dirty="0"/>
        </a:p>
      </dgm:t>
    </dgm:pt>
    <dgm:pt modelId="{6B951CF6-5F3F-44DD-AE8D-15DF08C3897C}" type="parTrans" cxnId="{BBE52181-A90E-4FBB-B652-310F74A1FEB6}">
      <dgm:prSet/>
      <dgm:spPr/>
      <dgm:t>
        <a:bodyPr/>
        <a:lstStyle/>
        <a:p>
          <a:endParaRPr lang="en-US"/>
        </a:p>
      </dgm:t>
    </dgm:pt>
    <dgm:pt modelId="{0402695D-406A-4F4E-8C35-EC1E5849DBC4}" type="sibTrans" cxnId="{BBE52181-A90E-4FBB-B652-310F74A1FEB6}">
      <dgm:prSet/>
      <dgm:spPr/>
      <dgm:t>
        <a:bodyPr/>
        <a:lstStyle/>
        <a:p>
          <a:endParaRPr lang="en-US"/>
        </a:p>
      </dgm:t>
    </dgm:pt>
    <dgm:pt modelId="{BCD42EBB-6728-410D-9339-657ADDFA3B7B}" type="pres">
      <dgm:prSet presAssocID="{59A44879-CFF4-4DB7-A8F8-7909FA5C20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272D6B-F824-468B-B023-6CAA70ACC4B4}" type="pres">
      <dgm:prSet presAssocID="{3B39C373-6049-48D8-9149-BCD4EE7D064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8DAB0-3031-49D3-8C1B-B40173EB4F1C}" type="pres">
      <dgm:prSet presAssocID="{98177DB0-0E5E-4CF4-BFD8-66533C2674F7}" presName="spacer" presStyleCnt="0"/>
      <dgm:spPr/>
    </dgm:pt>
    <dgm:pt modelId="{449026B3-A7EC-41AD-9AA2-7F7358D82737}" type="pres">
      <dgm:prSet presAssocID="{7C4C64E6-FED4-4BB8-869A-A1D9BAB4F80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0F9DC-960F-4C64-AAAB-E253EEB3CA92}" type="pres">
      <dgm:prSet presAssocID="{9192FDF5-1843-40E2-8A58-8789DB0F5520}" presName="spacer" presStyleCnt="0"/>
      <dgm:spPr/>
    </dgm:pt>
    <dgm:pt modelId="{FF2AC27A-1A75-4FC8-AC98-2B6FC5BB0298}" type="pres">
      <dgm:prSet presAssocID="{D22E13D3-4B64-41EB-9EE2-A0E31B509F2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C8A10B-8256-44A0-8903-0072269CFB10}" type="pres">
      <dgm:prSet presAssocID="{267E75C7-CE13-4283-AA45-D73527D5984F}" presName="spacer" presStyleCnt="0"/>
      <dgm:spPr/>
    </dgm:pt>
    <dgm:pt modelId="{E34921E7-B7A7-45FF-98BD-0B3632D3C1DC}" type="pres">
      <dgm:prSet presAssocID="{0E49EB09-0C57-49B6-A95D-9FD497A2F12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E15D8-EC73-4C10-9668-A23DD18D80CD}" type="pres">
      <dgm:prSet presAssocID="{0E2F93F5-E9FB-43FD-8726-9E67EFE1912F}" presName="spacer" presStyleCnt="0"/>
      <dgm:spPr/>
    </dgm:pt>
    <dgm:pt modelId="{BA03075E-C21D-4D58-B1F8-96BBC26420BC}" type="pres">
      <dgm:prSet presAssocID="{64FCA778-3117-464C-98B4-E050B18CF98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12C13-4855-4980-A0D9-31DFC5299240}" type="pres">
      <dgm:prSet presAssocID="{64FCA778-3117-464C-98B4-E050B18CF98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E68367-7868-4620-B25A-C6154F3069BB}" type="presOf" srcId="{59A44879-CFF4-4DB7-A8F8-7909FA5C20E8}" destId="{BCD42EBB-6728-410D-9339-657ADDFA3B7B}" srcOrd="0" destOrd="0" presId="urn:microsoft.com/office/officeart/2005/8/layout/vList2"/>
    <dgm:cxn modelId="{8F2CE96B-B5ED-4624-8803-248A4E66EDF1}" type="presOf" srcId="{5DEF47E7-5204-4644-A0A3-54F4B00E749B}" destId="{62412C13-4855-4980-A0D9-31DFC5299240}" srcOrd="0" destOrd="1" presId="urn:microsoft.com/office/officeart/2005/8/layout/vList2"/>
    <dgm:cxn modelId="{B160808A-71CE-4A31-99BC-D69675BB79B8}" srcId="{59A44879-CFF4-4DB7-A8F8-7909FA5C20E8}" destId="{0E49EB09-0C57-49B6-A95D-9FD497A2F122}" srcOrd="3" destOrd="0" parTransId="{D637900C-591B-4857-91E9-814BEE62A612}" sibTransId="{0E2F93F5-E9FB-43FD-8726-9E67EFE1912F}"/>
    <dgm:cxn modelId="{2E5413FF-A74D-43F7-961F-6C48875FAF19}" srcId="{59A44879-CFF4-4DB7-A8F8-7909FA5C20E8}" destId="{64FCA778-3117-464C-98B4-E050B18CF986}" srcOrd="4" destOrd="0" parTransId="{922105CE-A4D3-4ADA-8649-5F3BCEBE41C1}" sibTransId="{F5464358-AD20-4FB5-82E2-54FD088FDE54}"/>
    <dgm:cxn modelId="{FD93834E-893A-4699-8D84-4375BD2DB832}" srcId="{59A44879-CFF4-4DB7-A8F8-7909FA5C20E8}" destId="{3B39C373-6049-48D8-9149-BCD4EE7D0642}" srcOrd="0" destOrd="0" parTransId="{93F304AD-0465-418E-B9FF-44FABE421247}" sibTransId="{98177DB0-0E5E-4CF4-BFD8-66533C2674F7}"/>
    <dgm:cxn modelId="{5B8D8CF3-B9C2-49C2-A322-3881113F045F}" type="presOf" srcId="{3B39C373-6049-48D8-9149-BCD4EE7D0642}" destId="{1A272D6B-F824-468B-B023-6CAA70ACC4B4}" srcOrd="0" destOrd="0" presId="urn:microsoft.com/office/officeart/2005/8/layout/vList2"/>
    <dgm:cxn modelId="{DDD6E0D6-61CD-4CD5-A180-B78D25B1FE5D}" srcId="{64FCA778-3117-464C-98B4-E050B18CF986}" destId="{5DEF47E7-5204-4644-A0A3-54F4B00E749B}" srcOrd="1" destOrd="0" parTransId="{48443EBE-BCF3-42DD-A44F-8790DEBEDA9F}" sibTransId="{1F1D1BAC-401D-48BD-BE9D-AA49C090E496}"/>
    <dgm:cxn modelId="{E2D0CDC9-4AB9-4EFF-A9A0-0F7030A7B793}" srcId="{59A44879-CFF4-4DB7-A8F8-7909FA5C20E8}" destId="{7C4C64E6-FED4-4BB8-869A-A1D9BAB4F803}" srcOrd="1" destOrd="0" parTransId="{5A052AF2-F1B5-4CB2-BD5A-CF43EF541793}" sibTransId="{9192FDF5-1843-40E2-8A58-8789DB0F5520}"/>
    <dgm:cxn modelId="{CE7D5869-082A-4883-A67E-992DFA0E9060}" type="presOf" srcId="{D22E13D3-4B64-41EB-9EE2-A0E31B509F26}" destId="{FF2AC27A-1A75-4FC8-AC98-2B6FC5BB0298}" srcOrd="0" destOrd="0" presId="urn:microsoft.com/office/officeart/2005/8/layout/vList2"/>
    <dgm:cxn modelId="{FDB13C87-B78F-408D-8AD4-27BFFB7EB536}" type="presOf" srcId="{64FCA778-3117-464C-98B4-E050B18CF986}" destId="{BA03075E-C21D-4D58-B1F8-96BBC26420BC}" srcOrd="0" destOrd="0" presId="urn:microsoft.com/office/officeart/2005/8/layout/vList2"/>
    <dgm:cxn modelId="{E791E2A4-0E1B-4350-9C12-D346282A0C79}" type="presOf" srcId="{7C4C64E6-FED4-4BB8-869A-A1D9BAB4F803}" destId="{449026B3-A7EC-41AD-9AA2-7F7358D82737}" srcOrd="0" destOrd="0" presId="urn:microsoft.com/office/officeart/2005/8/layout/vList2"/>
    <dgm:cxn modelId="{2CADD4FC-17EB-4FDD-B439-D128BF6422C9}" type="presOf" srcId="{91AA7F7A-9D38-4609-AF56-A11879D2AE00}" destId="{62412C13-4855-4980-A0D9-31DFC5299240}" srcOrd="0" destOrd="0" presId="urn:microsoft.com/office/officeart/2005/8/layout/vList2"/>
    <dgm:cxn modelId="{26BC7803-F7C2-4076-90AA-358ED728666E}" srcId="{59A44879-CFF4-4DB7-A8F8-7909FA5C20E8}" destId="{D22E13D3-4B64-41EB-9EE2-A0E31B509F26}" srcOrd="2" destOrd="0" parTransId="{774BB93D-AB5A-4F61-A18D-617383A39351}" sibTransId="{267E75C7-CE13-4283-AA45-D73527D5984F}"/>
    <dgm:cxn modelId="{BBE52181-A90E-4FBB-B652-310F74A1FEB6}" srcId="{64FCA778-3117-464C-98B4-E050B18CF986}" destId="{91AA7F7A-9D38-4609-AF56-A11879D2AE00}" srcOrd="0" destOrd="0" parTransId="{6B951CF6-5F3F-44DD-AE8D-15DF08C3897C}" sibTransId="{0402695D-406A-4F4E-8C35-EC1E5849DBC4}"/>
    <dgm:cxn modelId="{444FBF5D-551F-4B4F-9CD8-953DAD167C42}" type="presOf" srcId="{0E49EB09-0C57-49B6-A95D-9FD497A2F122}" destId="{E34921E7-B7A7-45FF-98BD-0B3632D3C1DC}" srcOrd="0" destOrd="0" presId="urn:microsoft.com/office/officeart/2005/8/layout/vList2"/>
    <dgm:cxn modelId="{BF7DB52A-033C-4E3D-8544-891588971A67}" type="presParOf" srcId="{BCD42EBB-6728-410D-9339-657ADDFA3B7B}" destId="{1A272D6B-F824-468B-B023-6CAA70ACC4B4}" srcOrd="0" destOrd="0" presId="urn:microsoft.com/office/officeart/2005/8/layout/vList2"/>
    <dgm:cxn modelId="{8387795D-1111-4BF0-B891-C8865C29766E}" type="presParOf" srcId="{BCD42EBB-6728-410D-9339-657ADDFA3B7B}" destId="{EBE8DAB0-3031-49D3-8C1B-B40173EB4F1C}" srcOrd="1" destOrd="0" presId="urn:microsoft.com/office/officeart/2005/8/layout/vList2"/>
    <dgm:cxn modelId="{5D884BD9-B015-4A99-B37D-3C53F6398CF6}" type="presParOf" srcId="{BCD42EBB-6728-410D-9339-657ADDFA3B7B}" destId="{449026B3-A7EC-41AD-9AA2-7F7358D82737}" srcOrd="2" destOrd="0" presId="urn:microsoft.com/office/officeart/2005/8/layout/vList2"/>
    <dgm:cxn modelId="{378B39DA-957A-4813-892A-481FF732D470}" type="presParOf" srcId="{BCD42EBB-6728-410D-9339-657ADDFA3B7B}" destId="{7180F9DC-960F-4C64-AAAB-E253EEB3CA92}" srcOrd="3" destOrd="0" presId="urn:microsoft.com/office/officeart/2005/8/layout/vList2"/>
    <dgm:cxn modelId="{1219FD4F-B068-42AC-9F1A-56301A180A43}" type="presParOf" srcId="{BCD42EBB-6728-410D-9339-657ADDFA3B7B}" destId="{FF2AC27A-1A75-4FC8-AC98-2B6FC5BB0298}" srcOrd="4" destOrd="0" presId="urn:microsoft.com/office/officeart/2005/8/layout/vList2"/>
    <dgm:cxn modelId="{EE216E01-674A-4C11-98FF-B4DD716254E5}" type="presParOf" srcId="{BCD42EBB-6728-410D-9339-657ADDFA3B7B}" destId="{3CC8A10B-8256-44A0-8903-0072269CFB10}" srcOrd="5" destOrd="0" presId="urn:microsoft.com/office/officeart/2005/8/layout/vList2"/>
    <dgm:cxn modelId="{19D8AB78-CF53-4B3D-9285-0BDADFEF3BED}" type="presParOf" srcId="{BCD42EBB-6728-410D-9339-657ADDFA3B7B}" destId="{E34921E7-B7A7-45FF-98BD-0B3632D3C1DC}" srcOrd="6" destOrd="0" presId="urn:microsoft.com/office/officeart/2005/8/layout/vList2"/>
    <dgm:cxn modelId="{2EE6D972-0C3A-4C2C-9D27-FBAB3714DE8C}" type="presParOf" srcId="{BCD42EBB-6728-410D-9339-657ADDFA3B7B}" destId="{588E15D8-EC73-4C10-9668-A23DD18D80CD}" srcOrd="7" destOrd="0" presId="urn:microsoft.com/office/officeart/2005/8/layout/vList2"/>
    <dgm:cxn modelId="{9D10D3C8-3E14-4775-BC44-A654160A38FE}" type="presParOf" srcId="{BCD42EBB-6728-410D-9339-657ADDFA3B7B}" destId="{BA03075E-C21D-4D58-B1F8-96BBC26420BC}" srcOrd="8" destOrd="0" presId="urn:microsoft.com/office/officeart/2005/8/layout/vList2"/>
    <dgm:cxn modelId="{1937B3C8-218F-4202-B028-DBD221C58FFD}" type="presParOf" srcId="{BCD42EBB-6728-410D-9339-657ADDFA3B7B}" destId="{62412C13-4855-4980-A0D9-31DFC529924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259605-CDC3-4483-A404-6A8981F15B53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D544C56-02E5-4523-BC81-D60BD78FA4BC}">
      <dgm:prSet/>
      <dgm:spPr/>
      <dgm:t>
        <a:bodyPr/>
        <a:lstStyle/>
        <a:p>
          <a:pPr rtl="0"/>
          <a:r>
            <a:rPr lang="en-US" dirty="0" smtClean="0"/>
            <a:t>CHEAT!</a:t>
          </a:r>
          <a:endParaRPr lang="en-US" dirty="0"/>
        </a:p>
      </dgm:t>
    </dgm:pt>
    <dgm:pt modelId="{5AF57B98-2548-4609-A010-9280EDBA7804}" type="parTrans" cxnId="{4C8F48F5-2D32-44A1-B25B-DEF2A720E8E2}">
      <dgm:prSet/>
      <dgm:spPr/>
      <dgm:t>
        <a:bodyPr/>
        <a:lstStyle/>
        <a:p>
          <a:endParaRPr lang="en-US"/>
        </a:p>
      </dgm:t>
    </dgm:pt>
    <dgm:pt modelId="{B8C1F5D2-74F9-4B26-8A17-BCABB46E8CC7}" type="sibTrans" cxnId="{4C8F48F5-2D32-44A1-B25B-DEF2A720E8E2}">
      <dgm:prSet/>
      <dgm:spPr/>
      <dgm:t>
        <a:bodyPr/>
        <a:lstStyle/>
        <a:p>
          <a:endParaRPr lang="en-US"/>
        </a:p>
      </dgm:t>
    </dgm:pt>
    <dgm:pt modelId="{320824DA-51C3-4231-A069-77803F56DD58}" type="pres">
      <dgm:prSet presAssocID="{20259605-CDC3-4483-A404-6A8981F15B5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5087D5-5A64-43BD-9869-B6FDFD855F50}" type="pres">
      <dgm:prSet presAssocID="{FD544C56-02E5-4523-BC81-D60BD78FA4BC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7B5A66-7825-4F3F-82E3-BAD23FCD339D}" type="presOf" srcId="{FD544C56-02E5-4523-BC81-D60BD78FA4BC}" destId="{095087D5-5A64-43BD-9869-B6FDFD855F50}" srcOrd="0" destOrd="0" presId="urn:microsoft.com/office/officeart/2005/8/layout/cycle2"/>
    <dgm:cxn modelId="{E8EF112A-2171-49FF-B86A-711CD87DD344}" type="presOf" srcId="{20259605-CDC3-4483-A404-6A8981F15B53}" destId="{320824DA-51C3-4231-A069-77803F56DD58}" srcOrd="0" destOrd="0" presId="urn:microsoft.com/office/officeart/2005/8/layout/cycle2"/>
    <dgm:cxn modelId="{4C8F48F5-2D32-44A1-B25B-DEF2A720E8E2}" srcId="{20259605-CDC3-4483-A404-6A8981F15B53}" destId="{FD544C56-02E5-4523-BC81-D60BD78FA4BC}" srcOrd="0" destOrd="0" parTransId="{5AF57B98-2548-4609-A010-9280EDBA7804}" sibTransId="{B8C1F5D2-74F9-4B26-8A17-BCABB46E8CC7}"/>
    <dgm:cxn modelId="{4A103BDF-3C15-459F-9DD7-43D2D1940A3E}" type="presParOf" srcId="{320824DA-51C3-4231-A069-77803F56DD58}" destId="{095087D5-5A64-43BD-9869-B6FDFD855F5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259605-CDC3-4483-A404-6A8981F15B53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D544C56-02E5-4523-BC81-D60BD78FA4BC}">
      <dgm:prSet/>
      <dgm:spPr/>
      <dgm:t>
        <a:bodyPr/>
        <a:lstStyle/>
        <a:p>
          <a:pPr rtl="0"/>
          <a:r>
            <a:rPr lang="en-US" dirty="0" smtClean="0"/>
            <a:t>“CHEAT!”</a:t>
          </a:r>
          <a:endParaRPr lang="en-US" dirty="0"/>
        </a:p>
      </dgm:t>
    </dgm:pt>
    <dgm:pt modelId="{5AF57B98-2548-4609-A010-9280EDBA7804}" type="parTrans" cxnId="{4C8F48F5-2D32-44A1-B25B-DEF2A720E8E2}">
      <dgm:prSet/>
      <dgm:spPr/>
      <dgm:t>
        <a:bodyPr/>
        <a:lstStyle/>
        <a:p>
          <a:endParaRPr lang="en-US"/>
        </a:p>
      </dgm:t>
    </dgm:pt>
    <dgm:pt modelId="{B8C1F5D2-74F9-4B26-8A17-BCABB46E8CC7}" type="sibTrans" cxnId="{4C8F48F5-2D32-44A1-B25B-DEF2A720E8E2}">
      <dgm:prSet/>
      <dgm:spPr/>
      <dgm:t>
        <a:bodyPr/>
        <a:lstStyle/>
        <a:p>
          <a:endParaRPr lang="en-US"/>
        </a:p>
      </dgm:t>
    </dgm:pt>
    <dgm:pt modelId="{320824DA-51C3-4231-A069-77803F56DD58}" type="pres">
      <dgm:prSet presAssocID="{20259605-CDC3-4483-A404-6A8981F15B5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5087D5-5A64-43BD-9869-B6FDFD855F50}" type="pres">
      <dgm:prSet presAssocID="{FD544C56-02E5-4523-BC81-D60BD78FA4BC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7B5A66-7825-4F3F-82E3-BAD23FCD339D}" type="presOf" srcId="{FD544C56-02E5-4523-BC81-D60BD78FA4BC}" destId="{095087D5-5A64-43BD-9869-B6FDFD855F50}" srcOrd="0" destOrd="0" presId="urn:microsoft.com/office/officeart/2005/8/layout/cycle2"/>
    <dgm:cxn modelId="{E8EF112A-2171-49FF-B86A-711CD87DD344}" type="presOf" srcId="{20259605-CDC3-4483-A404-6A8981F15B53}" destId="{320824DA-51C3-4231-A069-77803F56DD58}" srcOrd="0" destOrd="0" presId="urn:microsoft.com/office/officeart/2005/8/layout/cycle2"/>
    <dgm:cxn modelId="{4C8F48F5-2D32-44A1-B25B-DEF2A720E8E2}" srcId="{20259605-CDC3-4483-A404-6A8981F15B53}" destId="{FD544C56-02E5-4523-BC81-D60BD78FA4BC}" srcOrd="0" destOrd="0" parTransId="{5AF57B98-2548-4609-A010-9280EDBA7804}" sibTransId="{B8C1F5D2-74F9-4B26-8A17-BCABB46E8CC7}"/>
    <dgm:cxn modelId="{4A103BDF-3C15-459F-9DD7-43D2D1940A3E}" type="presParOf" srcId="{320824DA-51C3-4231-A069-77803F56DD58}" destId="{095087D5-5A64-43BD-9869-B6FDFD855F5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259605-CDC3-4483-A404-6A8981F15B53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544C56-02E5-4523-BC81-D60BD78FA4BC}">
      <dgm:prSet/>
      <dgm:spPr/>
      <dgm:t>
        <a:bodyPr/>
        <a:lstStyle/>
        <a:p>
          <a:pPr rtl="0"/>
          <a:r>
            <a:rPr lang="en-US" dirty="0" smtClean="0"/>
            <a:t>Tools</a:t>
          </a:r>
          <a:endParaRPr lang="en-US" dirty="0"/>
        </a:p>
      </dgm:t>
    </dgm:pt>
    <dgm:pt modelId="{5AF57B98-2548-4609-A010-9280EDBA7804}" type="parTrans" cxnId="{4C8F48F5-2D32-44A1-B25B-DEF2A720E8E2}">
      <dgm:prSet/>
      <dgm:spPr/>
      <dgm:t>
        <a:bodyPr/>
        <a:lstStyle/>
        <a:p>
          <a:endParaRPr lang="en-US"/>
        </a:p>
      </dgm:t>
    </dgm:pt>
    <dgm:pt modelId="{B8C1F5D2-74F9-4B26-8A17-BCABB46E8CC7}" type="sibTrans" cxnId="{4C8F48F5-2D32-44A1-B25B-DEF2A720E8E2}">
      <dgm:prSet/>
      <dgm:spPr/>
      <dgm:t>
        <a:bodyPr/>
        <a:lstStyle/>
        <a:p>
          <a:endParaRPr lang="en-US"/>
        </a:p>
      </dgm:t>
    </dgm:pt>
    <dgm:pt modelId="{B9F4BD9D-0927-4FEF-A8D2-879F6949D92B}">
      <dgm:prSet/>
      <dgm:spPr/>
      <dgm:t>
        <a:bodyPr/>
        <a:lstStyle/>
        <a:p>
          <a:pPr rtl="0"/>
          <a:r>
            <a:rPr lang="en-US" dirty="0" smtClean="0"/>
            <a:t>Resources</a:t>
          </a:r>
          <a:endParaRPr lang="en-US" dirty="0"/>
        </a:p>
      </dgm:t>
    </dgm:pt>
    <dgm:pt modelId="{CE49CE3B-D2B5-4C82-B115-43082F5F3AF3}" type="parTrans" cxnId="{B497EE5C-BEE0-4015-8E56-CAAF7E4F85B2}">
      <dgm:prSet/>
      <dgm:spPr/>
      <dgm:t>
        <a:bodyPr/>
        <a:lstStyle/>
        <a:p>
          <a:endParaRPr lang="en-US"/>
        </a:p>
      </dgm:t>
    </dgm:pt>
    <dgm:pt modelId="{AAC5E97F-EAB6-43CD-9D03-384A78F1A0D2}" type="sibTrans" cxnId="{B497EE5C-BEE0-4015-8E56-CAAF7E4F85B2}">
      <dgm:prSet/>
      <dgm:spPr/>
      <dgm:t>
        <a:bodyPr/>
        <a:lstStyle/>
        <a:p>
          <a:endParaRPr lang="en-US"/>
        </a:p>
      </dgm:t>
    </dgm:pt>
    <dgm:pt modelId="{660D4D69-DDD2-43C9-B57F-712CF39630C1}">
      <dgm:prSet/>
      <dgm:spPr/>
      <dgm:t>
        <a:bodyPr/>
        <a:lstStyle/>
        <a:p>
          <a:pPr rtl="0"/>
          <a:r>
            <a:rPr lang="en-US" dirty="0" smtClean="0"/>
            <a:t>Techniques</a:t>
          </a:r>
          <a:endParaRPr lang="en-US" dirty="0"/>
        </a:p>
      </dgm:t>
    </dgm:pt>
    <dgm:pt modelId="{65ADD296-4C5F-48EB-9B95-0BB91D5191C7}" type="parTrans" cxnId="{520154D5-AAFA-4A4C-8F36-FEFA455A047C}">
      <dgm:prSet/>
      <dgm:spPr/>
      <dgm:t>
        <a:bodyPr/>
        <a:lstStyle/>
        <a:p>
          <a:endParaRPr lang="en-US"/>
        </a:p>
      </dgm:t>
    </dgm:pt>
    <dgm:pt modelId="{FD9B6DB6-FBD3-49B5-803E-E6D074CC6B25}" type="sibTrans" cxnId="{520154D5-AAFA-4A4C-8F36-FEFA455A047C}">
      <dgm:prSet/>
      <dgm:spPr/>
      <dgm:t>
        <a:bodyPr/>
        <a:lstStyle/>
        <a:p>
          <a:endParaRPr lang="en-US"/>
        </a:p>
      </dgm:t>
    </dgm:pt>
    <dgm:pt modelId="{320824DA-51C3-4231-A069-77803F56DD58}" type="pres">
      <dgm:prSet presAssocID="{20259605-CDC3-4483-A404-6A8981F15B5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5087D5-5A64-43BD-9869-B6FDFD855F50}" type="pres">
      <dgm:prSet presAssocID="{FD544C56-02E5-4523-BC81-D60BD78FA4B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49C95-DFF8-47AB-AF03-F3712E67595C}" type="pres">
      <dgm:prSet presAssocID="{B8C1F5D2-74F9-4B26-8A17-BCABB46E8CC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8184577-05DC-46FE-BAC2-CE7464EC4B1A}" type="pres">
      <dgm:prSet presAssocID="{B8C1F5D2-74F9-4B26-8A17-BCABB46E8CC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5875C54-E149-4AF8-A366-31B762B587D9}" type="pres">
      <dgm:prSet presAssocID="{660D4D69-DDD2-43C9-B57F-712CF39630C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A2119-9043-4BBB-BDDC-04B57963F05C}" type="pres">
      <dgm:prSet presAssocID="{FD9B6DB6-FBD3-49B5-803E-E6D074CC6B2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6258F87-2403-448D-BB06-9335A4BB63C4}" type="pres">
      <dgm:prSet presAssocID="{FD9B6DB6-FBD3-49B5-803E-E6D074CC6B2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FF6B59F-A171-42C5-B946-489FE8837D8F}" type="pres">
      <dgm:prSet presAssocID="{B9F4BD9D-0927-4FEF-A8D2-879F6949D92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C184C-A7B9-419E-9591-F8135BD49453}" type="pres">
      <dgm:prSet presAssocID="{AAC5E97F-EAB6-43CD-9D03-384A78F1A0D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65BF8AD-DC9A-43C1-A234-98860888D5DA}" type="pres">
      <dgm:prSet presAssocID="{AAC5E97F-EAB6-43CD-9D03-384A78F1A0D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C17AAF-646E-4A61-AA24-3B6DE53AC2BF}" type="presOf" srcId="{AAC5E97F-EAB6-43CD-9D03-384A78F1A0D2}" destId="{165BF8AD-DC9A-43C1-A234-98860888D5DA}" srcOrd="1" destOrd="0" presId="urn:microsoft.com/office/officeart/2005/8/layout/cycle2"/>
    <dgm:cxn modelId="{1C56C363-800A-413F-8AEE-72E098ACB979}" type="presOf" srcId="{660D4D69-DDD2-43C9-B57F-712CF39630C1}" destId="{25875C54-E149-4AF8-A366-31B762B587D9}" srcOrd="0" destOrd="0" presId="urn:microsoft.com/office/officeart/2005/8/layout/cycle2"/>
    <dgm:cxn modelId="{DF7B5A66-7825-4F3F-82E3-BAD23FCD339D}" type="presOf" srcId="{FD544C56-02E5-4523-BC81-D60BD78FA4BC}" destId="{095087D5-5A64-43BD-9869-B6FDFD855F50}" srcOrd="0" destOrd="0" presId="urn:microsoft.com/office/officeart/2005/8/layout/cycle2"/>
    <dgm:cxn modelId="{65C77804-093B-4248-9ECD-670B92E92F04}" type="presOf" srcId="{FD9B6DB6-FBD3-49B5-803E-E6D074CC6B25}" destId="{BF5A2119-9043-4BBB-BDDC-04B57963F05C}" srcOrd="0" destOrd="0" presId="urn:microsoft.com/office/officeart/2005/8/layout/cycle2"/>
    <dgm:cxn modelId="{10938575-596E-494F-BD4C-CFB7FA599744}" type="presOf" srcId="{FD9B6DB6-FBD3-49B5-803E-E6D074CC6B25}" destId="{16258F87-2403-448D-BB06-9335A4BB63C4}" srcOrd="1" destOrd="0" presId="urn:microsoft.com/office/officeart/2005/8/layout/cycle2"/>
    <dgm:cxn modelId="{E8EF112A-2171-49FF-B86A-711CD87DD344}" type="presOf" srcId="{20259605-CDC3-4483-A404-6A8981F15B53}" destId="{320824DA-51C3-4231-A069-77803F56DD58}" srcOrd="0" destOrd="0" presId="urn:microsoft.com/office/officeart/2005/8/layout/cycle2"/>
    <dgm:cxn modelId="{54643E40-F7C1-46C5-ACCF-84A78CADA30F}" type="presOf" srcId="{B9F4BD9D-0927-4FEF-A8D2-879F6949D92B}" destId="{FFF6B59F-A171-42C5-B946-489FE8837D8F}" srcOrd="0" destOrd="0" presId="urn:microsoft.com/office/officeart/2005/8/layout/cycle2"/>
    <dgm:cxn modelId="{B7E2C89E-56C8-48A3-A93E-529E173750F0}" type="presOf" srcId="{AAC5E97F-EAB6-43CD-9D03-384A78F1A0D2}" destId="{DC2C184C-A7B9-419E-9591-F8135BD49453}" srcOrd="0" destOrd="0" presId="urn:microsoft.com/office/officeart/2005/8/layout/cycle2"/>
    <dgm:cxn modelId="{859ACE16-EDAD-4F00-87D0-E9EE8AB49E19}" type="presOf" srcId="{B8C1F5D2-74F9-4B26-8A17-BCABB46E8CC7}" destId="{68184577-05DC-46FE-BAC2-CE7464EC4B1A}" srcOrd="1" destOrd="0" presId="urn:microsoft.com/office/officeart/2005/8/layout/cycle2"/>
    <dgm:cxn modelId="{4C8F48F5-2D32-44A1-B25B-DEF2A720E8E2}" srcId="{20259605-CDC3-4483-A404-6A8981F15B53}" destId="{FD544C56-02E5-4523-BC81-D60BD78FA4BC}" srcOrd="0" destOrd="0" parTransId="{5AF57B98-2548-4609-A010-9280EDBA7804}" sibTransId="{B8C1F5D2-74F9-4B26-8A17-BCABB46E8CC7}"/>
    <dgm:cxn modelId="{B497EE5C-BEE0-4015-8E56-CAAF7E4F85B2}" srcId="{20259605-CDC3-4483-A404-6A8981F15B53}" destId="{B9F4BD9D-0927-4FEF-A8D2-879F6949D92B}" srcOrd="2" destOrd="0" parTransId="{CE49CE3B-D2B5-4C82-B115-43082F5F3AF3}" sibTransId="{AAC5E97F-EAB6-43CD-9D03-384A78F1A0D2}"/>
    <dgm:cxn modelId="{520154D5-AAFA-4A4C-8F36-FEFA455A047C}" srcId="{20259605-CDC3-4483-A404-6A8981F15B53}" destId="{660D4D69-DDD2-43C9-B57F-712CF39630C1}" srcOrd="1" destOrd="0" parTransId="{65ADD296-4C5F-48EB-9B95-0BB91D5191C7}" sibTransId="{FD9B6DB6-FBD3-49B5-803E-E6D074CC6B25}"/>
    <dgm:cxn modelId="{DDCE0732-B75E-4A80-862E-06DC90CF138F}" type="presOf" srcId="{B8C1F5D2-74F9-4B26-8A17-BCABB46E8CC7}" destId="{61249C95-DFF8-47AB-AF03-F3712E67595C}" srcOrd="0" destOrd="0" presId="urn:microsoft.com/office/officeart/2005/8/layout/cycle2"/>
    <dgm:cxn modelId="{4A103BDF-3C15-459F-9DD7-43D2D1940A3E}" type="presParOf" srcId="{320824DA-51C3-4231-A069-77803F56DD58}" destId="{095087D5-5A64-43BD-9869-B6FDFD855F50}" srcOrd="0" destOrd="0" presId="urn:microsoft.com/office/officeart/2005/8/layout/cycle2"/>
    <dgm:cxn modelId="{44C1D2E8-CD62-4D79-A338-A22119B1E0B1}" type="presParOf" srcId="{320824DA-51C3-4231-A069-77803F56DD58}" destId="{61249C95-DFF8-47AB-AF03-F3712E67595C}" srcOrd="1" destOrd="0" presId="urn:microsoft.com/office/officeart/2005/8/layout/cycle2"/>
    <dgm:cxn modelId="{058589A0-EDEC-4B5A-A66F-DFCDDFAE1F63}" type="presParOf" srcId="{61249C95-DFF8-47AB-AF03-F3712E67595C}" destId="{68184577-05DC-46FE-BAC2-CE7464EC4B1A}" srcOrd="0" destOrd="0" presId="urn:microsoft.com/office/officeart/2005/8/layout/cycle2"/>
    <dgm:cxn modelId="{66543B3D-E84E-40E2-9853-E046062C51F1}" type="presParOf" srcId="{320824DA-51C3-4231-A069-77803F56DD58}" destId="{25875C54-E149-4AF8-A366-31B762B587D9}" srcOrd="2" destOrd="0" presId="urn:microsoft.com/office/officeart/2005/8/layout/cycle2"/>
    <dgm:cxn modelId="{85F54434-7AF4-41AC-9CA1-466A274D549D}" type="presParOf" srcId="{320824DA-51C3-4231-A069-77803F56DD58}" destId="{BF5A2119-9043-4BBB-BDDC-04B57963F05C}" srcOrd="3" destOrd="0" presId="urn:microsoft.com/office/officeart/2005/8/layout/cycle2"/>
    <dgm:cxn modelId="{CEE231D0-999A-42C6-9949-44C312B65112}" type="presParOf" srcId="{BF5A2119-9043-4BBB-BDDC-04B57963F05C}" destId="{16258F87-2403-448D-BB06-9335A4BB63C4}" srcOrd="0" destOrd="0" presId="urn:microsoft.com/office/officeart/2005/8/layout/cycle2"/>
    <dgm:cxn modelId="{30D19012-151B-4AF5-8163-260350D9F60B}" type="presParOf" srcId="{320824DA-51C3-4231-A069-77803F56DD58}" destId="{FFF6B59F-A171-42C5-B946-489FE8837D8F}" srcOrd="4" destOrd="0" presId="urn:microsoft.com/office/officeart/2005/8/layout/cycle2"/>
    <dgm:cxn modelId="{E9003972-3120-4CE5-B4C1-238837D4D454}" type="presParOf" srcId="{320824DA-51C3-4231-A069-77803F56DD58}" destId="{DC2C184C-A7B9-419E-9591-F8135BD49453}" srcOrd="5" destOrd="0" presId="urn:microsoft.com/office/officeart/2005/8/layout/cycle2"/>
    <dgm:cxn modelId="{F5898295-FF53-443A-84FC-77DE78BFBF67}" type="presParOf" srcId="{DC2C184C-A7B9-419E-9591-F8135BD49453}" destId="{165BF8AD-DC9A-43C1-A234-98860888D5D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A44879-CFF4-4DB7-A8F8-7909FA5C20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9C373-6049-48D8-9149-BCD4EE7D0642}">
      <dgm:prSet custT="1"/>
      <dgm:spPr/>
      <dgm:t>
        <a:bodyPr/>
        <a:lstStyle/>
        <a:p>
          <a:pPr rtl="0"/>
          <a:r>
            <a:rPr lang="en-US" sz="2800" dirty="0" smtClean="0"/>
            <a:t>Bootstrap</a:t>
          </a:r>
          <a:endParaRPr lang="en-US" sz="2800" dirty="0"/>
        </a:p>
      </dgm:t>
    </dgm:pt>
    <dgm:pt modelId="{93F304AD-0465-418E-B9FF-44FABE421247}" type="parTrans" cxnId="{FD93834E-893A-4699-8D84-4375BD2DB832}">
      <dgm:prSet/>
      <dgm:spPr/>
      <dgm:t>
        <a:bodyPr/>
        <a:lstStyle/>
        <a:p>
          <a:endParaRPr lang="en-US" sz="2000"/>
        </a:p>
      </dgm:t>
    </dgm:pt>
    <dgm:pt modelId="{98177DB0-0E5E-4CF4-BFD8-66533C2674F7}" type="sibTrans" cxnId="{FD93834E-893A-4699-8D84-4375BD2DB832}">
      <dgm:prSet/>
      <dgm:spPr/>
      <dgm:t>
        <a:bodyPr/>
        <a:lstStyle/>
        <a:p>
          <a:endParaRPr lang="en-US" sz="2000"/>
        </a:p>
      </dgm:t>
    </dgm:pt>
    <dgm:pt modelId="{17F92437-C2F6-471B-AF59-075B69950865}">
      <dgm:prSet custT="1"/>
      <dgm:spPr/>
      <dgm:t>
        <a:bodyPr/>
        <a:lstStyle/>
        <a:p>
          <a:pPr rtl="0"/>
          <a:r>
            <a:rPr lang="en-US" sz="2000" dirty="0" smtClean="0"/>
            <a:t>HUGE community</a:t>
          </a:r>
          <a:endParaRPr lang="en-US" sz="2000" dirty="0"/>
        </a:p>
      </dgm:t>
    </dgm:pt>
    <dgm:pt modelId="{10EB3E37-13A7-4804-8AA7-581F1206C22E}" type="parTrans" cxnId="{F732A1D8-2B0A-4481-89C9-FC995F7CE262}">
      <dgm:prSet/>
      <dgm:spPr/>
      <dgm:t>
        <a:bodyPr/>
        <a:lstStyle/>
        <a:p>
          <a:endParaRPr lang="en-US" sz="2000"/>
        </a:p>
      </dgm:t>
    </dgm:pt>
    <dgm:pt modelId="{F65E438A-9301-4D02-B44A-51C84C5B34A6}" type="sibTrans" cxnId="{F732A1D8-2B0A-4481-89C9-FC995F7CE262}">
      <dgm:prSet/>
      <dgm:spPr/>
      <dgm:t>
        <a:bodyPr/>
        <a:lstStyle/>
        <a:p>
          <a:endParaRPr lang="en-US" sz="2000"/>
        </a:p>
      </dgm:t>
    </dgm:pt>
    <dgm:pt modelId="{C2E66CF9-6B6E-4079-BA30-68D4D872AB81}">
      <dgm:prSet custT="1"/>
      <dgm:spPr/>
      <dgm:t>
        <a:bodyPr/>
        <a:lstStyle/>
        <a:p>
          <a:pPr rtl="0"/>
          <a:r>
            <a:rPr lang="en-US" sz="2000" dirty="0" smtClean="0"/>
            <a:t>Many things “just work” with it</a:t>
          </a:r>
          <a:endParaRPr lang="en-US" sz="2000" dirty="0"/>
        </a:p>
      </dgm:t>
    </dgm:pt>
    <dgm:pt modelId="{E8ADCD9A-E2E0-41B5-A787-B094614DB69A}" type="parTrans" cxnId="{00CD7937-0B4F-428C-B163-876A129B1E97}">
      <dgm:prSet/>
      <dgm:spPr/>
      <dgm:t>
        <a:bodyPr/>
        <a:lstStyle/>
        <a:p>
          <a:endParaRPr lang="en-US" sz="2000"/>
        </a:p>
      </dgm:t>
    </dgm:pt>
    <dgm:pt modelId="{39B133D0-B894-48C8-961F-6E14BB7015A1}" type="sibTrans" cxnId="{00CD7937-0B4F-428C-B163-876A129B1E97}">
      <dgm:prSet/>
      <dgm:spPr/>
      <dgm:t>
        <a:bodyPr/>
        <a:lstStyle/>
        <a:p>
          <a:endParaRPr lang="en-US" sz="2000"/>
        </a:p>
      </dgm:t>
    </dgm:pt>
    <dgm:pt modelId="{5134C320-D62A-44AA-B2A3-14576FB70B76}">
      <dgm:prSet custT="1"/>
      <dgm:spPr/>
      <dgm:t>
        <a:bodyPr/>
        <a:lstStyle/>
        <a:p>
          <a:pPr rtl="0"/>
          <a:r>
            <a:rPr lang="en-US" sz="2000" dirty="0" smtClean="0"/>
            <a:t>Responsive!</a:t>
          </a:r>
          <a:endParaRPr lang="en-US" sz="2000" dirty="0"/>
        </a:p>
      </dgm:t>
    </dgm:pt>
    <dgm:pt modelId="{63FC24DB-0CAB-4B81-A344-162900B48C67}" type="parTrans" cxnId="{65B4E65B-B287-4FF1-B34C-F95A29709D9F}">
      <dgm:prSet/>
      <dgm:spPr/>
      <dgm:t>
        <a:bodyPr/>
        <a:lstStyle/>
        <a:p>
          <a:endParaRPr lang="en-US" sz="2000"/>
        </a:p>
      </dgm:t>
    </dgm:pt>
    <dgm:pt modelId="{0D38429E-BDAC-40F0-BF96-1328772BC1FF}" type="sibTrans" cxnId="{65B4E65B-B287-4FF1-B34C-F95A29709D9F}">
      <dgm:prSet/>
      <dgm:spPr/>
      <dgm:t>
        <a:bodyPr/>
        <a:lstStyle/>
        <a:p>
          <a:endParaRPr lang="en-US" sz="2000"/>
        </a:p>
      </dgm:t>
    </dgm:pt>
    <dgm:pt modelId="{7C4C64E6-FED4-4BB8-869A-A1D9BAB4F803}">
      <dgm:prSet custT="1"/>
      <dgm:spPr>
        <a:solidFill>
          <a:schemeClr val="bg1"/>
        </a:solidFill>
      </dgm:spPr>
      <dgm:t>
        <a:bodyPr/>
        <a:lstStyle/>
        <a:p>
          <a:pPr rtl="0"/>
          <a:endParaRPr lang="en-US" sz="2400" dirty="0"/>
        </a:p>
      </dgm:t>
    </dgm:pt>
    <dgm:pt modelId="{9192FDF5-1843-40E2-8A58-8789DB0F5520}" type="sibTrans" cxnId="{E2D0CDC9-4AB9-4EFF-A9A0-0F7030A7B793}">
      <dgm:prSet/>
      <dgm:spPr/>
      <dgm:t>
        <a:bodyPr/>
        <a:lstStyle/>
        <a:p>
          <a:endParaRPr lang="en-US" sz="2000"/>
        </a:p>
      </dgm:t>
    </dgm:pt>
    <dgm:pt modelId="{5A052AF2-F1B5-4CB2-BD5A-CF43EF541793}" type="parTrans" cxnId="{E2D0CDC9-4AB9-4EFF-A9A0-0F7030A7B793}">
      <dgm:prSet/>
      <dgm:spPr/>
      <dgm:t>
        <a:bodyPr/>
        <a:lstStyle/>
        <a:p>
          <a:endParaRPr lang="en-US" sz="2000"/>
        </a:p>
      </dgm:t>
    </dgm:pt>
    <dgm:pt modelId="{1048D984-4EF4-49A5-8E14-88C14CFBDDBF}">
      <dgm:prSet custT="1"/>
      <dgm:spPr>
        <a:solidFill>
          <a:schemeClr val="bg1"/>
        </a:solidFill>
      </dgm:spPr>
      <dgm:t>
        <a:bodyPr/>
        <a:lstStyle/>
        <a:p>
          <a:pPr rtl="0"/>
          <a:endParaRPr lang="en-US" sz="2000" dirty="0"/>
        </a:p>
      </dgm:t>
    </dgm:pt>
    <dgm:pt modelId="{512ABE86-5F5A-47CA-8720-C2AFDC8A8171}" type="sibTrans" cxnId="{7C0DA90D-0173-4E50-B804-B256789BF290}">
      <dgm:prSet/>
      <dgm:spPr/>
      <dgm:t>
        <a:bodyPr/>
        <a:lstStyle/>
        <a:p>
          <a:endParaRPr lang="en-US" sz="2000"/>
        </a:p>
      </dgm:t>
    </dgm:pt>
    <dgm:pt modelId="{3CE38E23-31C2-4AC0-A0CF-6B90078ABE80}" type="parTrans" cxnId="{7C0DA90D-0173-4E50-B804-B256789BF290}">
      <dgm:prSet/>
      <dgm:spPr/>
      <dgm:t>
        <a:bodyPr/>
        <a:lstStyle/>
        <a:p>
          <a:endParaRPr lang="en-US" sz="2000"/>
        </a:p>
      </dgm:t>
    </dgm:pt>
    <dgm:pt modelId="{D22E13D3-4B64-41EB-9EE2-A0E31B509F26}">
      <dgm:prSet custT="1"/>
      <dgm:spPr>
        <a:solidFill>
          <a:schemeClr val="bg1"/>
        </a:solidFill>
      </dgm:spPr>
      <dgm:t>
        <a:bodyPr/>
        <a:lstStyle/>
        <a:p>
          <a:pPr rtl="0"/>
          <a:endParaRPr lang="en-US" sz="2000" dirty="0"/>
        </a:p>
      </dgm:t>
    </dgm:pt>
    <dgm:pt modelId="{267E75C7-CE13-4283-AA45-D73527D5984F}" type="sibTrans" cxnId="{26BC7803-F7C2-4076-90AA-358ED728666E}">
      <dgm:prSet/>
      <dgm:spPr/>
      <dgm:t>
        <a:bodyPr/>
        <a:lstStyle/>
        <a:p>
          <a:endParaRPr lang="en-US" sz="2000"/>
        </a:p>
      </dgm:t>
    </dgm:pt>
    <dgm:pt modelId="{774BB93D-AB5A-4F61-A18D-617383A39351}" type="parTrans" cxnId="{26BC7803-F7C2-4076-90AA-358ED728666E}">
      <dgm:prSet/>
      <dgm:spPr/>
      <dgm:t>
        <a:bodyPr/>
        <a:lstStyle/>
        <a:p>
          <a:endParaRPr lang="en-US" sz="2000"/>
        </a:p>
      </dgm:t>
    </dgm:pt>
    <dgm:pt modelId="{BCD42EBB-6728-410D-9339-657ADDFA3B7B}" type="pres">
      <dgm:prSet presAssocID="{59A44879-CFF4-4DB7-A8F8-7909FA5C20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272D6B-F824-468B-B023-6CAA70ACC4B4}" type="pres">
      <dgm:prSet presAssocID="{3B39C373-6049-48D8-9149-BCD4EE7D064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E1639-7872-48E2-9EB8-CB890A37F406}" type="pres">
      <dgm:prSet presAssocID="{3B39C373-6049-48D8-9149-BCD4EE7D064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026B3-A7EC-41AD-9AA2-7F7358D82737}" type="pres">
      <dgm:prSet presAssocID="{7C4C64E6-FED4-4BB8-869A-A1D9BAB4F803}" presName="parentText" presStyleLbl="node1" presStyleIdx="1" presStyleCnt="4" custLinFactY="10784" custLinFactNeighborX="-137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0F9DC-960F-4C64-AAAB-E253EEB3CA92}" type="pres">
      <dgm:prSet presAssocID="{9192FDF5-1843-40E2-8A58-8789DB0F5520}" presName="spacer" presStyleCnt="0"/>
      <dgm:spPr/>
      <dgm:t>
        <a:bodyPr/>
        <a:lstStyle/>
        <a:p>
          <a:endParaRPr lang="en-US"/>
        </a:p>
      </dgm:t>
    </dgm:pt>
    <dgm:pt modelId="{22138038-527B-4AF5-B6AA-FF9163226667}" type="pres">
      <dgm:prSet presAssocID="{1048D984-4EF4-49A5-8E14-88C14CFBDDB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16E63-D167-4E23-B92F-6E822A4236D4}" type="pres">
      <dgm:prSet presAssocID="{512ABE86-5F5A-47CA-8720-C2AFDC8A8171}" presName="spacer" presStyleCnt="0"/>
      <dgm:spPr/>
      <dgm:t>
        <a:bodyPr/>
        <a:lstStyle/>
        <a:p>
          <a:endParaRPr lang="en-US"/>
        </a:p>
      </dgm:t>
    </dgm:pt>
    <dgm:pt modelId="{FF2AC27A-1A75-4FC8-AC98-2B6FC5BB0298}" type="pres">
      <dgm:prSet presAssocID="{D22E13D3-4B64-41EB-9EE2-A0E31B509F2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643461-2735-45DD-AFD9-3F5F8E14E9A1}" type="presOf" srcId="{1048D984-4EF4-49A5-8E14-88C14CFBDDBF}" destId="{22138038-527B-4AF5-B6AA-FF9163226667}" srcOrd="0" destOrd="0" presId="urn:microsoft.com/office/officeart/2005/8/layout/vList2"/>
    <dgm:cxn modelId="{9C993BC9-B8B4-4524-9AE4-CBA943CC214B}" type="presOf" srcId="{3B39C373-6049-48D8-9149-BCD4EE7D0642}" destId="{1A272D6B-F824-468B-B023-6CAA70ACC4B4}" srcOrd="0" destOrd="0" presId="urn:microsoft.com/office/officeart/2005/8/layout/vList2"/>
    <dgm:cxn modelId="{F732A1D8-2B0A-4481-89C9-FC995F7CE262}" srcId="{3B39C373-6049-48D8-9149-BCD4EE7D0642}" destId="{17F92437-C2F6-471B-AF59-075B69950865}" srcOrd="0" destOrd="0" parTransId="{10EB3E37-13A7-4804-8AA7-581F1206C22E}" sibTransId="{F65E438A-9301-4D02-B44A-51C84C5B34A6}"/>
    <dgm:cxn modelId="{FD93834E-893A-4699-8D84-4375BD2DB832}" srcId="{59A44879-CFF4-4DB7-A8F8-7909FA5C20E8}" destId="{3B39C373-6049-48D8-9149-BCD4EE7D0642}" srcOrd="0" destOrd="0" parTransId="{93F304AD-0465-418E-B9FF-44FABE421247}" sibTransId="{98177DB0-0E5E-4CF4-BFD8-66533C2674F7}"/>
    <dgm:cxn modelId="{65B4E65B-B287-4FF1-B34C-F95A29709D9F}" srcId="{3B39C373-6049-48D8-9149-BCD4EE7D0642}" destId="{5134C320-D62A-44AA-B2A3-14576FB70B76}" srcOrd="2" destOrd="0" parTransId="{63FC24DB-0CAB-4B81-A344-162900B48C67}" sibTransId="{0D38429E-BDAC-40F0-BF96-1328772BC1FF}"/>
    <dgm:cxn modelId="{E2D0CDC9-4AB9-4EFF-A9A0-0F7030A7B793}" srcId="{59A44879-CFF4-4DB7-A8F8-7909FA5C20E8}" destId="{7C4C64E6-FED4-4BB8-869A-A1D9BAB4F803}" srcOrd="1" destOrd="0" parTransId="{5A052AF2-F1B5-4CB2-BD5A-CF43EF541793}" sibTransId="{9192FDF5-1843-40E2-8A58-8789DB0F5520}"/>
    <dgm:cxn modelId="{19E173C5-B4A9-415D-B06D-4BA1741978BE}" type="presOf" srcId="{D22E13D3-4B64-41EB-9EE2-A0E31B509F26}" destId="{FF2AC27A-1A75-4FC8-AC98-2B6FC5BB0298}" srcOrd="0" destOrd="0" presId="urn:microsoft.com/office/officeart/2005/8/layout/vList2"/>
    <dgm:cxn modelId="{5D9BB7D3-FCBE-4E66-87C2-FE1135837DE4}" type="presOf" srcId="{C2E66CF9-6B6E-4079-BA30-68D4D872AB81}" destId="{E30E1639-7872-48E2-9EB8-CB890A37F406}" srcOrd="0" destOrd="1" presId="urn:microsoft.com/office/officeart/2005/8/layout/vList2"/>
    <dgm:cxn modelId="{7C0DA90D-0173-4E50-B804-B256789BF290}" srcId="{59A44879-CFF4-4DB7-A8F8-7909FA5C20E8}" destId="{1048D984-4EF4-49A5-8E14-88C14CFBDDBF}" srcOrd="2" destOrd="0" parTransId="{3CE38E23-31C2-4AC0-A0CF-6B90078ABE80}" sibTransId="{512ABE86-5F5A-47CA-8720-C2AFDC8A8171}"/>
    <dgm:cxn modelId="{00CD7937-0B4F-428C-B163-876A129B1E97}" srcId="{3B39C373-6049-48D8-9149-BCD4EE7D0642}" destId="{C2E66CF9-6B6E-4079-BA30-68D4D872AB81}" srcOrd="1" destOrd="0" parTransId="{E8ADCD9A-E2E0-41B5-A787-B094614DB69A}" sibTransId="{39B133D0-B894-48C8-961F-6E14BB7015A1}"/>
    <dgm:cxn modelId="{7E9C17D0-4349-4644-AD35-77C73F9ED2F3}" type="presOf" srcId="{7C4C64E6-FED4-4BB8-869A-A1D9BAB4F803}" destId="{449026B3-A7EC-41AD-9AA2-7F7358D82737}" srcOrd="0" destOrd="0" presId="urn:microsoft.com/office/officeart/2005/8/layout/vList2"/>
    <dgm:cxn modelId="{D189E6A1-0181-4781-BB45-D19A3D1903FD}" type="presOf" srcId="{17F92437-C2F6-471B-AF59-075B69950865}" destId="{E30E1639-7872-48E2-9EB8-CB890A37F406}" srcOrd="0" destOrd="0" presId="urn:microsoft.com/office/officeart/2005/8/layout/vList2"/>
    <dgm:cxn modelId="{26BC7803-F7C2-4076-90AA-358ED728666E}" srcId="{59A44879-CFF4-4DB7-A8F8-7909FA5C20E8}" destId="{D22E13D3-4B64-41EB-9EE2-A0E31B509F26}" srcOrd="3" destOrd="0" parTransId="{774BB93D-AB5A-4F61-A18D-617383A39351}" sibTransId="{267E75C7-CE13-4283-AA45-D73527D5984F}"/>
    <dgm:cxn modelId="{A713F3C4-34AE-4DD6-8AAD-B06F869DD13F}" type="presOf" srcId="{5134C320-D62A-44AA-B2A3-14576FB70B76}" destId="{E30E1639-7872-48E2-9EB8-CB890A37F406}" srcOrd="0" destOrd="2" presId="urn:microsoft.com/office/officeart/2005/8/layout/vList2"/>
    <dgm:cxn modelId="{25DD316F-CD7B-40DC-AFAA-EEAEB3D66C3C}" type="presOf" srcId="{59A44879-CFF4-4DB7-A8F8-7909FA5C20E8}" destId="{BCD42EBB-6728-410D-9339-657ADDFA3B7B}" srcOrd="0" destOrd="0" presId="urn:microsoft.com/office/officeart/2005/8/layout/vList2"/>
    <dgm:cxn modelId="{4A18257C-857E-47EE-8AE8-42C1D257C873}" type="presParOf" srcId="{BCD42EBB-6728-410D-9339-657ADDFA3B7B}" destId="{1A272D6B-F824-468B-B023-6CAA70ACC4B4}" srcOrd="0" destOrd="0" presId="urn:microsoft.com/office/officeart/2005/8/layout/vList2"/>
    <dgm:cxn modelId="{33F61866-7171-4680-A64F-F0F82559BDE6}" type="presParOf" srcId="{BCD42EBB-6728-410D-9339-657ADDFA3B7B}" destId="{E30E1639-7872-48E2-9EB8-CB890A37F406}" srcOrd="1" destOrd="0" presId="urn:microsoft.com/office/officeart/2005/8/layout/vList2"/>
    <dgm:cxn modelId="{2C5C7782-8588-4C85-A1EB-68209D7D23B1}" type="presParOf" srcId="{BCD42EBB-6728-410D-9339-657ADDFA3B7B}" destId="{449026B3-A7EC-41AD-9AA2-7F7358D82737}" srcOrd="2" destOrd="0" presId="urn:microsoft.com/office/officeart/2005/8/layout/vList2"/>
    <dgm:cxn modelId="{814BB85E-C33F-4E0B-B357-4785868B8729}" type="presParOf" srcId="{BCD42EBB-6728-410D-9339-657ADDFA3B7B}" destId="{7180F9DC-960F-4C64-AAAB-E253EEB3CA92}" srcOrd="3" destOrd="0" presId="urn:microsoft.com/office/officeart/2005/8/layout/vList2"/>
    <dgm:cxn modelId="{44DBFFEF-9369-44C5-B534-DD99FBF48590}" type="presParOf" srcId="{BCD42EBB-6728-410D-9339-657ADDFA3B7B}" destId="{22138038-527B-4AF5-B6AA-FF9163226667}" srcOrd="4" destOrd="0" presId="urn:microsoft.com/office/officeart/2005/8/layout/vList2"/>
    <dgm:cxn modelId="{E8A2049D-B1FA-4538-A9A3-E38CDEF2A645}" type="presParOf" srcId="{BCD42EBB-6728-410D-9339-657ADDFA3B7B}" destId="{60F16E63-D167-4E23-B92F-6E822A4236D4}" srcOrd="5" destOrd="0" presId="urn:microsoft.com/office/officeart/2005/8/layout/vList2"/>
    <dgm:cxn modelId="{22E9332D-6712-40AB-9063-3090AA9F39E4}" type="presParOf" srcId="{BCD42EBB-6728-410D-9339-657ADDFA3B7B}" destId="{FF2AC27A-1A75-4FC8-AC98-2B6FC5BB029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A44879-CFF4-4DB7-A8F8-7909FA5C20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9C373-6049-48D8-9149-BCD4EE7D0642}">
      <dgm:prSet/>
      <dgm:spPr/>
      <dgm:t>
        <a:bodyPr/>
        <a:lstStyle/>
        <a:p>
          <a:pPr rtl="0"/>
          <a:r>
            <a:rPr lang="en-US" dirty="0" smtClean="0"/>
            <a:t>Bootstrap</a:t>
          </a:r>
          <a:endParaRPr lang="en-US" dirty="0"/>
        </a:p>
      </dgm:t>
    </dgm:pt>
    <dgm:pt modelId="{93F304AD-0465-418E-B9FF-44FABE421247}" type="parTrans" cxnId="{FD93834E-893A-4699-8D84-4375BD2DB832}">
      <dgm:prSet/>
      <dgm:spPr/>
      <dgm:t>
        <a:bodyPr/>
        <a:lstStyle/>
        <a:p>
          <a:endParaRPr lang="en-US"/>
        </a:p>
      </dgm:t>
    </dgm:pt>
    <dgm:pt modelId="{98177DB0-0E5E-4CF4-BFD8-66533C2674F7}" type="sibTrans" cxnId="{FD93834E-893A-4699-8D84-4375BD2DB832}">
      <dgm:prSet/>
      <dgm:spPr/>
      <dgm:t>
        <a:bodyPr/>
        <a:lstStyle/>
        <a:p>
          <a:endParaRPr lang="en-US"/>
        </a:p>
      </dgm:t>
    </dgm:pt>
    <dgm:pt modelId="{7C4C64E6-FED4-4BB8-869A-A1D9BAB4F803}">
      <dgm:prSet/>
      <dgm:spPr/>
      <dgm:t>
        <a:bodyPr/>
        <a:lstStyle/>
        <a:p>
          <a:pPr rtl="0"/>
          <a:r>
            <a:rPr lang="en-US" dirty="0" smtClean="0"/>
            <a:t>Pre-built themes</a:t>
          </a:r>
          <a:endParaRPr lang="en-US" dirty="0"/>
        </a:p>
      </dgm:t>
    </dgm:pt>
    <dgm:pt modelId="{5A052AF2-F1B5-4CB2-BD5A-CF43EF541793}" type="parTrans" cxnId="{E2D0CDC9-4AB9-4EFF-A9A0-0F7030A7B793}">
      <dgm:prSet/>
      <dgm:spPr/>
      <dgm:t>
        <a:bodyPr/>
        <a:lstStyle/>
        <a:p>
          <a:endParaRPr lang="en-US"/>
        </a:p>
      </dgm:t>
    </dgm:pt>
    <dgm:pt modelId="{9192FDF5-1843-40E2-8A58-8789DB0F5520}" type="sibTrans" cxnId="{E2D0CDC9-4AB9-4EFF-A9A0-0F7030A7B793}">
      <dgm:prSet/>
      <dgm:spPr/>
      <dgm:t>
        <a:bodyPr/>
        <a:lstStyle/>
        <a:p>
          <a:endParaRPr lang="en-US"/>
        </a:p>
      </dgm:t>
    </dgm:pt>
    <dgm:pt modelId="{D36A9077-FB70-41B5-BB5B-E98AD12CE47E}">
      <dgm:prSet/>
      <dgm:spPr/>
      <dgm:t>
        <a:bodyPr/>
        <a:lstStyle/>
        <a:p>
          <a:pPr rtl="0"/>
          <a:r>
            <a:rPr lang="en-US" dirty="0" smtClean="0"/>
            <a:t>Lots of great free ones</a:t>
          </a:r>
          <a:endParaRPr lang="en-US" dirty="0"/>
        </a:p>
      </dgm:t>
    </dgm:pt>
    <dgm:pt modelId="{01398D80-70F2-4DF0-A503-C21AC526B60F}" type="parTrans" cxnId="{648F8D90-80DD-475B-8613-B7CE80263AE0}">
      <dgm:prSet/>
      <dgm:spPr/>
      <dgm:t>
        <a:bodyPr/>
        <a:lstStyle/>
        <a:p>
          <a:endParaRPr lang="en-US"/>
        </a:p>
      </dgm:t>
    </dgm:pt>
    <dgm:pt modelId="{EE43A415-92BB-41AC-BFF2-598A71DC70CB}" type="sibTrans" cxnId="{648F8D90-80DD-475B-8613-B7CE80263AE0}">
      <dgm:prSet/>
      <dgm:spPr/>
      <dgm:t>
        <a:bodyPr/>
        <a:lstStyle/>
        <a:p>
          <a:endParaRPr lang="en-US"/>
        </a:p>
      </dgm:t>
    </dgm:pt>
    <dgm:pt modelId="{F30391B7-26B6-4130-A2C5-66DEED4C48EB}">
      <dgm:prSet/>
      <dgm:spPr/>
      <dgm:t>
        <a:bodyPr/>
        <a:lstStyle/>
        <a:p>
          <a:pPr rtl="0"/>
          <a:r>
            <a:rPr lang="en-US" dirty="0" smtClean="0"/>
            <a:t>Most are highly-compatible</a:t>
          </a:r>
          <a:endParaRPr lang="en-US" dirty="0"/>
        </a:p>
      </dgm:t>
    </dgm:pt>
    <dgm:pt modelId="{654A228A-900F-4BB9-825F-87CCF0029381}" type="parTrans" cxnId="{D04733AF-46B5-4F3B-B956-64D88B9B21A1}">
      <dgm:prSet/>
      <dgm:spPr/>
      <dgm:t>
        <a:bodyPr/>
        <a:lstStyle/>
        <a:p>
          <a:endParaRPr lang="en-US"/>
        </a:p>
      </dgm:t>
    </dgm:pt>
    <dgm:pt modelId="{C9A1C100-C38D-4A32-92DE-1E5067CFF585}" type="sibTrans" cxnId="{D04733AF-46B5-4F3B-B956-64D88B9B21A1}">
      <dgm:prSet/>
      <dgm:spPr/>
      <dgm:t>
        <a:bodyPr/>
        <a:lstStyle/>
        <a:p>
          <a:endParaRPr lang="en-US"/>
        </a:p>
      </dgm:t>
    </dgm:pt>
    <dgm:pt modelId="{17D9A56E-FFEA-4657-A421-18AAF465D104}">
      <dgm:prSet/>
      <dgm:spPr/>
      <dgm:t>
        <a:bodyPr/>
        <a:lstStyle/>
        <a:p>
          <a:pPr rtl="0"/>
          <a:r>
            <a:rPr lang="en-US" dirty="0" smtClean="0"/>
            <a:t>Tons of great paid ones!</a:t>
          </a:r>
          <a:endParaRPr lang="en-US" dirty="0"/>
        </a:p>
      </dgm:t>
    </dgm:pt>
    <dgm:pt modelId="{96C033A5-F434-454F-AE27-7FAFEE602FED}" type="parTrans" cxnId="{895A4A03-4AD3-4D3D-9303-0B2055D156D2}">
      <dgm:prSet/>
      <dgm:spPr/>
      <dgm:t>
        <a:bodyPr/>
        <a:lstStyle/>
        <a:p>
          <a:endParaRPr lang="en-US"/>
        </a:p>
      </dgm:t>
    </dgm:pt>
    <dgm:pt modelId="{90C0CECE-29C2-4D0A-8C14-8DA8AB9F1F90}" type="sibTrans" cxnId="{895A4A03-4AD3-4D3D-9303-0B2055D156D2}">
      <dgm:prSet/>
      <dgm:spPr/>
      <dgm:t>
        <a:bodyPr/>
        <a:lstStyle/>
        <a:p>
          <a:endParaRPr lang="en-US"/>
        </a:p>
      </dgm:t>
    </dgm:pt>
    <dgm:pt modelId="{EDFF8F14-3642-40C5-87D6-0ED646CA7037}">
      <dgm:prSet/>
      <dgm:spPr/>
      <dgm:t>
        <a:bodyPr/>
        <a:lstStyle/>
        <a:p>
          <a:pPr rtl="0"/>
          <a:endParaRPr lang="en-US" dirty="0"/>
        </a:p>
      </dgm:t>
    </dgm:pt>
    <dgm:pt modelId="{756D1056-60EA-40DB-9463-605726CAD0E8}" type="parTrans" cxnId="{12D07465-07EA-41D7-98AF-CCEF6D57BDE4}">
      <dgm:prSet/>
      <dgm:spPr/>
      <dgm:t>
        <a:bodyPr/>
        <a:lstStyle/>
        <a:p>
          <a:endParaRPr lang="en-US"/>
        </a:p>
      </dgm:t>
    </dgm:pt>
    <dgm:pt modelId="{55122ADD-886B-4A1C-9721-F1E503E2441A}" type="sibTrans" cxnId="{12D07465-07EA-41D7-98AF-CCEF6D57BDE4}">
      <dgm:prSet/>
      <dgm:spPr/>
      <dgm:t>
        <a:bodyPr/>
        <a:lstStyle/>
        <a:p>
          <a:endParaRPr lang="en-US"/>
        </a:p>
      </dgm:t>
    </dgm:pt>
    <dgm:pt modelId="{BF1EB6DF-75E9-4044-834B-81187BB802BF}">
      <dgm:prSet/>
      <dgm:spPr/>
      <dgm:t>
        <a:bodyPr/>
        <a:lstStyle/>
        <a:p>
          <a:pPr rtl="0"/>
          <a:endParaRPr lang="en-US" dirty="0"/>
        </a:p>
      </dgm:t>
    </dgm:pt>
    <dgm:pt modelId="{AC4DF621-8095-442F-8727-907F6E6E9946}" type="parTrans" cxnId="{233303F4-1CB6-456D-B895-9FAAF38561D4}">
      <dgm:prSet/>
      <dgm:spPr/>
      <dgm:t>
        <a:bodyPr/>
        <a:lstStyle/>
        <a:p>
          <a:endParaRPr lang="en-US"/>
        </a:p>
      </dgm:t>
    </dgm:pt>
    <dgm:pt modelId="{3C6BA5FD-B8EE-450F-BD71-AF56816EF3BB}" type="sibTrans" cxnId="{233303F4-1CB6-456D-B895-9FAAF38561D4}">
      <dgm:prSet/>
      <dgm:spPr/>
      <dgm:t>
        <a:bodyPr/>
        <a:lstStyle/>
        <a:p>
          <a:endParaRPr lang="en-US"/>
        </a:p>
      </dgm:t>
    </dgm:pt>
    <dgm:pt modelId="{7D67FA5F-A4AE-474E-B590-7FBFFFED9665}">
      <dgm:prSet/>
      <dgm:spPr/>
      <dgm:t>
        <a:bodyPr/>
        <a:lstStyle/>
        <a:p>
          <a:pPr rtl="0"/>
          <a:endParaRPr lang="en-US" dirty="0"/>
        </a:p>
      </dgm:t>
    </dgm:pt>
    <dgm:pt modelId="{1E47B24C-E7EC-4971-AB99-A0AD3CC617A8}" type="parTrans" cxnId="{7FC42EE1-9352-4329-AD5A-384AF11C1DB8}">
      <dgm:prSet/>
      <dgm:spPr/>
      <dgm:t>
        <a:bodyPr/>
        <a:lstStyle/>
        <a:p>
          <a:endParaRPr lang="en-US"/>
        </a:p>
      </dgm:t>
    </dgm:pt>
    <dgm:pt modelId="{06C382CE-DDE2-43D6-9EDD-4631E93A60CF}" type="sibTrans" cxnId="{7FC42EE1-9352-4329-AD5A-384AF11C1DB8}">
      <dgm:prSet/>
      <dgm:spPr/>
      <dgm:t>
        <a:bodyPr/>
        <a:lstStyle/>
        <a:p>
          <a:endParaRPr lang="en-US"/>
        </a:p>
      </dgm:t>
    </dgm:pt>
    <dgm:pt modelId="{BCD42EBB-6728-410D-9339-657ADDFA3B7B}" type="pres">
      <dgm:prSet presAssocID="{59A44879-CFF4-4DB7-A8F8-7909FA5C20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272D6B-F824-468B-B023-6CAA70ACC4B4}" type="pres">
      <dgm:prSet presAssocID="{3B39C373-6049-48D8-9149-BCD4EE7D064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8DAB0-3031-49D3-8C1B-B40173EB4F1C}" type="pres">
      <dgm:prSet presAssocID="{98177DB0-0E5E-4CF4-BFD8-66533C2674F7}" presName="spacer" presStyleCnt="0"/>
      <dgm:spPr/>
      <dgm:t>
        <a:bodyPr/>
        <a:lstStyle/>
        <a:p>
          <a:endParaRPr lang="en-US"/>
        </a:p>
      </dgm:t>
    </dgm:pt>
    <dgm:pt modelId="{449026B3-A7EC-41AD-9AA2-7F7358D82737}" type="pres">
      <dgm:prSet presAssocID="{7C4C64E6-FED4-4BB8-869A-A1D9BAB4F80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16AD6F-7764-4D4C-B126-B9665B64BC5B}" type="pres">
      <dgm:prSet presAssocID="{7C4C64E6-FED4-4BB8-869A-A1D9BAB4F80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9AE32C-6B80-490D-BC1A-CBDBB32C819C}" type="presOf" srcId="{EDFF8F14-3642-40C5-87D6-0ED646CA7037}" destId="{0A16AD6F-7764-4D4C-B126-B9665B64BC5B}" srcOrd="0" destOrd="5" presId="urn:microsoft.com/office/officeart/2005/8/layout/vList2"/>
    <dgm:cxn modelId="{48DE2E01-3472-4464-9C23-851EDA8399A1}" type="presOf" srcId="{7D67FA5F-A4AE-474E-B590-7FBFFFED9665}" destId="{0A16AD6F-7764-4D4C-B126-B9665B64BC5B}" srcOrd="0" destOrd="4" presId="urn:microsoft.com/office/officeart/2005/8/layout/vList2"/>
    <dgm:cxn modelId="{FD93834E-893A-4699-8D84-4375BD2DB832}" srcId="{59A44879-CFF4-4DB7-A8F8-7909FA5C20E8}" destId="{3B39C373-6049-48D8-9149-BCD4EE7D0642}" srcOrd="0" destOrd="0" parTransId="{93F304AD-0465-418E-B9FF-44FABE421247}" sibTransId="{98177DB0-0E5E-4CF4-BFD8-66533C2674F7}"/>
    <dgm:cxn modelId="{9DA874E7-BDE1-464E-AB3E-32E211213220}" type="presOf" srcId="{D36A9077-FB70-41B5-BB5B-E98AD12CE47E}" destId="{0A16AD6F-7764-4D4C-B126-B9665B64BC5B}" srcOrd="0" destOrd="0" presId="urn:microsoft.com/office/officeart/2005/8/layout/vList2"/>
    <dgm:cxn modelId="{013A7925-0CA2-4DF8-8ED7-8ABEE9223ABA}" type="presOf" srcId="{BF1EB6DF-75E9-4044-834B-81187BB802BF}" destId="{0A16AD6F-7764-4D4C-B126-B9665B64BC5B}" srcOrd="0" destOrd="3" presId="urn:microsoft.com/office/officeart/2005/8/layout/vList2"/>
    <dgm:cxn modelId="{5841E568-4FD0-44A8-9B07-2B15479CD2F2}" type="presOf" srcId="{59A44879-CFF4-4DB7-A8F8-7909FA5C20E8}" destId="{BCD42EBB-6728-410D-9339-657ADDFA3B7B}" srcOrd="0" destOrd="0" presId="urn:microsoft.com/office/officeart/2005/8/layout/vList2"/>
    <dgm:cxn modelId="{E2D0CDC9-4AB9-4EFF-A9A0-0F7030A7B793}" srcId="{59A44879-CFF4-4DB7-A8F8-7909FA5C20E8}" destId="{7C4C64E6-FED4-4BB8-869A-A1D9BAB4F803}" srcOrd="1" destOrd="0" parTransId="{5A052AF2-F1B5-4CB2-BD5A-CF43EF541793}" sibTransId="{9192FDF5-1843-40E2-8A58-8789DB0F5520}"/>
    <dgm:cxn modelId="{648F8D90-80DD-475B-8613-B7CE80263AE0}" srcId="{7C4C64E6-FED4-4BB8-869A-A1D9BAB4F803}" destId="{D36A9077-FB70-41B5-BB5B-E98AD12CE47E}" srcOrd="0" destOrd="0" parTransId="{01398D80-70F2-4DF0-A503-C21AC526B60F}" sibTransId="{EE43A415-92BB-41AC-BFF2-598A71DC70CB}"/>
    <dgm:cxn modelId="{895A4A03-4AD3-4D3D-9303-0B2055D156D2}" srcId="{7C4C64E6-FED4-4BB8-869A-A1D9BAB4F803}" destId="{17D9A56E-FFEA-4657-A421-18AAF465D104}" srcOrd="1" destOrd="0" parTransId="{96C033A5-F434-454F-AE27-7FAFEE602FED}" sibTransId="{90C0CECE-29C2-4D0A-8C14-8DA8AB9F1F90}"/>
    <dgm:cxn modelId="{D04733AF-46B5-4F3B-B956-64D88B9B21A1}" srcId="{7C4C64E6-FED4-4BB8-869A-A1D9BAB4F803}" destId="{F30391B7-26B6-4130-A2C5-66DEED4C48EB}" srcOrd="2" destOrd="0" parTransId="{654A228A-900F-4BB9-825F-87CCF0029381}" sibTransId="{C9A1C100-C38D-4A32-92DE-1E5067CFF585}"/>
    <dgm:cxn modelId="{FC794E7C-F890-44A5-B345-F28AFE521401}" type="presOf" srcId="{3B39C373-6049-48D8-9149-BCD4EE7D0642}" destId="{1A272D6B-F824-468B-B023-6CAA70ACC4B4}" srcOrd="0" destOrd="0" presId="urn:microsoft.com/office/officeart/2005/8/layout/vList2"/>
    <dgm:cxn modelId="{7FC42EE1-9352-4329-AD5A-384AF11C1DB8}" srcId="{7C4C64E6-FED4-4BB8-869A-A1D9BAB4F803}" destId="{7D67FA5F-A4AE-474E-B590-7FBFFFED9665}" srcOrd="4" destOrd="0" parTransId="{1E47B24C-E7EC-4971-AB99-A0AD3CC617A8}" sibTransId="{06C382CE-DDE2-43D6-9EDD-4631E93A60CF}"/>
    <dgm:cxn modelId="{BEDD589A-4620-4A48-96A8-8534CAA65C72}" type="presOf" srcId="{F30391B7-26B6-4130-A2C5-66DEED4C48EB}" destId="{0A16AD6F-7764-4D4C-B126-B9665B64BC5B}" srcOrd="0" destOrd="2" presId="urn:microsoft.com/office/officeart/2005/8/layout/vList2"/>
    <dgm:cxn modelId="{233303F4-1CB6-456D-B895-9FAAF38561D4}" srcId="{7C4C64E6-FED4-4BB8-869A-A1D9BAB4F803}" destId="{BF1EB6DF-75E9-4044-834B-81187BB802BF}" srcOrd="3" destOrd="0" parTransId="{AC4DF621-8095-442F-8727-907F6E6E9946}" sibTransId="{3C6BA5FD-B8EE-450F-BD71-AF56816EF3BB}"/>
    <dgm:cxn modelId="{08227A26-3996-4080-8C97-0F78628656FD}" type="presOf" srcId="{17D9A56E-FFEA-4657-A421-18AAF465D104}" destId="{0A16AD6F-7764-4D4C-B126-B9665B64BC5B}" srcOrd="0" destOrd="1" presId="urn:microsoft.com/office/officeart/2005/8/layout/vList2"/>
    <dgm:cxn modelId="{DDFEC13A-AFE6-48BF-AC0B-5405AEFC0957}" type="presOf" srcId="{7C4C64E6-FED4-4BB8-869A-A1D9BAB4F803}" destId="{449026B3-A7EC-41AD-9AA2-7F7358D82737}" srcOrd="0" destOrd="0" presId="urn:microsoft.com/office/officeart/2005/8/layout/vList2"/>
    <dgm:cxn modelId="{12D07465-07EA-41D7-98AF-CCEF6D57BDE4}" srcId="{7C4C64E6-FED4-4BB8-869A-A1D9BAB4F803}" destId="{EDFF8F14-3642-40C5-87D6-0ED646CA7037}" srcOrd="5" destOrd="0" parTransId="{756D1056-60EA-40DB-9463-605726CAD0E8}" sibTransId="{55122ADD-886B-4A1C-9721-F1E503E2441A}"/>
    <dgm:cxn modelId="{D0AA60D9-F14A-49CC-9AA8-E28F3375BE8C}" type="presParOf" srcId="{BCD42EBB-6728-410D-9339-657ADDFA3B7B}" destId="{1A272D6B-F824-468B-B023-6CAA70ACC4B4}" srcOrd="0" destOrd="0" presId="urn:microsoft.com/office/officeart/2005/8/layout/vList2"/>
    <dgm:cxn modelId="{A57DF299-F9A5-43EF-A8BF-02AE02CCEFAF}" type="presParOf" srcId="{BCD42EBB-6728-410D-9339-657ADDFA3B7B}" destId="{EBE8DAB0-3031-49D3-8C1B-B40173EB4F1C}" srcOrd="1" destOrd="0" presId="urn:microsoft.com/office/officeart/2005/8/layout/vList2"/>
    <dgm:cxn modelId="{1883DBB5-D6A2-41CB-A2B9-0780A2EB7999}" type="presParOf" srcId="{BCD42EBB-6728-410D-9339-657ADDFA3B7B}" destId="{449026B3-A7EC-41AD-9AA2-7F7358D82737}" srcOrd="2" destOrd="0" presId="urn:microsoft.com/office/officeart/2005/8/layout/vList2"/>
    <dgm:cxn modelId="{692BC68B-D2C1-4B81-BFE9-BD823335E47D}" type="presParOf" srcId="{BCD42EBB-6728-410D-9339-657ADDFA3B7B}" destId="{0A16AD6F-7764-4D4C-B126-B9665B64BC5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805B03-9CC3-42F3-9682-BC7D2BE1E06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65BF5C-5B53-47D3-854B-F6C4DE6B99AA}">
      <dgm:prSet custT="1"/>
      <dgm:spPr/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</a:rPr>
            <a:t>Start Bootstrap</a:t>
          </a:r>
        </a:p>
        <a:p>
          <a:pPr rtl="0"/>
          <a:r>
            <a:rPr lang="en-US" sz="1600" dirty="0" smtClean="0">
              <a:solidFill>
                <a:schemeClr val="bg1"/>
              </a:solidFill>
            </a:rPr>
            <a:t>http://startbootstrap.com</a:t>
          </a:r>
          <a:endParaRPr lang="en-US" sz="1600" dirty="0">
            <a:solidFill>
              <a:schemeClr val="bg1"/>
            </a:solidFill>
          </a:endParaRPr>
        </a:p>
      </dgm:t>
    </dgm:pt>
    <dgm:pt modelId="{FD6E1114-268D-4E74-BAAC-7D2A27D57033}" type="parTrans" cxnId="{2DAC4C41-922D-4E14-AE33-59A9AF0063F0}">
      <dgm:prSet/>
      <dgm:spPr/>
      <dgm:t>
        <a:bodyPr/>
        <a:lstStyle/>
        <a:p>
          <a:endParaRPr lang="en-US"/>
        </a:p>
      </dgm:t>
    </dgm:pt>
    <dgm:pt modelId="{EF276D06-20EF-411B-BD12-94A5D8BF8D05}" type="sibTrans" cxnId="{2DAC4C41-922D-4E14-AE33-59A9AF0063F0}">
      <dgm:prSet/>
      <dgm:spPr/>
      <dgm:t>
        <a:bodyPr/>
        <a:lstStyle/>
        <a:p>
          <a:endParaRPr lang="en-US"/>
        </a:p>
      </dgm:t>
    </dgm:pt>
    <dgm:pt modelId="{BD6219CB-DA9E-4436-9891-BC894BB32DEB}">
      <dgm:prSet custT="1"/>
      <dgm:spPr/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</a:rPr>
            <a:t>Bootstrap Zero</a:t>
          </a:r>
        </a:p>
        <a:p>
          <a:pPr rtl="0"/>
          <a:r>
            <a:rPr lang="en-US" sz="1600" dirty="0" smtClean="0">
              <a:solidFill>
                <a:schemeClr val="bg1"/>
              </a:solidFill>
            </a:rPr>
            <a:t>http://www.bootstrapzero.com</a:t>
          </a:r>
          <a:endParaRPr lang="en-US" sz="1600" dirty="0">
            <a:solidFill>
              <a:schemeClr val="bg1"/>
            </a:solidFill>
          </a:endParaRPr>
        </a:p>
      </dgm:t>
    </dgm:pt>
    <dgm:pt modelId="{E41F6494-430A-42AB-A2AC-A3B09D2D2EA3}" type="parTrans" cxnId="{4D0AFE4E-CFC8-48C2-B9F2-F15AA5B64E33}">
      <dgm:prSet/>
      <dgm:spPr/>
      <dgm:t>
        <a:bodyPr/>
        <a:lstStyle/>
        <a:p>
          <a:endParaRPr lang="en-US"/>
        </a:p>
      </dgm:t>
    </dgm:pt>
    <dgm:pt modelId="{2E348B30-B10F-4ECE-86C1-A856404143CA}" type="sibTrans" cxnId="{4D0AFE4E-CFC8-48C2-B9F2-F15AA5B64E33}">
      <dgm:prSet/>
      <dgm:spPr/>
      <dgm:t>
        <a:bodyPr/>
        <a:lstStyle/>
        <a:p>
          <a:endParaRPr lang="en-US"/>
        </a:p>
      </dgm:t>
    </dgm:pt>
    <dgm:pt modelId="{30D4015D-6D80-4B5F-A158-D5FDE5004BA4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Bootply</a:t>
          </a:r>
          <a:endParaRPr lang="en-US" sz="1700" b="1" dirty="0" smtClean="0">
            <a:solidFill>
              <a:schemeClr val="bg1"/>
            </a:solidFill>
          </a:endParaRPr>
        </a:p>
        <a:p>
          <a:pPr rtl="0"/>
          <a:r>
            <a:rPr lang="en-US" sz="1600" dirty="0" smtClean="0">
              <a:solidFill>
                <a:schemeClr val="bg1"/>
              </a:solidFill>
            </a:rPr>
            <a:t>http://www.bootply.com/templates</a:t>
          </a:r>
          <a:endParaRPr lang="en-US" sz="1600" dirty="0">
            <a:solidFill>
              <a:schemeClr val="bg1"/>
            </a:solidFill>
          </a:endParaRPr>
        </a:p>
      </dgm:t>
    </dgm:pt>
    <dgm:pt modelId="{7FBDC7EF-8917-48E2-B89F-03BCE4662165}" type="parTrans" cxnId="{E3045384-0AAD-46DB-BA47-C9A9ED0889B5}">
      <dgm:prSet/>
      <dgm:spPr/>
      <dgm:t>
        <a:bodyPr/>
        <a:lstStyle/>
        <a:p>
          <a:endParaRPr lang="en-US"/>
        </a:p>
      </dgm:t>
    </dgm:pt>
    <dgm:pt modelId="{B5EFADD9-C57E-471A-B9B4-A4D444C6E2E8}" type="sibTrans" cxnId="{E3045384-0AAD-46DB-BA47-C9A9ED0889B5}">
      <dgm:prSet/>
      <dgm:spPr/>
      <dgm:t>
        <a:bodyPr/>
        <a:lstStyle/>
        <a:p>
          <a:endParaRPr lang="en-US"/>
        </a:p>
      </dgm:t>
    </dgm:pt>
    <dgm:pt modelId="{D294F8CA-DD42-4362-A31E-0744666BA1C1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2400" b="1" dirty="0" smtClean="0">
              <a:solidFill>
                <a:schemeClr val="bg1"/>
              </a:solidFill>
            </a:rPr>
            <a:t>{wrap}bootstrap</a:t>
          </a:r>
        </a:p>
        <a:p>
          <a:pPr rtl="0"/>
          <a:r>
            <a:rPr lang="en-US" sz="1600" dirty="0" smtClean="0">
              <a:solidFill>
                <a:schemeClr val="bg1"/>
              </a:solidFill>
            </a:rPr>
            <a:t>https://wrapbootstrap.com</a:t>
          </a:r>
          <a:endParaRPr lang="en-US" sz="1700" dirty="0">
            <a:solidFill>
              <a:schemeClr val="bg1"/>
            </a:solidFill>
          </a:endParaRPr>
        </a:p>
      </dgm:t>
    </dgm:pt>
    <dgm:pt modelId="{5660A690-DB0E-4570-8E49-4F5B7F9C684E}" type="parTrans" cxnId="{BD3A951C-1A12-48DF-9506-85FC0B60F618}">
      <dgm:prSet/>
      <dgm:spPr/>
      <dgm:t>
        <a:bodyPr/>
        <a:lstStyle/>
        <a:p>
          <a:endParaRPr lang="en-US"/>
        </a:p>
      </dgm:t>
    </dgm:pt>
    <dgm:pt modelId="{6879651C-C278-4445-8F7B-FD26A70ED8A9}" type="sibTrans" cxnId="{BD3A951C-1A12-48DF-9506-85FC0B60F618}">
      <dgm:prSet/>
      <dgm:spPr/>
      <dgm:t>
        <a:bodyPr/>
        <a:lstStyle/>
        <a:p>
          <a:endParaRPr lang="en-US"/>
        </a:p>
      </dgm:t>
    </dgm:pt>
    <dgm:pt modelId="{13E9EEE8-A62B-4162-9780-DB891A86DA2F}">
      <dgm:prSet custT="1"/>
      <dgm:spPr/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</a:rPr>
            <a:t>w3 Layouts</a:t>
          </a:r>
        </a:p>
        <a:p>
          <a:pPr rtl="0"/>
          <a:r>
            <a:rPr lang="en-US" sz="1600" dirty="0" smtClean="0">
              <a:solidFill>
                <a:schemeClr val="bg1"/>
              </a:solidFill>
            </a:rPr>
            <a:t>http://w3layouts.com</a:t>
          </a:r>
          <a:endParaRPr lang="en-US" sz="1600" dirty="0">
            <a:solidFill>
              <a:schemeClr val="bg1"/>
            </a:solidFill>
          </a:endParaRPr>
        </a:p>
      </dgm:t>
    </dgm:pt>
    <dgm:pt modelId="{33BF1186-EF86-457B-A416-AD13A621BD71}" type="parTrans" cxnId="{49C4842C-16D5-4B94-8317-64207D7E828D}">
      <dgm:prSet/>
      <dgm:spPr/>
      <dgm:t>
        <a:bodyPr/>
        <a:lstStyle/>
        <a:p>
          <a:endParaRPr lang="en-US"/>
        </a:p>
      </dgm:t>
    </dgm:pt>
    <dgm:pt modelId="{3F818D2B-CC7B-4862-8564-84BA0D6710CE}" type="sibTrans" cxnId="{49C4842C-16D5-4B94-8317-64207D7E828D}">
      <dgm:prSet/>
      <dgm:spPr/>
      <dgm:t>
        <a:bodyPr/>
        <a:lstStyle/>
        <a:p>
          <a:endParaRPr lang="en-US"/>
        </a:p>
      </dgm:t>
    </dgm:pt>
    <dgm:pt modelId="{7A4718B4-CE7F-48C3-87FE-1079387841B1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Bootswatch</a:t>
          </a:r>
          <a:endParaRPr lang="en-US" sz="2800" b="1" dirty="0" smtClean="0">
            <a:solidFill>
              <a:schemeClr val="bg1"/>
            </a:solidFill>
          </a:endParaRPr>
        </a:p>
        <a:p>
          <a:pPr rtl="0"/>
          <a:r>
            <a:rPr lang="en-US" sz="1600" dirty="0" smtClean="0">
              <a:solidFill>
                <a:schemeClr val="bg1"/>
              </a:solidFill>
            </a:rPr>
            <a:t>http://bootswatch.com</a:t>
          </a:r>
          <a:endParaRPr lang="en-US" sz="1600" dirty="0">
            <a:solidFill>
              <a:schemeClr val="bg1"/>
            </a:solidFill>
          </a:endParaRPr>
        </a:p>
      </dgm:t>
    </dgm:pt>
    <dgm:pt modelId="{A74236DA-30DC-435E-985B-E3047223E6F9}" type="parTrans" cxnId="{5D20754B-B2AE-464A-A327-02F982DB4BEF}">
      <dgm:prSet/>
      <dgm:spPr/>
      <dgm:t>
        <a:bodyPr/>
        <a:lstStyle/>
        <a:p>
          <a:endParaRPr lang="en-US"/>
        </a:p>
      </dgm:t>
    </dgm:pt>
    <dgm:pt modelId="{E5FEA7B8-71A9-4F5E-883C-A887EA5215C4}" type="sibTrans" cxnId="{5D20754B-B2AE-464A-A327-02F982DB4BEF}">
      <dgm:prSet/>
      <dgm:spPr/>
      <dgm:t>
        <a:bodyPr/>
        <a:lstStyle/>
        <a:p>
          <a:endParaRPr lang="en-US"/>
        </a:p>
      </dgm:t>
    </dgm:pt>
    <dgm:pt modelId="{52281A05-2406-4E75-87DA-B46E83BAD5BE}" type="pres">
      <dgm:prSet presAssocID="{2D805B03-9CC3-42F3-9682-BC7D2BE1E06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0F6C08-6492-48EA-97F1-C4AAE9A97ED4}" type="pres">
      <dgm:prSet presAssocID="{5C65BF5C-5B53-47D3-854B-F6C4DE6B99A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18AC5-1ED1-4EDC-92D6-4FFF17BE73E4}" type="pres">
      <dgm:prSet presAssocID="{EF276D06-20EF-411B-BD12-94A5D8BF8D05}" presName="sibTrans" presStyleCnt="0"/>
      <dgm:spPr/>
    </dgm:pt>
    <dgm:pt modelId="{A94FEC43-D5FE-4DA3-A1F5-765EBB91442D}" type="pres">
      <dgm:prSet presAssocID="{7A4718B4-CE7F-48C3-87FE-1079387841B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5493FE-A0CD-49B9-A1B6-1621D3B0E61A}" type="pres">
      <dgm:prSet presAssocID="{E5FEA7B8-71A9-4F5E-883C-A887EA5215C4}" presName="sibTrans" presStyleCnt="0"/>
      <dgm:spPr/>
    </dgm:pt>
    <dgm:pt modelId="{C542E8EC-E35E-4B96-BEE2-34704B6CB615}" type="pres">
      <dgm:prSet presAssocID="{BD6219CB-DA9E-4436-9891-BC894BB32DE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B2ED1-8681-427F-9A0B-EF50A65A6504}" type="pres">
      <dgm:prSet presAssocID="{2E348B30-B10F-4ECE-86C1-A856404143CA}" presName="sibTrans" presStyleCnt="0"/>
      <dgm:spPr/>
    </dgm:pt>
    <dgm:pt modelId="{D0165821-AE51-4938-97E9-6784FA170907}" type="pres">
      <dgm:prSet presAssocID="{30D4015D-6D80-4B5F-A158-D5FDE5004BA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0FA44-29B6-4C72-A835-BE2D8B574BB5}" type="pres">
      <dgm:prSet presAssocID="{B5EFADD9-C57E-471A-B9B4-A4D444C6E2E8}" presName="sibTrans" presStyleCnt="0"/>
      <dgm:spPr/>
    </dgm:pt>
    <dgm:pt modelId="{F6DDD5F4-388F-43D7-814F-A4AA4E9264A1}" type="pres">
      <dgm:prSet presAssocID="{13E9EEE8-A62B-4162-9780-DB891A86DA2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410281-59C5-404C-AB5D-C1DD2F1610B6}" type="pres">
      <dgm:prSet presAssocID="{3F818D2B-CC7B-4862-8564-84BA0D6710CE}" presName="sibTrans" presStyleCnt="0"/>
      <dgm:spPr/>
    </dgm:pt>
    <dgm:pt modelId="{BDAD2BF7-D6D7-43E3-88BD-6AED25FB3BBF}" type="pres">
      <dgm:prSet presAssocID="{D294F8CA-DD42-4362-A31E-0744666BA1C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D398EC-8CCD-4406-A42C-590AFBD5EACD}" type="presOf" srcId="{2D805B03-9CC3-42F3-9682-BC7D2BE1E061}" destId="{52281A05-2406-4E75-87DA-B46E83BAD5BE}" srcOrd="0" destOrd="0" presId="urn:microsoft.com/office/officeart/2005/8/layout/default"/>
    <dgm:cxn modelId="{9D8E18B7-6CD9-4D8A-B9F8-19E3C5E4BF44}" type="presOf" srcId="{D294F8CA-DD42-4362-A31E-0744666BA1C1}" destId="{BDAD2BF7-D6D7-43E3-88BD-6AED25FB3BBF}" srcOrd="0" destOrd="0" presId="urn:microsoft.com/office/officeart/2005/8/layout/default"/>
    <dgm:cxn modelId="{52EC9EA4-BCBD-4C9F-A32A-533E7E4E6D01}" type="presOf" srcId="{30D4015D-6D80-4B5F-A158-D5FDE5004BA4}" destId="{D0165821-AE51-4938-97E9-6784FA170907}" srcOrd="0" destOrd="0" presId="urn:microsoft.com/office/officeart/2005/8/layout/default"/>
    <dgm:cxn modelId="{ED4A8D59-06C0-4713-AB62-927C1A620E77}" type="presOf" srcId="{BD6219CB-DA9E-4436-9891-BC894BB32DEB}" destId="{C542E8EC-E35E-4B96-BEE2-34704B6CB615}" srcOrd="0" destOrd="0" presId="urn:microsoft.com/office/officeart/2005/8/layout/default"/>
    <dgm:cxn modelId="{E3045384-0AAD-46DB-BA47-C9A9ED0889B5}" srcId="{2D805B03-9CC3-42F3-9682-BC7D2BE1E061}" destId="{30D4015D-6D80-4B5F-A158-D5FDE5004BA4}" srcOrd="3" destOrd="0" parTransId="{7FBDC7EF-8917-48E2-B89F-03BCE4662165}" sibTransId="{B5EFADD9-C57E-471A-B9B4-A4D444C6E2E8}"/>
    <dgm:cxn modelId="{3A480B58-CF09-4B87-9208-B33DEE4A8AF5}" type="presOf" srcId="{13E9EEE8-A62B-4162-9780-DB891A86DA2F}" destId="{F6DDD5F4-388F-43D7-814F-A4AA4E9264A1}" srcOrd="0" destOrd="0" presId="urn:microsoft.com/office/officeart/2005/8/layout/default"/>
    <dgm:cxn modelId="{49C4842C-16D5-4B94-8317-64207D7E828D}" srcId="{2D805B03-9CC3-42F3-9682-BC7D2BE1E061}" destId="{13E9EEE8-A62B-4162-9780-DB891A86DA2F}" srcOrd="4" destOrd="0" parTransId="{33BF1186-EF86-457B-A416-AD13A621BD71}" sibTransId="{3F818D2B-CC7B-4862-8564-84BA0D6710CE}"/>
    <dgm:cxn modelId="{2DAC4C41-922D-4E14-AE33-59A9AF0063F0}" srcId="{2D805B03-9CC3-42F3-9682-BC7D2BE1E061}" destId="{5C65BF5C-5B53-47D3-854B-F6C4DE6B99AA}" srcOrd="0" destOrd="0" parTransId="{FD6E1114-268D-4E74-BAAC-7D2A27D57033}" sibTransId="{EF276D06-20EF-411B-BD12-94A5D8BF8D05}"/>
    <dgm:cxn modelId="{F9A02017-6E05-498E-AC10-B3EE87FB58C7}" type="presOf" srcId="{5C65BF5C-5B53-47D3-854B-F6C4DE6B99AA}" destId="{8F0F6C08-6492-48EA-97F1-C4AAE9A97ED4}" srcOrd="0" destOrd="0" presId="urn:microsoft.com/office/officeart/2005/8/layout/default"/>
    <dgm:cxn modelId="{4D0AFE4E-CFC8-48C2-B9F2-F15AA5B64E33}" srcId="{2D805B03-9CC3-42F3-9682-BC7D2BE1E061}" destId="{BD6219CB-DA9E-4436-9891-BC894BB32DEB}" srcOrd="2" destOrd="0" parTransId="{E41F6494-430A-42AB-A2AC-A3B09D2D2EA3}" sibTransId="{2E348B30-B10F-4ECE-86C1-A856404143CA}"/>
    <dgm:cxn modelId="{0B9278D3-E4BC-4D38-828B-416CCC2DF1C8}" type="presOf" srcId="{7A4718B4-CE7F-48C3-87FE-1079387841B1}" destId="{A94FEC43-D5FE-4DA3-A1F5-765EBB91442D}" srcOrd="0" destOrd="0" presId="urn:microsoft.com/office/officeart/2005/8/layout/default"/>
    <dgm:cxn modelId="{BD3A951C-1A12-48DF-9506-85FC0B60F618}" srcId="{2D805B03-9CC3-42F3-9682-BC7D2BE1E061}" destId="{D294F8CA-DD42-4362-A31E-0744666BA1C1}" srcOrd="5" destOrd="0" parTransId="{5660A690-DB0E-4570-8E49-4F5B7F9C684E}" sibTransId="{6879651C-C278-4445-8F7B-FD26A70ED8A9}"/>
    <dgm:cxn modelId="{5D20754B-B2AE-464A-A327-02F982DB4BEF}" srcId="{2D805B03-9CC3-42F3-9682-BC7D2BE1E061}" destId="{7A4718B4-CE7F-48C3-87FE-1079387841B1}" srcOrd="1" destOrd="0" parTransId="{A74236DA-30DC-435E-985B-E3047223E6F9}" sibTransId="{E5FEA7B8-71A9-4F5E-883C-A887EA5215C4}"/>
    <dgm:cxn modelId="{77A4FA27-2C49-4317-B017-5C4F32FAF003}" type="presParOf" srcId="{52281A05-2406-4E75-87DA-B46E83BAD5BE}" destId="{8F0F6C08-6492-48EA-97F1-C4AAE9A97ED4}" srcOrd="0" destOrd="0" presId="urn:microsoft.com/office/officeart/2005/8/layout/default"/>
    <dgm:cxn modelId="{15BB16D2-49A8-49E7-9F0B-C064DFD1B581}" type="presParOf" srcId="{52281A05-2406-4E75-87DA-B46E83BAD5BE}" destId="{F4B18AC5-1ED1-4EDC-92D6-4FFF17BE73E4}" srcOrd="1" destOrd="0" presId="urn:microsoft.com/office/officeart/2005/8/layout/default"/>
    <dgm:cxn modelId="{8F13E7DA-2C9B-4B35-A959-9D474543420C}" type="presParOf" srcId="{52281A05-2406-4E75-87DA-B46E83BAD5BE}" destId="{A94FEC43-D5FE-4DA3-A1F5-765EBB91442D}" srcOrd="2" destOrd="0" presId="urn:microsoft.com/office/officeart/2005/8/layout/default"/>
    <dgm:cxn modelId="{C808F518-3AAF-4904-BB8C-8DD366F83B83}" type="presParOf" srcId="{52281A05-2406-4E75-87DA-B46E83BAD5BE}" destId="{BE5493FE-A0CD-49B9-A1B6-1621D3B0E61A}" srcOrd="3" destOrd="0" presId="urn:microsoft.com/office/officeart/2005/8/layout/default"/>
    <dgm:cxn modelId="{4CE0AAD3-BD0B-4324-AA37-FA04A0B7CBEF}" type="presParOf" srcId="{52281A05-2406-4E75-87DA-B46E83BAD5BE}" destId="{C542E8EC-E35E-4B96-BEE2-34704B6CB615}" srcOrd="4" destOrd="0" presId="urn:microsoft.com/office/officeart/2005/8/layout/default"/>
    <dgm:cxn modelId="{D68C05C1-08C2-45F9-A23C-0A087C491330}" type="presParOf" srcId="{52281A05-2406-4E75-87DA-B46E83BAD5BE}" destId="{495B2ED1-8681-427F-9A0B-EF50A65A6504}" srcOrd="5" destOrd="0" presId="urn:microsoft.com/office/officeart/2005/8/layout/default"/>
    <dgm:cxn modelId="{33D54B1C-4415-4D9F-A634-C3B5DE8BA3CE}" type="presParOf" srcId="{52281A05-2406-4E75-87DA-B46E83BAD5BE}" destId="{D0165821-AE51-4938-97E9-6784FA170907}" srcOrd="6" destOrd="0" presId="urn:microsoft.com/office/officeart/2005/8/layout/default"/>
    <dgm:cxn modelId="{49317B93-550A-442A-92EF-9515E7B74DA2}" type="presParOf" srcId="{52281A05-2406-4E75-87DA-B46E83BAD5BE}" destId="{0D80FA44-29B6-4C72-A835-BE2D8B574BB5}" srcOrd="7" destOrd="0" presId="urn:microsoft.com/office/officeart/2005/8/layout/default"/>
    <dgm:cxn modelId="{D9544522-9F24-437F-A225-DE53D2F22C10}" type="presParOf" srcId="{52281A05-2406-4E75-87DA-B46E83BAD5BE}" destId="{F6DDD5F4-388F-43D7-814F-A4AA4E9264A1}" srcOrd="8" destOrd="0" presId="urn:microsoft.com/office/officeart/2005/8/layout/default"/>
    <dgm:cxn modelId="{11387ADA-A6A6-4863-B34D-01E392464450}" type="presParOf" srcId="{52281A05-2406-4E75-87DA-B46E83BAD5BE}" destId="{7A410281-59C5-404C-AB5D-C1DD2F1610B6}" srcOrd="9" destOrd="0" presId="urn:microsoft.com/office/officeart/2005/8/layout/default"/>
    <dgm:cxn modelId="{D51C5089-EEC2-4F74-A030-372F606367B3}" type="presParOf" srcId="{52281A05-2406-4E75-87DA-B46E83BAD5BE}" destId="{BDAD2BF7-D6D7-43E3-88BD-6AED25FB3BB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A44879-CFF4-4DB7-A8F8-7909FA5C20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9C373-6049-48D8-9149-BCD4EE7D0642}">
      <dgm:prSet/>
      <dgm:spPr/>
      <dgm:t>
        <a:bodyPr/>
        <a:lstStyle/>
        <a:p>
          <a:pPr rtl="0"/>
          <a:r>
            <a:rPr lang="en-US" dirty="0" smtClean="0"/>
            <a:t>Bootstrap</a:t>
          </a:r>
          <a:endParaRPr lang="en-US" dirty="0"/>
        </a:p>
      </dgm:t>
    </dgm:pt>
    <dgm:pt modelId="{93F304AD-0465-418E-B9FF-44FABE421247}" type="parTrans" cxnId="{FD93834E-893A-4699-8D84-4375BD2DB832}">
      <dgm:prSet/>
      <dgm:spPr/>
      <dgm:t>
        <a:bodyPr/>
        <a:lstStyle/>
        <a:p>
          <a:endParaRPr lang="en-US" sz="2000"/>
        </a:p>
      </dgm:t>
    </dgm:pt>
    <dgm:pt modelId="{98177DB0-0E5E-4CF4-BFD8-66533C2674F7}" type="sibTrans" cxnId="{FD93834E-893A-4699-8D84-4375BD2DB832}">
      <dgm:prSet/>
      <dgm:spPr/>
      <dgm:t>
        <a:bodyPr/>
        <a:lstStyle/>
        <a:p>
          <a:endParaRPr lang="en-US" sz="2000"/>
        </a:p>
      </dgm:t>
    </dgm:pt>
    <dgm:pt modelId="{D22E13D3-4B64-41EB-9EE2-A0E31B509F26}">
      <dgm:prSet/>
      <dgm:spPr/>
      <dgm:t>
        <a:bodyPr/>
        <a:lstStyle/>
        <a:p>
          <a:pPr rtl="0"/>
          <a:r>
            <a:rPr lang="en-US" dirty="0" smtClean="0"/>
            <a:t>Image libraries</a:t>
          </a:r>
          <a:endParaRPr lang="en-US" dirty="0"/>
        </a:p>
      </dgm:t>
    </dgm:pt>
    <dgm:pt modelId="{774BB93D-AB5A-4F61-A18D-617383A39351}" type="parTrans" cxnId="{26BC7803-F7C2-4076-90AA-358ED728666E}">
      <dgm:prSet/>
      <dgm:spPr/>
      <dgm:t>
        <a:bodyPr/>
        <a:lstStyle/>
        <a:p>
          <a:endParaRPr lang="en-US" sz="2000"/>
        </a:p>
      </dgm:t>
    </dgm:pt>
    <dgm:pt modelId="{267E75C7-CE13-4283-AA45-D73527D5984F}" type="sibTrans" cxnId="{26BC7803-F7C2-4076-90AA-358ED728666E}">
      <dgm:prSet/>
      <dgm:spPr/>
      <dgm:t>
        <a:bodyPr/>
        <a:lstStyle/>
        <a:p>
          <a:endParaRPr lang="en-US" sz="2000"/>
        </a:p>
      </dgm:t>
    </dgm:pt>
    <dgm:pt modelId="{152D1C7C-8B2C-45B0-86D9-1C4EF60B34CB}">
      <dgm:prSet/>
      <dgm:spPr/>
      <dgm:t>
        <a:bodyPr/>
        <a:lstStyle/>
        <a:p>
          <a:pPr rtl="0"/>
          <a:r>
            <a:rPr lang="en-US" dirty="0" smtClean="0"/>
            <a:t>Many great free image and icon libraries</a:t>
          </a:r>
          <a:endParaRPr lang="en-US" dirty="0"/>
        </a:p>
      </dgm:t>
    </dgm:pt>
    <dgm:pt modelId="{D8FC15D0-FB6A-4E50-9378-5A95BFA78634}" type="parTrans" cxnId="{7A20AF34-5F17-4C95-8FD0-98C54411BBCE}">
      <dgm:prSet/>
      <dgm:spPr/>
      <dgm:t>
        <a:bodyPr/>
        <a:lstStyle/>
        <a:p>
          <a:endParaRPr lang="en-US" sz="2000"/>
        </a:p>
      </dgm:t>
    </dgm:pt>
    <dgm:pt modelId="{7675560D-AA6F-4418-B783-E1FC6DB644C6}" type="sibTrans" cxnId="{7A20AF34-5F17-4C95-8FD0-98C54411BBCE}">
      <dgm:prSet/>
      <dgm:spPr/>
      <dgm:t>
        <a:bodyPr/>
        <a:lstStyle/>
        <a:p>
          <a:endParaRPr lang="en-US" sz="2000"/>
        </a:p>
      </dgm:t>
    </dgm:pt>
    <dgm:pt modelId="{E7909D28-6A3E-4274-98CC-85CE70561B70}">
      <dgm:prSet/>
      <dgm:spPr/>
      <dgm:t>
        <a:bodyPr/>
        <a:lstStyle/>
        <a:p>
          <a:pPr rtl="0"/>
          <a:r>
            <a:rPr lang="en-US" dirty="0" smtClean="0"/>
            <a:t>Buying images can be reasonable, too</a:t>
          </a:r>
          <a:endParaRPr lang="en-US" dirty="0"/>
        </a:p>
      </dgm:t>
    </dgm:pt>
    <dgm:pt modelId="{5774C97B-381B-42C9-B455-5290E1D3DBDC}" type="parTrans" cxnId="{DC096591-DA6F-48FB-930D-F9077412A6E3}">
      <dgm:prSet/>
      <dgm:spPr/>
      <dgm:t>
        <a:bodyPr/>
        <a:lstStyle/>
        <a:p>
          <a:endParaRPr lang="en-US" sz="2000"/>
        </a:p>
      </dgm:t>
    </dgm:pt>
    <dgm:pt modelId="{8B480522-7CC7-40DC-8EA8-150598D6C97E}" type="sibTrans" cxnId="{DC096591-DA6F-48FB-930D-F9077412A6E3}">
      <dgm:prSet/>
      <dgm:spPr/>
      <dgm:t>
        <a:bodyPr/>
        <a:lstStyle/>
        <a:p>
          <a:endParaRPr lang="en-US" sz="2000"/>
        </a:p>
      </dgm:t>
    </dgm:pt>
    <dgm:pt modelId="{B27B9A9F-876B-45A1-AC00-3F32C035C2B7}">
      <dgm:prSet/>
      <dgm:spPr/>
      <dgm:t>
        <a:bodyPr/>
        <a:lstStyle/>
        <a:p>
          <a:pPr rtl="0"/>
          <a:r>
            <a:rPr lang="en-US" dirty="0" smtClean="0"/>
            <a:t>Pre-built themes</a:t>
          </a:r>
          <a:endParaRPr lang="en-US" dirty="0"/>
        </a:p>
      </dgm:t>
    </dgm:pt>
    <dgm:pt modelId="{FC06BBC2-348D-4C24-B3AB-7CC6823D6B2B}" type="parTrans" cxnId="{232C5FED-7517-437A-B70B-F38ABE75E9BD}">
      <dgm:prSet/>
      <dgm:spPr/>
      <dgm:t>
        <a:bodyPr/>
        <a:lstStyle/>
        <a:p>
          <a:endParaRPr lang="en-US"/>
        </a:p>
      </dgm:t>
    </dgm:pt>
    <dgm:pt modelId="{F7CBF04F-6A4C-4384-9A39-91DFDB86E142}" type="sibTrans" cxnId="{232C5FED-7517-437A-B70B-F38ABE75E9BD}">
      <dgm:prSet/>
      <dgm:spPr/>
      <dgm:t>
        <a:bodyPr/>
        <a:lstStyle/>
        <a:p>
          <a:endParaRPr lang="en-US"/>
        </a:p>
      </dgm:t>
    </dgm:pt>
    <dgm:pt modelId="{BCD42EBB-6728-410D-9339-657ADDFA3B7B}" type="pres">
      <dgm:prSet presAssocID="{59A44879-CFF4-4DB7-A8F8-7909FA5C20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272D6B-F824-468B-B023-6CAA70ACC4B4}" type="pres">
      <dgm:prSet presAssocID="{3B39C373-6049-48D8-9149-BCD4EE7D064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8DAB0-3031-49D3-8C1B-B40173EB4F1C}" type="pres">
      <dgm:prSet presAssocID="{98177DB0-0E5E-4CF4-BFD8-66533C2674F7}" presName="spacer" presStyleCnt="0"/>
      <dgm:spPr/>
    </dgm:pt>
    <dgm:pt modelId="{FC308D6C-BE81-4F92-82ED-5DC4D4FB5149}" type="pres">
      <dgm:prSet presAssocID="{B27B9A9F-876B-45A1-AC00-3F32C035C2B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69CC8-154A-4E8C-A5C5-E93757927212}" type="pres">
      <dgm:prSet presAssocID="{F7CBF04F-6A4C-4384-9A39-91DFDB86E142}" presName="spacer" presStyleCnt="0"/>
      <dgm:spPr/>
    </dgm:pt>
    <dgm:pt modelId="{FF2AC27A-1A75-4FC8-AC98-2B6FC5BB0298}" type="pres">
      <dgm:prSet presAssocID="{D22E13D3-4B64-41EB-9EE2-A0E31B509F2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D49A9-155A-4664-9C63-DC5FF1904D28}" type="pres">
      <dgm:prSet presAssocID="{D22E13D3-4B64-41EB-9EE2-A0E31B509F2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50072F-71C3-445D-82C3-1921F94BAD45}" type="presOf" srcId="{D22E13D3-4B64-41EB-9EE2-A0E31B509F26}" destId="{FF2AC27A-1A75-4FC8-AC98-2B6FC5BB0298}" srcOrd="0" destOrd="0" presId="urn:microsoft.com/office/officeart/2005/8/layout/vList2"/>
    <dgm:cxn modelId="{F0AB2F33-B164-4F10-B5FA-E57265349677}" type="presOf" srcId="{59A44879-CFF4-4DB7-A8F8-7909FA5C20E8}" destId="{BCD42EBB-6728-410D-9339-657ADDFA3B7B}" srcOrd="0" destOrd="0" presId="urn:microsoft.com/office/officeart/2005/8/layout/vList2"/>
    <dgm:cxn modelId="{FD93834E-893A-4699-8D84-4375BD2DB832}" srcId="{59A44879-CFF4-4DB7-A8F8-7909FA5C20E8}" destId="{3B39C373-6049-48D8-9149-BCD4EE7D0642}" srcOrd="0" destOrd="0" parTransId="{93F304AD-0465-418E-B9FF-44FABE421247}" sibTransId="{98177DB0-0E5E-4CF4-BFD8-66533C2674F7}"/>
    <dgm:cxn modelId="{7A20AF34-5F17-4C95-8FD0-98C54411BBCE}" srcId="{D22E13D3-4B64-41EB-9EE2-A0E31B509F26}" destId="{152D1C7C-8B2C-45B0-86D9-1C4EF60B34CB}" srcOrd="0" destOrd="0" parTransId="{D8FC15D0-FB6A-4E50-9378-5A95BFA78634}" sibTransId="{7675560D-AA6F-4418-B783-E1FC6DB644C6}"/>
    <dgm:cxn modelId="{963BE7EF-6734-4999-A2F0-F52B4BFF1A68}" type="presOf" srcId="{3B39C373-6049-48D8-9149-BCD4EE7D0642}" destId="{1A272D6B-F824-468B-B023-6CAA70ACC4B4}" srcOrd="0" destOrd="0" presId="urn:microsoft.com/office/officeart/2005/8/layout/vList2"/>
    <dgm:cxn modelId="{DC096591-DA6F-48FB-930D-F9077412A6E3}" srcId="{D22E13D3-4B64-41EB-9EE2-A0E31B509F26}" destId="{E7909D28-6A3E-4274-98CC-85CE70561B70}" srcOrd="1" destOrd="0" parTransId="{5774C97B-381B-42C9-B455-5290E1D3DBDC}" sibTransId="{8B480522-7CC7-40DC-8EA8-150598D6C97E}"/>
    <dgm:cxn modelId="{080CA97A-7E53-4CD2-BA14-AA4B7291DE46}" type="presOf" srcId="{B27B9A9F-876B-45A1-AC00-3F32C035C2B7}" destId="{FC308D6C-BE81-4F92-82ED-5DC4D4FB5149}" srcOrd="0" destOrd="0" presId="urn:microsoft.com/office/officeart/2005/8/layout/vList2"/>
    <dgm:cxn modelId="{EF233CF4-7E65-49BD-994C-D36488BB287D}" type="presOf" srcId="{E7909D28-6A3E-4274-98CC-85CE70561B70}" destId="{DC6D49A9-155A-4664-9C63-DC5FF1904D28}" srcOrd="0" destOrd="1" presId="urn:microsoft.com/office/officeart/2005/8/layout/vList2"/>
    <dgm:cxn modelId="{232C5FED-7517-437A-B70B-F38ABE75E9BD}" srcId="{59A44879-CFF4-4DB7-A8F8-7909FA5C20E8}" destId="{B27B9A9F-876B-45A1-AC00-3F32C035C2B7}" srcOrd="1" destOrd="0" parTransId="{FC06BBC2-348D-4C24-B3AB-7CC6823D6B2B}" sibTransId="{F7CBF04F-6A4C-4384-9A39-91DFDB86E142}"/>
    <dgm:cxn modelId="{5A5DBC75-B183-43B6-9F88-F1C2F4B67A24}" type="presOf" srcId="{152D1C7C-8B2C-45B0-86D9-1C4EF60B34CB}" destId="{DC6D49A9-155A-4664-9C63-DC5FF1904D28}" srcOrd="0" destOrd="0" presId="urn:microsoft.com/office/officeart/2005/8/layout/vList2"/>
    <dgm:cxn modelId="{26BC7803-F7C2-4076-90AA-358ED728666E}" srcId="{59A44879-CFF4-4DB7-A8F8-7909FA5C20E8}" destId="{D22E13D3-4B64-41EB-9EE2-A0E31B509F26}" srcOrd="2" destOrd="0" parTransId="{774BB93D-AB5A-4F61-A18D-617383A39351}" sibTransId="{267E75C7-CE13-4283-AA45-D73527D5984F}"/>
    <dgm:cxn modelId="{5C3214B8-C2CF-4AF5-A15E-56EB132512DB}" type="presParOf" srcId="{BCD42EBB-6728-410D-9339-657ADDFA3B7B}" destId="{1A272D6B-F824-468B-B023-6CAA70ACC4B4}" srcOrd="0" destOrd="0" presId="urn:microsoft.com/office/officeart/2005/8/layout/vList2"/>
    <dgm:cxn modelId="{9255ABD1-3E42-4547-B90B-EB090E303482}" type="presParOf" srcId="{BCD42EBB-6728-410D-9339-657ADDFA3B7B}" destId="{EBE8DAB0-3031-49D3-8C1B-B40173EB4F1C}" srcOrd="1" destOrd="0" presId="urn:microsoft.com/office/officeart/2005/8/layout/vList2"/>
    <dgm:cxn modelId="{D5BC88ED-B00A-46F4-AEAE-A200D824A3C9}" type="presParOf" srcId="{BCD42EBB-6728-410D-9339-657ADDFA3B7B}" destId="{FC308D6C-BE81-4F92-82ED-5DC4D4FB5149}" srcOrd="2" destOrd="0" presId="urn:microsoft.com/office/officeart/2005/8/layout/vList2"/>
    <dgm:cxn modelId="{16F2456E-3E8D-4FF0-8FCD-71B773FDCFE0}" type="presParOf" srcId="{BCD42EBB-6728-410D-9339-657ADDFA3B7B}" destId="{69D69CC8-154A-4E8C-A5C5-E93757927212}" srcOrd="3" destOrd="0" presId="urn:microsoft.com/office/officeart/2005/8/layout/vList2"/>
    <dgm:cxn modelId="{E775C924-11B5-4D0F-B655-411411707DAA}" type="presParOf" srcId="{BCD42EBB-6728-410D-9339-657ADDFA3B7B}" destId="{FF2AC27A-1A75-4FC8-AC98-2B6FC5BB0298}" srcOrd="4" destOrd="0" presId="urn:microsoft.com/office/officeart/2005/8/layout/vList2"/>
    <dgm:cxn modelId="{1CF7116D-852C-4EEA-8121-6D742E20B0F3}" type="presParOf" srcId="{BCD42EBB-6728-410D-9339-657ADDFA3B7B}" destId="{DC6D49A9-155A-4664-9C63-DC5FF1904D2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D805B03-9CC3-42F3-9682-BC7D2BE1E06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5FD2-2163-4691-9FDB-59EA3F362223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pixabay</a:t>
          </a:r>
          <a:endParaRPr lang="en-US" sz="2800" b="1" dirty="0" smtClean="0">
            <a:solidFill>
              <a:schemeClr val="bg1"/>
            </a:solidFill>
          </a:endParaRPr>
        </a:p>
        <a:p>
          <a:pPr rtl="0"/>
          <a:r>
            <a:rPr lang="en-US" sz="1700" dirty="0" smtClean="0">
              <a:solidFill>
                <a:schemeClr val="bg1"/>
              </a:solidFill>
            </a:rPr>
            <a:t>https://pixabay.com</a:t>
          </a:r>
          <a:endParaRPr lang="en-US" sz="1700" dirty="0">
            <a:solidFill>
              <a:schemeClr val="bg1"/>
            </a:solidFill>
          </a:endParaRPr>
        </a:p>
      </dgm:t>
    </dgm:pt>
    <dgm:pt modelId="{E1C4B19C-7644-4720-93D1-7E630318E2E1}" type="parTrans" cxnId="{6236F4D7-C158-4325-9294-906A3745BEDE}">
      <dgm:prSet/>
      <dgm:spPr/>
      <dgm:t>
        <a:bodyPr/>
        <a:lstStyle/>
        <a:p>
          <a:endParaRPr lang="en-US"/>
        </a:p>
      </dgm:t>
    </dgm:pt>
    <dgm:pt modelId="{2B89C302-23A5-471D-9157-C83E141D9943}" type="sibTrans" cxnId="{6236F4D7-C158-4325-9294-906A3745BEDE}">
      <dgm:prSet/>
      <dgm:spPr/>
      <dgm:t>
        <a:bodyPr/>
        <a:lstStyle/>
        <a:p>
          <a:endParaRPr lang="en-US"/>
        </a:p>
      </dgm:t>
    </dgm:pt>
    <dgm:pt modelId="{5C65BF5C-5B53-47D3-854B-F6C4DE6B99AA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morgueFile</a:t>
          </a:r>
          <a:endParaRPr lang="en-US" sz="2800" b="1" dirty="0" smtClean="0">
            <a:solidFill>
              <a:schemeClr val="bg1"/>
            </a:solidFill>
          </a:endParaRPr>
        </a:p>
        <a:p>
          <a:pPr rtl="0"/>
          <a:r>
            <a:rPr lang="en-US" sz="1700" dirty="0" smtClean="0">
              <a:solidFill>
                <a:schemeClr val="bg1"/>
              </a:solidFill>
            </a:rPr>
            <a:t>http://morguefile.com</a:t>
          </a:r>
          <a:endParaRPr lang="en-US" sz="1700" dirty="0">
            <a:solidFill>
              <a:schemeClr val="bg1"/>
            </a:solidFill>
          </a:endParaRPr>
        </a:p>
      </dgm:t>
    </dgm:pt>
    <dgm:pt modelId="{FD6E1114-268D-4E74-BAAC-7D2A27D57033}" type="parTrans" cxnId="{2DAC4C41-922D-4E14-AE33-59A9AF0063F0}">
      <dgm:prSet/>
      <dgm:spPr/>
      <dgm:t>
        <a:bodyPr/>
        <a:lstStyle/>
        <a:p>
          <a:endParaRPr lang="en-US"/>
        </a:p>
      </dgm:t>
    </dgm:pt>
    <dgm:pt modelId="{EF276D06-20EF-411B-BD12-94A5D8BF8D05}" type="sibTrans" cxnId="{2DAC4C41-922D-4E14-AE33-59A9AF0063F0}">
      <dgm:prSet/>
      <dgm:spPr/>
      <dgm:t>
        <a:bodyPr/>
        <a:lstStyle/>
        <a:p>
          <a:endParaRPr lang="en-US"/>
        </a:p>
      </dgm:t>
    </dgm:pt>
    <dgm:pt modelId="{BD6219CB-DA9E-4436-9891-BC894BB32DEB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picjumbo</a:t>
          </a:r>
          <a:endParaRPr lang="en-US" sz="2800" b="1" dirty="0" smtClean="0">
            <a:solidFill>
              <a:schemeClr val="bg1"/>
            </a:solidFill>
          </a:endParaRPr>
        </a:p>
        <a:p>
          <a:pPr rtl="0"/>
          <a:r>
            <a:rPr lang="en-US" sz="1700" dirty="0" smtClean="0">
              <a:solidFill>
                <a:schemeClr val="bg1"/>
              </a:solidFill>
            </a:rPr>
            <a:t>https://picjumbo.com</a:t>
          </a:r>
          <a:endParaRPr lang="en-US" sz="1700" dirty="0">
            <a:solidFill>
              <a:schemeClr val="bg1"/>
            </a:solidFill>
          </a:endParaRPr>
        </a:p>
      </dgm:t>
    </dgm:pt>
    <dgm:pt modelId="{E41F6494-430A-42AB-A2AC-A3B09D2D2EA3}" type="parTrans" cxnId="{4D0AFE4E-CFC8-48C2-B9F2-F15AA5B64E33}">
      <dgm:prSet/>
      <dgm:spPr/>
      <dgm:t>
        <a:bodyPr/>
        <a:lstStyle/>
        <a:p>
          <a:endParaRPr lang="en-US"/>
        </a:p>
      </dgm:t>
    </dgm:pt>
    <dgm:pt modelId="{2E348B30-B10F-4ECE-86C1-A856404143CA}" type="sibTrans" cxnId="{4D0AFE4E-CFC8-48C2-B9F2-F15AA5B64E33}">
      <dgm:prSet/>
      <dgm:spPr/>
      <dgm:t>
        <a:bodyPr/>
        <a:lstStyle/>
        <a:p>
          <a:endParaRPr lang="en-US"/>
        </a:p>
      </dgm:t>
    </dgm:pt>
    <dgm:pt modelId="{30D4015D-6D80-4B5F-A158-D5FDE5004BA4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Gratisography</a:t>
          </a:r>
          <a:endParaRPr lang="en-US" sz="2800" b="1" dirty="0" smtClean="0">
            <a:solidFill>
              <a:schemeClr val="bg1"/>
            </a:solidFill>
          </a:endParaRPr>
        </a:p>
        <a:p>
          <a:pPr rtl="0"/>
          <a:r>
            <a:rPr lang="en-US" sz="1600" dirty="0" smtClean="0">
              <a:solidFill>
                <a:schemeClr val="bg1"/>
              </a:solidFill>
            </a:rPr>
            <a:t>http://gratisography.com</a:t>
          </a:r>
          <a:endParaRPr lang="en-US" sz="1050" dirty="0">
            <a:solidFill>
              <a:schemeClr val="bg1"/>
            </a:solidFill>
          </a:endParaRPr>
        </a:p>
      </dgm:t>
    </dgm:pt>
    <dgm:pt modelId="{7FBDC7EF-8917-48E2-B89F-03BCE4662165}" type="parTrans" cxnId="{E3045384-0AAD-46DB-BA47-C9A9ED0889B5}">
      <dgm:prSet/>
      <dgm:spPr/>
      <dgm:t>
        <a:bodyPr/>
        <a:lstStyle/>
        <a:p>
          <a:endParaRPr lang="en-US"/>
        </a:p>
      </dgm:t>
    </dgm:pt>
    <dgm:pt modelId="{B5EFADD9-C57E-471A-B9B4-A4D444C6E2E8}" type="sibTrans" cxnId="{E3045384-0AAD-46DB-BA47-C9A9ED0889B5}">
      <dgm:prSet/>
      <dgm:spPr/>
      <dgm:t>
        <a:bodyPr/>
        <a:lstStyle/>
        <a:p>
          <a:endParaRPr lang="en-US"/>
        </a:p>
      </dgm:t>
    </dgm:pt>
    <dgm:pt modelId="{0DDD14FE-1E0D-47F9-B039-B1EAFDCB90EE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fotolia</a:t>
          </a:r>
          <a:endParaRPr lang="en-US" sz="2800" b="1" dirty="0" smtClean="0">
            <a:solidFill>
              <a:schemeClr val="bg1"/>
            </a:solidFill>
          </a:endParaRPr>
        </a:p>
        <a:p>
          <a:pPr rtl="0"/>
          <a:r>
            <a:rPr lang="en-US" sz="1700" dirty="0" smtClean="0">
              <a:solidFill>
                <a:schemeClr val="bg1"/>
              </a:solidFill>
            </a:rPr>
            <a:t>https://www.fotolia.com</a:t>
          </a:r>
          <a:endParaRPr lang="en-US" sz="1700" dirty="0">
            <a:solidFill>
              <a:schemeClr val="bg1"/>
            </a:solidFill>
          </a:endParaRPr>
        </a:p>
      </dgm:t>
    </dgm:pt>
    <dgm:pt modelId="{F510089F-4B2E-4999-85E0-7EEA9B162B61}" type="parTrans" cxnId="{0F9029A5-9470-45C5-87FA-D0D7F1E69D94}">
      <dgm:prSet/>
      <dgm:spPr/>
      <dgm:t>
        <a:bodyPr/>
        <a:lstStyle/>
        <a:p>
          <a:endParaRPr lang="en-US"/>
        </a:p>
      </dgm:t>
    </dgm:pt>
    <dgm:pt modelId="{4A7AAA69-106E-47A7-BB2A-5E26C55B1E89}" type="sibTrans" cxnId="{0F9029A5-9470-45C5-87FA-D0D7F1E69D94}">
      <dgm:prSet/>
      <dgm:spPr/>
      <dgm:t>
        <a:bodyPr/>
        <a:lstStyle/>
        <a:p>
          <a:endParaRPr lang="en-US"/>
        </a:p>
      </dgm:t>
    </dgm:pt>
    <dgm:pt modelId="{DA3AA7F0-E3E7-4BA1-9D15-C15AD8AC11A8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</a:rPr>
            <a:t>Dollar Photo Club</a:t>
          </a:r>
          <a:endParaRPr lang="en-US" sz="1700" b="1" dirty="0" smtClean="0">
            <a:solidFill>
              <a:schemeClr val="bg1"/>
            </a:solidFill>
          </a:endParaRPr>
        </a:p>
        <a:p>
          <a:pPr rtl="0"/>
          <a:r>
            <a:rPr lang="en-US" sz="1200" dirty="0" smtClean="0">
              <a:solidFill>
                <a:schemeClr val="bg1"/>
              </a:solidFill>
            </a:rPr>
            <a:t>https://www.dollarphotoclub.com</a:t>
          </a:r>
          <a:endParaRPr lang="en-US" sz="1200" dirty="0">
            <a:solidFill>
              <a:schemeClr val="bg1"/>
            </a:solidFill>
          </a:endParaRPr>
        </a:p>
      </dgm:t>
    </dgm:pt>
    <dgm:pt modelId="{26D60DD1-E48D-48B0-9E70-F4486300D4BA}" type="parTrans" cxnId="{A7556EDB-2CE5-4CA5-83AE-A95B1719B589}">
      <dgm:prSet/>
      <dgm:spPr/>
      <dgm:t>
        <a:bodyPr/>
        <a:lstStyle/>
        <a:p>
          <a:endParaRPr lang="en-US"/>
        </a:p>
      </dgm:t>
    </dgm:pt>
    <dgm:pt modelId="{1B3EE6BB-1FC2-4995-BB24-943D068ADFD4}" type="sibTrans" cxnId="{A7556EDB-2CE5-4CA5-83AE-A95B1719B589}">
      <dgm:prSet/>
      <dgm:spPr/>
      <dgm:t>
        <a:bodyPr/>
        <a:lstStyle/>
        <a:p>
          <a:endParaRPr lang="en-US"/>
        </a:p>
      </dgm:t>
    </dgm:pt>
    <dgm:pt modelId="{13E2853C-BB25-4EF3-8696-41912E4BFF30}">
      <dgm:prSet custT="1"/>
      <dgm:spPr/>
      <dgm:t>
        <a:bodyPr/>
        <a:lstStyle/>
        <a:p>
          <a:pPr rtl="0"/>
          <a:r>
            <a:rPr lang="en-US" sz="2800" b="1" dirty="0" err="1" smtClean="0">
              <a:solidFill>
                <a:schemeClr val="bg1"/>
              </a:solidFill>
            </a:rPr>
            <a:t>Unsplash</a:t>
          </a:r>
          <a:endParaRPr lang="en-US" sz="2800" b="1" dirty="0" smtClean="0">
            <a:solidFill>
              <a:schemeClr val="bg1"/>
            </a:solidFill>
          </a:endParaRPr>
        </a:p>
        <a:p>
          <a:pPr rtl="0"/>
          <a:r>
            <a:rPr lang="en-US" sz="1700" dirty="0" smtClean="0">
              <a:solidFill>
                <a:schemeClr val="bg1"/>
              </a:solidFill>
            </a:rPr>
            <a:t>https://unsplash.com/</a:t>
          </a:r>
          <a:endParaRPr lang="en-US" sz="1700" dirty="0">
            <a:solidFill>
              <a:schemeClr val="bg1"/>
            </a:solidFill>
          </a:endParaRPr>
        </a:p>
      </dgm:t>
    </dgm:pt>
    <dgm:pt modelId="{444F3A4A-677C-4603-A61C-278FC7774371}" type="parTrans" cxnId="{06B93E73-8DA6-4233-B2D6-E3251EEB50E3}">
      <dgm:prSet/>
      <dgm:spPr/>
      <dgm:t>
        <a:bodyPr/>
        <a:lstStyle/>
        <a:p>
          <a:endParaRPr lang="en-US"/>
        </a:p>
      </dgm:t>
    </dgm:pt>
    <dgm:pt modelId="{F1B64986-AD9B-4FD0-B9C3-D2BB046D4A41}" type="sibTrans" cxnId="{06B93E73-8DA6-4233-B2D6-E3251EEB50E3}">
      <dgm:prSet/>
      <dgm:spPr/>
      <dgm:t>
        <a:bodyPr/>
        <a:lstStyle/>
        <a:p>
          <a:endParaRPr lang="en-US"/>
        </a:p>
      </dgm:t>
    </dgm:pt>
    <dgm:pt modelId="{D0B6E721-7654-4F11-BFBE-059DC6002BA3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</a:rPr>
            <a:t>Google</a:t>
          </a:r>
          <a:endParaRPr lang="en-US" sz="2800" b="1" dirty="0">
            <a:solidFill>
              <a:schemeClr val="bg1"/>
            </a:solidFill>
          </a:endParaRPr>
        </a:p>
      </dgm:t>
    </dgm:pt>
    <dgm:pt modelId="{F506E122-AA63-4D8C-BDF6-34CE2179BAEA}" type="parTrans" cxnId="{7A53A8B1-4E1B-4C49-B48D-5D67A4D52A1D}">
      <dgm:prSet/>
      <dgm:spPr/>
      <dgm:t>
        <a:bodyPr/>
        <a:lstStyle/>
        <a:p>
          <a:endParaRPr lang="en-US"/>
        </a:p>
      </dgm:t>
    </dgm:pt>
    <dgm:pt modelId="{A99A299A-7774-4194-BB93-5BE4414FE3F1}" type="sibTrans" cxnId="{7A53A8B1-4E1B-4C49-B48D-5D67A4D52A1D}">
      <dgm:prSet/>
      <dgm:spPr/>
      <dgm:t>
        <a:bodyPr/>
        <a:lstStyle/>
        <a:p>
          <a:endParaRPr lang="en-US"/>
        </a:p>
      </dgm:t>
    </dgm:pt>
    <dgm:pt modelId="{52281A05-2406-4E75-87DA-B46E83BAD5BE}" type="pres">
      <dgm:prSet presAssocID="{2D805B03-9CC3-42F3-9682-BC7D2BE1E06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5FE12D-5577-4BF9-9C57-84EF4721B671}" type="pres">
      <dgm:prSet presAssocID="{18995FD2-2163-4691-9FDB-59EA3F36222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10ADFA-3B29-4757-B25D-C35DF95299B0}" type="pres">
      <dgm:prSet presAssocID="{2B89C302-23A5-471D-9157-C83E141D9943}" presName="sibTrans" presStyleCnt="0"/>
      <dgm:spPr/>
    </dgm:pt>
    <dgm:pt modelId="{E6A4E89D-C6EF-4AF8-9898-215969515C4A}" type="pres">
      <dgm:prSet presAssocID="{13E2853C-BB25-4EF3-8696-41912E4BFF30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2293C-DD22-4391-8C8D-7E54AC0D14AB}" type="pres">
      <dgm:prSet presAssocID="{F1B64986-AD9B-4FD0-B9C3-D2BB046D4A41}" presName="sibTrans" presStyleCnt="0"/>
      <dgm:spPr/>
    </dgm:pt>
    <dgm:pt modelId="{8F0F6C08-6492-48EA-97F1-C4AAE9A97ED4}" type="pres">
      <dgm:prSet presAssocID="{5C65BF5C-5B53-47D3-854B-F6C4DE6B99A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18AC5-1ED1-4EDC-92D6-4FFF17BE73E4}" type="pres">
      <dgm:prSet presAssocID="{EF276D06-20EF-411B-BD12-94A5D8BF8D05}" presName="sibTrans" presStyleCnt="0"/>
      <dgm:spPr/>
    </dgm:pt>
    <dgm:pt modelId="{C542E8EC-E35E-4B96-BEE2-34704B6CB615}" type="pres">
      <dgm:prSet presAssocID="{BD6219CB-DA9E-4436-9891-BC894BB32DE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B2ED1-8681-427F-9A0B-EF50A65A6504}" type="pres">
      <dgm:prSet presAssocID="{2E348B30-B10F-4ECE-86C1-A856404143CA}" presName="sibTrans" presStyleCnt="0"/>
      <dgm:spPr/>
    </dgm:pt>
    <dgm:pt modelId="{D0165821-AE51-4938-97E9-6784FA170907}" type="pres">
      <dgm:prSet presAssocID="{30D4015D-6D80-4B5F-A158-D5FDE5004BA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0FA44-29B6-4C72-A835-BE2D8B574BB5}" type="pres">
      <dgm:prSet presAssocID="{B5EFADD9-C57E-471A-B9B4-A4D444C6E2E8}" presName="sibTrans" presStyleCnt="0"/>
      <dgm:spPr/>
    </dgm:pt>
    <dgm:pt modelId="{851561D3-8EF7-44D3-802F-DD07C03DBB21}" type="pres">
      <dgm:prSet presAssocID="{DA3AA7F0-E3E7-4BA1-9D15-C15AD8AC11A8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F05A7-6499-4D83-862A-0FB09B10411C}" type="pres">
      <dgm:prSet presAssocID="{1B3EE6BB-1FC2-4995-BB24-943D068ADFD4}" presName="sibTrans" presStyleCnt="0"/>
      <dgm:spPr/>
    </dgm:pt>
    <dgm:pt modelId="{F2AC84E4-760C-471A-9896-80AFB32FAEC2}" type="pres">
      <dgm:prSet presAssocID="{0DDD14FE-1E0D-47F9-B039-B1EAFDCB90EE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D63D7-BA27-4A99-B493-7F18A06BEDAF}" type="pres">
      <dgm:prSet presAssocID="{4A7AAA69-106E-47A7-BB2A-5E26C55B1E89}" presName="sibTrans" presStyleCnt="0"/>
      <dgm:spPr/>
    </dgm:pt>
    <dgm:pt modelId="{D1697C50-7EA1-4C29-A35D-11270D684DC0}" type="pres">
      <dgm:prSet presAssocID="{D0B6E721-7654-4F11-BFBE-059DC6002BA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E28370-6FC7-4C14-BFA4-03FCDE16E39F}" type="presOf" srcId="{30D4015D-6D80-4B5F-A158-D5FDE5004BA4}" destId="{D0165821-AE51-4938-97E9-6784FA170907}" srcOrd="0" destOrd="0" presId="urn:microsoft.com/office/officeart/2005/8/layout/default"/>
    <dgm:cxn modelId="{7286AD7D-68B8-4353-A023-AD4503D9D86D}" type="presOf" srcId="{BD6219CB-DA9E-4436-9891-BC894BB32DEB}" destId="{C542E8EC-E35E-4B96-BEE2-34704B6CB615}" srcOrd="0" destOrd="0" presId="urn:microsoft.com/office/officeart/2005/8/layout/default"/>
    <dgm:cxn modelId="{9D8EF4C1-DCEA-4527-820D-8E532E9FB8B5}" type="presOf" srcId="{18995FD2-2163-4691-9FDB-59EA3F362223}" destId="{935FE12D-5577-4BF9-9C57-84EF4721B671}" srcOrd="0" destOrd="0" presId="urn:microsoft.com/office/officeart/2005/8/layout/default"/>
    <dgm:cxn modelId="{738052C2-6CF6-4F68-B1BD-6ACE4B9DCD50}" type="presOf" srcId="{5C65BF5C-5B53-47D3-854B-F6C4DE6B99AA}" destId="{8F0F6C08-6492-48EA-97F1-C4AAE9A97ED4}" srcOrd="0" destOrd="0" presId="urn:microsoft.com/office/officeart/2005/8/layout/default"/>
    <dgm:cxn modelId="{C4699930-B5ED-4A55-8800-1E0A560FF989}" type="presOf" srcId="{0DDD14FE-1E0D-47F9-B039-B1EAFDCB90EE}" destId="{F2AC84E4-760C-471A-9896-80AFB32FAEC2}" srcOrd="0" destOrd="0" presId="urn:microsoft.com/office/officeart/2005/8/layout/default"/>
    <dgm:cxn modelId="{7A53A8B1-4E1B-4C49-B48D-5D67A4D52A1D}" srcId="{2D805B03-9CC3-42F3-9682-BC7D2BE1E061}" destId="{D0B6E721-7654-4F11-BFBE-059DC6002BA3}" srcOrd="7" destOrd="0" parTransId="{F506E122-AA63-4D8C-BDF6-34CE2179BAEA}" sibTransId="{A99A299A-7774-4194-BB93-5BE4414FE3F1}"/>
    <dgm:cxn modelId="{E3045384-0AAD-46DB-BA47-C9A9ED0889B5}" srcId="{2D805B03-9CC3-42F3-9682-BC7D2BE1E061}" destId="{30D4015D-6D80-4B5F-A158-D5FDE5004BA4}" srcOrd="4" destOrd="0" parTransId="{7FBDC7EF-8917-48E2-B89F-03BCE4662165}" sibTransId="{B5EFADD9-C57E-471A-B9B4-A4D444C6E2E8}"/>
    <dgm:cxn modelId="{6236F4D7-C158-4325-9294-906A3745BEDE}" srcId="{2D805B03-9CC3-42F3-9682-BC7D2BE1E061}" destId="{18995FD2-2163-4691-9FDB-59EA3F362223}" srcOrd="0" destOrd="0" parTransId="{E1C4B19C-7644-4720-93D1-7E630318E2E1}" sibTransId="{2B89C302-23A5-471D-9157-C83E141D9943}"/>
    <dgm:cxn modelId="{B92F0EDF-2B64-4E87-81D3-EF703DF9D5BF}" type="presOf" srcId="{DA3AA7F0-E3E7-4BA1-9D15-C15AD8AC11A8}" destId="{851561D3-8EF7-44D3-802F-DD07C03DBB21}" srcOrd="0" destOrd="0" presId="urn:microsoft.com/office/officeart/2005/8/layout/default"/>
    <dgm:cxn modelId="{0F9029A5-9470-45C5-87FA-D0D7F1E69D94}" srcId="{2D805B03-9CC3-42F3-9682-BC7D2BE1E061}" destId="{0DDD14FE-1E0D-47F9-B039-B1EAFDCB90EE}" srcOrd="6" destOrd="0" parTransId="{F510089F-4B2E-4999-85E0-7EEA9B162B61}" sibTransId="{4A7AAA69-106E-47A7-BB2A-5E26C55B1E89}"/>
    <dgm:cxn modelId="{2DAC4C41-922D-4E14-AE33-59A9AF0063F0}" srcId="{2D805B03-9CC3-42F3-9682-BC7D2BE1E061}" destId="{5C65BF5C-5B53-47D3-854B-F6C4DE6B99AA}" srcOrd="2" destOrd="0" parTransId="{FD6E1114-268D-4E74-BAAC-7D2A27D57033}" sibTransId="{EF276D06-20EF-411B-BD12-94A5D8BF8D05}"/>
    <dgm:cxn modelId="{4D0AFE4E-CFC8-48C2-B9F2-F15AA5B64E33}" srcId="{2D805B03-9CC3-42F3-9682-BC7D2BE1E061}" destId="{BD6219CB-DA9E-4436-9891-BC894BB32DEB}" srcOrd="3" destOrd="0" parTransId="{E41F6494-430A-42AB-A2AC-A3B09D2D2EA3}" sibTransId="{2E348B30-B10F-4ECE-86C1-A856404143CA}"/>
    <dgm:cxn modelId="{07F98F98-CCC8-4101-8E4A-3D433C1988AB}" type="presOf" srcId="{D0B6E721-7654-4F11-BFBE-059DC6002BA3}" destId="{D1697C50-7EA1-4C29-A35D-11270D684DC0}" srcOrd="0" destOrd="0" presId="urn:microsoft.com/office/officeart/2005/8/layout/default"/>
    <dgm:cxn modelId="{F9C935FC-72FE-42F4-A5B1-AE311ACB5D37}" type="presOf" srcId="{13E2853C-BB25-4EF3-8696-41912E4BFF30}" destId="{E6A4E89D-C6EF-4AF8-9898-215969515C4A}" srcOrd="0" destOrd="0" presId="urn:microsoft.com/office/officeart/2005/8/layout/default"/>
    <dgm:cxn modelId="{A7556EDB-2CE5-4CA5-83AE-A95B1719B589}" srcId="{2D805B03-9CC3-42F3-9682-BC7D2BE1E061}" destId="{DA3AA7F0-E3E7-4BA1-9D15-C15AD8AC11A8}" srcOrd="5" destOrd="0" parTransId="{26D60DD1-E48D-48B0-9E70-F4486300D4BA}" sibTransId="{1B3EE6BB-1FC2-4995-BB24-943D068ADFD4}"/>
    <dgm:cxn modelId="{80D0DE9B-E247-4454-A0A0-E6CF52536A93}" type="presOf" srcId="{2D805B03-9CC3-42F3-9682-BC7D2BE1E061}" destId="{52281A05-2406-4E75-87DA-B46E83BAD5BE}" srcOrd="0" destOrd="0" presId="urn:microsoft.com/office/officeart/2005/8/layout/default"/>
    <dgm:cxn modelId="{06B93E73-8DA6-4233-B2D6-E3251EEB50E3}" srcId="{2D805B03-9CC3-42F3-9682-BC7D2BE1E061}" destId="{13E2853C-BB25-4EF3-8696-41912E4BFF30}" srcOrd="1" destOrd="0" parTransId="{444F3A4A-677C-4603-A61C-278FC7774371}" sibTransId="{F1B64986-AD9B-4FD0-B9C3-D2BB046D4A41}"/>
    <dgm:cxn modelId="{AB5238AC-B8D7-48AE-9826-62F2967AB128}" type="presParOf" srcId="{52281A05-2406-4E75-87DA-B46E83BAD5BE}" destId="{935FE12D-5577-4BF9-9C57-84EF4721B671}" srcOrd="0" destOrd="0" presId="urn:microsoft.com/office/officeart/2005/8/layout/default"/>
    <dgm:cxn modelId="{20B80D08-53A5-4E02-AD27-9EAD5600806E}" type="presParOf" srcId="{52281A05-2406-4E75-87DA-B46E83BAD5BE}" destId="{6A10ADFA-3B29-4757-B25D-C35DF95299B0}" srcOrd="1" destOrd="0" presId="urn:microsoft.com/office/officeart/2005/8/layout/default"/>
    <dgm:cxn modelId="{A9DA0479-96BC-4306-A0AC-A173A28524FD}" type="presParOf" srcId="{52281A05-2406-4E75-87DA-B46E83BAD5BE}" destId="{E6A4E89D-C6EF-4AF8-9898-215969515C4A}" srcOrd="2" destOrd="0" presId="urn:microsoft.com/office/officeart/2005/8/layout/default"/>
    <dgm:cxn modelId="{F333D739-C856-4233-B23B-D7DC19580036}" type="presParOf" srcId="{52281A05-2406-4E75-87DA-B46E83BAD5BE}" destId="{BED2293C-DD22-4391-8C8D-7E54AC0D14AB}" srcOrd="3" destOrd="0" presId="urn:microsoft.com/office/officeart/2005/8/layout/default"/>
    <dgm:cxn modelId="{69451987-A01C-472C-B617-3871D80B4B12}" type="presParOf" srcId="{52281A05-2406-4E75-87DA-B46E83BAD5BE}" destId="{8F0F6C08-6492-48EA-97F1-C4AAE9A97ED4}" srcOrd="4" destOrd="0" presId="urn:microsoft.com/office/officeart/2005/8/layout/default"/>
    <dgm:cxn modelId="{A59ACC7E-07AB-4B6D-BCEA-49B12C5134AF}" type="presParOf" srcId="{52281A05-2406-4E75-87DA-B46E83BAD5BE}" destId="{F4B18AC5-1ED1-4EDC-92D6-4FFF17BE73E4}" srcOrd="5" destOrd="0" presId="urn:microsoft.com/office/officeart/2005/8/layout/default"/>
    <dgm:cxn modelId="{DF23740F-1BC0-43AF-B2C4-F3876955B83F}" type="presParOf" srcId="{52281A05-2406-4E75-87DA-B46E83BAD5BE}" destId="{C542E8EC-E35E-4B96-BEE2-34704B6CB615}" srcOrd="6" destOrd="0" presId="urn:microsoft.com/office/officeart/2005/8/layout/default"/>
    <dgm:cxn modelId="{FA7F859A-44A6-48B0-A574-FFA81CCAD109}" type="presParOf" srcId="{52281A05-2406-4E75-87DA-B46E83BAD5BE}" destId="{495B2ED1-8681-427F-9A0B-EF50A65A6504}" srcOrd="7" destOrd="0" presId="urn:microsoft.com/office/officeart/2005/8/layout/default"/>
    <dgm:cxn modelId="{2F1EDDD9-12C4-40BB-8BE9-2F5BF884EC35}" type="presParOf" srcId="{52281A05-2406-4E75-87DA-B46E83BAD5BE}" destId="{D0165821-AE51-4938-97E9-6784FA170907}" srcOrd="8" destOrd="0" presId="urn:microsoft.com/office/officeart/2005/8/layout/default"/>
    <dgm:cxn modelId="{43AD0B7E-A51A-4567-95B4-318CCF1893E4}" type="presParOf" srcId="{52281A05-2406-4E75-87DA-B46E83BAD5BE}" destId="{0D80FA44-29B6-4C72-A835-BE2D8B574BB5}" srcOrd="9" destOrd="0" presId="urn:microsoft.com/office/officeart/2005/8/layout/default"/>
    <dgm:cxn modelId="{DC9D0CCA-C3BB-421E-BE0C-F7CA341E85FE}" type="presParOf" srcId="{52281A05-2406-4E75-87DA-B46E83BAD5BE}" destId="{851561D3-8EF7-44D3-802F-DD07C03DBB21}" srcOrd="10" destOrd="0" presId="urn:microsoft.com/office/officeart/2005/8/layout/default"/>
    <dgm:cxn modelId="{847F1355-3699-41F7-ADDD-C93EBFEF9A0E}" type="presParOf" srcId="{52281A05-2406-4E75-87DA-B46E83BAD5BE}" destId="{AE9F05A7-6499-4D83-862A-0FB09B10411C}" srcOrd="11" destOrd="0" presId="urn:microsoft.com/office/officeart/2005/8/layout/default"/>
    <dgm:cxn modelId="{FF904396-5F99-4CBE-A99E-4B8FF4D1A6B1}" type="presParOf" srcId="{52281A05-2406-4E75-87DA-B46E83BAD5BE}" destId="{F2AC84E4-760C-471A-9896-80AFB32FAEC2}" srcOrd="12" destOrd="0" presId="urn:microsoft.com/office/officeart/2005/8/layout/default"/>
    <dgm:cxn modelId="{8DE60B6B-C63D-4AD5-B2CB-39FE7488DF5A}" type="presParOf" srcId="{52281A05-2406-4E75-87DA-B46E83BAD5BE}" destId="{EC8D63D7-BA27-4A99-B493-7F18A06BEDAF}" srcOrd="13" destOrd="0" presId="urn:microsoft.com/office/officeart/2005/8/layout/default"/>
    <dgm:cxn modelId="{8D77FABF-83D2-4866-9BBB-48D5D8636F13}" type="presParOf" srcId="{52281A05-2406-4E75-87DA-B46E83BAD5BE}" destId="{D1697C50-7EA1-4C29-A35D-11270D684DC0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C45AC-042F-4DFF-9BE9-347EC329AE3C}">
      <dsp:nvSpPr>
        <dsp:cNvPr id="0" name=""/>
        <dsp:cNvSpPr/>
      </dsp:nvSpPr>
      <dsp:spPr>
        <a:xfrm>
          <a:off x="0" y="29766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Software developer for the past 16 years</a:t>
          </a:r>
          <a:endParaRPr lang="en-US" sz="2400" kern="1200" dirty="0"/>
        </a:p>
      </dsp:txBody>
      <dsp:txXfrm>
        <a:off x="0" y="29766"/>
        <a:ext cx="2464593" cy="1478756"/>
      </dsp:txXfrm>
    </dsp:sp>
    <dsp:sp modelId="{76E9C7D3-DFC3-4AD7-90B2-FFCCD7288A67}">
      <dsp:nvSpPr>
        <dsp:cNvPr id="0" name=""/>
        <dsp:cNvSpPr/>
      </dsp:nvSpPr>
      <dsp:spPr>
        <a:xfrm>
          <a:off x="2711053" y="29766"/>
          <a:ext cx="2464593" cy="1478756"/>
        </a:xfrm>
        <a:prstGeom prst="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Hideous designer for the past 16 years</a:t>
          </a:r>
          <a:endParaRPr lang="en-US" sz="2400" kern="1200"/>
        </a:p>
      </dsp:txBody>
      <dsp:txXfrm>
        <a:off x="2711053" y="29766"/>
        <a:ext cx="2464593" cy="1478756"/>
      </dsp:txXfrm>
    </dsp:sp>
    <dsp:sp modelId="{22C98227-33C4-4A7A-8E89-F87FD36D7677}">
      <dsp:nvSpPr>
        <dsp:cNvPr id="0" name=""/>
        <dsp:cNvSpPr/>
      </dsp:nvSpPr>
      <dsp:spPr>
        <a:xfrm>
          <a:off x="5422106" y="29766"/>
          <a:ext cx="2464593" cy="1478756"/>
        </a:xfrm>
        <a:prstGeom prst="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Father </a:t>
          </a:r>
          <a:br>
            <a:rPr lang="en-US" sz="2400" kern="1200" dirty="0" smtClean="0"/>
          </a:br>
          <a:r>
            <a:rPr lang="en-US" sz="2400" kern="1200" dirty="0" smtClean="0"/>
            <a:t>(of three!)</a:t>
          </a:r>
          <a:endParaRPr lang="en-US" sz="2400" kern="1200" dirty="0"/>
        </a:p>
      </dsp:txBody>
      <dsp:txXfrm>
        <a:off x="5422106" y="29766"/>
        <a:ext cx="2464593" cy="1478756"/>
      </dsp:txXfrm>
    </dsp:sp>
    <dsp:sp modelId="{0B35968C-3615-4126-88ED-D5AACA4F3FD7}">
      <dsp:nvSpPr>
        <dsp:cNvPr id="0" name=""/>
        <dsp:cNvSpPr/>
      </dsp:nvSpPr>
      <dsp:spPr>
        <a:xfrm>
          <a:off x="0" y="1754981"/>
          <a:ext cx="2464593" cy="1478756"/>
        </a:xfrm>
        <a:prstGeom prst="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Author for </a:t>
          </a:r>
          <a:r>
            <a:rPr lang="en-US" sz="2400" kern="1200" dirty="0" err="1" smtClean="0"/>
            <a:t>Pluralsight</a:t>
          </a:r>
          <a:endParaRPr lang="en-US" sz="2400" kern="1200" dirty="0"/>
        </a:p>
      </dsp:txBody>
      <dsp:txXfrm>
        <a:off x="0" y="1754981"/>
        <a:ext cx="2464593" cy="1478756"/>
      </dsp:txXfrm>
    </dsp:sp>
    <dsp:sp modelId="{73AF0575-AC8C-4E8C-8BA3-625ABBC9DE69}">
      <dsp:nvSpPr>
        <dsp:cNvPr id="0" name=""/>
        <dsp:cNvSpPr/>
      </dsp:nvSpPr>
      <dsp:spPr>
        <a:xfrm>
          <a:off x="2711053" y="1754981"/>
          <a:ext cx="2464593" cy="1478756"/>
        </a:xfrm>
        <a:prstGeom prst="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Blogger</a:t>
          </a:r>
          <a:br>
            <a:rPr lang="en-US" sz="2400" kern="1200" dirty="0" smtClean="0"/>
          </a:br>
          <a:r>
            <a:rPr lang="en-US" sz="2400" kern="1200" dirty="0" smtClean="0"/>
            <a:t>(trycatchfail.com)</a:t>
          </a:r>
          <a:endParaRPr lang="en-US" sz="2400" kern="1200" dirty="0"/>
        </a:p>
      </dsp:txBody>
      <dsp:txXfrm>
        <a:off x="2711053" y="1754981"/>
        <a:ext cx="2464593" cy="1478756"/>
      </dsp:txXfrm>
    </dsp:sp>
    <dsp:sp modelId="{53D8A24C-B883-4F42-B590-D00E1AE55296}">
      <dsp:nvSpPr>
        <dsp:cNvPr id="0" name=""/>
        <dsp:cNvSpPr/>
      </dsp:nvSpPr>
      <dsp:spPr>
        <a:xfrm>
          <a:off x="5422106" y="1754981"/>
          <a:ext cx="2464593" cy="1478756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Freelance developer</a:t>
          </a:r>
          <a:endParaRPr lang="en-US" sz="2400" kern="1200" dirty="0"/>
        </a:p>
      </dsp:txBody>
      <dsp:txXfrm>
        <a:off x="5422106" y="1754981"/>
        <a:ext cx="2464593" cy="14787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72D6B-F824-468B-B023-6CAA70ACC4B4}">
      <dsp:nvSpPr>
        <dsp:cNvPr id="0" name=""/>
        <dsp:cNvSpPr/>
      </dsp:nvSpPr>
      <dsp:spPr>
        <a:xfrm>
          <a:off x="0" y="30518"/>
          <a:ext cx="5181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Bootstrap</a:t>
          </a:r>
          <a:endParaRPr lang="en-US" sz="2800" kern="1200" dirty="0"/>
        </a:p>
      </dsp:txBody>
      <dsp:txXfrm>
        <a:off x="32784" y="63302"/>
        <a:ext cx="5116032" cy="606012"/>
      </dsp:txXfrm>
    </dsp:sp>
    <dsp:sp modelId="{530EDACA-46C9-462B-A6E3-D10DA0070F00}">
      <dsp:nvSpPr>
        <dsp:cNvPr id="0" name=""/>
        <dsp:cNvSpPr/>
      </dsp:nvSpPr>
      <dsp:spPr>
        <a:xfrm>
          <a:off x="0" y="782739"/>
          <a:ext cx="5181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Pre-built themes</a:t>
          </a:r>
          <a:endParaRPr lang="en-US" sz="2800" kern="1200" dirty="0"/>
        </a:p>
      </dsp:txBody>
      <dsp:txXfrm>
        <a:off x="32784" y="815523"/>
        <a:ext cx="5116032" cy="606012"/>
      </dsp:txXfrm>
    </dsp:sp>
    <dsp:sp modelId="{174E64F2-E3CD-4438-870A-6147CE813707}">
      <dsp:nvSpPr>
        <dsp:cNvPr id="0" name=""/>
        <dsp:cNvSpPr/>
      </dsp:nvSpPr>
      <dsp:spPr>
        <a:xfrm>
          <a:off x="0" y="1534959"/>
          <a:ext cx="5181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Image libraries</a:t>
          </a:r>
          <a:endParaRPr lang="en-US" sz="2800" kern="1200" dirty="0"/>
        </a:p>
      </dsp:txBody>
      <dsp:txXfrm>
        <a:off x="32784" y="1567743"/>
        <a:ext cx="5116032" cy="606012"/>
      </dsp:txXfrm>
    </dsp:sp>
    <dsp:sp modelId="{AA7E478D-5316-4BF7-B7F9-07248B711180}">
      <dsp:nvSpPr>
        <dsp:cNvPr id="0" name=""/>
        <dsp:cNvSpPr/>
      </dsp:nvSpPr>
      <dsp:spPr>
        <a:xfrm>
          <a:off x="0" y="2287179"/>
          <a:ext cx="5181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Color Pickers</a:t>
          </a:r>
          <a:endParaRPr lang="en-US" sz="2800" kern="1200" dirty="0"/>
        </a:p>
      </dsp:txBody>
      <dsp:txXfrm>
        <a:off x="32784" y="2319963"/>
        <a:ext cx="5116032" cy="606012"/>
      </dsp:txXfrm>
    </dsp:sp>
    <dsp:sp modelId="{008F0A13-8C33-40A0-889B-5D530B109F38}">
      <dsp:nvSpPr>
        <dsp:cNvPr id="0" name=""/>
        <dsp:cNvSpPr/>
      </dsp:nvSpPr>
      <dsp:spPr>
        <a:xfrm>
          <a:off x="0" y="2958758"/>
          <a:ext cx="5181600" cy="136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I shouldn’t pick colors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You </a:t>
          </a:r>
          <a:r>
            <a:rPr lang="en-US" sz="1200" kern="1200" dirty="0" smtClean="0"/>
            <a:t>(probably)</a:t>
          </a:r>
          <a:r>
            <a:rPr lang="en-US" sz="2000" kern="1200" dirty="0" smtClean="0"/>
            <a:t> shouldn’t pick colors either!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Let color-savvy people handle this!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TONS of free tools and resources</a:t>
          </a:r>
          <a:endParaRPr lang="en-US" sz="2000" kern="1200" dirty="0"/>
        </a:p>
      </dsp:txBody>
      <dsp:txXfrm>
        <a:off x="0" y="2958758"/>
        <a:ext cx="5181600" cy="13620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FE12D-5577-4BF9-9C57-84EF4721B671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COLOUR</a:t>
          </a:r>
          <a:r>
            <a:rPr lang="en-US" sz="2800" b="0" kern="1200" dirty="0" err="1" smtClean="0">
              <a:solidFill>
                <a:schemeClr val="bg1"/>
              </a:solidFill>
            </a:rPr>
            <a:t>lovers</a:t>
          </a:r>
          <a:endParaRPr lang="en-US" sz="2800" b="0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http://www.colourlovers.com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748064" y="2975"/>
        <a:ext cx="3342605" cy="2005563"/>
      </dsp:txXfrm>
    </dsp:sp>
    <dsp:sp modelId="{8F0F6C08-6492-48EA-97F1-C4AAE9A97ED4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Adobe Color Wheel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https://color.adobe.com/</a:t>
          </a:r>
          <a:br>
            <a:rPr lang="en-US" sz="1400" kern="1200" dirty="0" smtClean="0">
              <a:solidFill>
                <a:schemeClr val="bg1"/>
              </a:solidFill>
            </a:rPr>
          </a:br>
          <a:r>
            <a:rPr lang="en-US" sz="1400" kern="1200" dirty="0" smtClean="0">
              <a:solidFill>
                <a:schemeClr val="bg1"/>
              </a:solidFill>
            </a:rPr>
            <a:t>create/color-wheel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5424930" y="2975"/>
        <a:ext cx="3342605" cy="2005563"/>
      </dsp:txXfrm>
    </dsp:sp>
    <dsp:sp modelId="{C542E8EC-E35E-4B96-BEE2-34704B6CB615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Google Material Design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http://www.google.com/design/</a:t>
          </a:r>
          <a:br>
            <a:rPr lang="en-US" sz="1400" kern="1200" dirty="0" smtClean="0">
              <a:solidFill>
                <a:schemeClr val="bg1"/>
              </a:solidFill>
            </a:rPr>
          </a:br>
          <a:r>
            <a:rPr lang="en-US" sz="1400" kern="1200" dirty="0" smtClean="0">
              <a:solidFill>
                <a:schemeClr val="bg1"/>
              </a:solidFill>
            </a:rPr>
            <a:t>spec/style/color.html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586497" y="2342799"/>
        <a:ext cx="3342605" cy="20055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72D6B-F824-468B-B023-6CAA70ACC4B4}">
      <dsp:nvSpPr>
        <dsp:cNvPr id="0" name=""/>
        <dsp:cNvSpPr/>
      </dsp:nvSpPr>
      <dsp:spPr>
        <a:xfrm>
          <a:off x="0" y="37876"/>
          <a:ext cx="5181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Bootstrap</a:t>
          </a:r>
          <a:endParaRPr lang="en-US" sz="2700" kern="1200" dirty="0"/>
        </a:p>
      </dsp:txBody>
      <dsp:txXfrm>
        <a:off x="31613" y="69489"/>
        <a:ext cx="5118374" cy="584369"/>
      </dsp:txXfrm>
    </dsp:sp>
    <dsp:sp modelId="{11E3A2CA-3FB6-43C0-A84E-78C95D85D86C}">
      <dsp:nvSpPr>
        <dsp:cNvPr id="0" name=""/>
        <dsp:cNvSpPr/>
      </dsp:nvSpPr>
      <dsp:spPr>
        <a:xfrm>
          <a:off x="0" y="763231"/>
          <a:ext cx="5181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Pre-built themes</a:t>
          </a:r>
          <a:endParaRPr lang="en-US" sz="2700" kern="1200" dirty="0"/>
        </a:p>
      </dsp:txBody>
      <dsp:txXfrm>
        <a:off x="31613" y="794844"/>
        <a:ext cx="5118374" cy="584369"/>
      </dsp:txXfrm>
    </dsp:sp>
    <dsp:sp modelId="{97913418-06E2-4B7C-A982-754D3DE25D15}">
      <dsp:nvSpPr>
        <dsp:cNvPr id="0" name=""/>
        <dsp:cNvSpPr/>
      </dsp:nvSpPr>
      <dsp:spPr>
        <a:xfrm>
          <a:off x="0" y="1488586"/>
          <a:ext cx="5181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Image libraries</a:t>
          </a:r>
          <a:endParaRPr lang="en-US" sz="2700" kern="1200" dirty="0"/>
        </a:p>
      </dsp:txBody>
      <dsp:txXfrm>
        <a:off x="31613" y="1520199"/>
        <a:ext cx="5118374" cy="584369"/>
      </dsp:txXfrm>
    </dsp:sp>
    <dsp:sp modelId="{30E6E367-EC48-441F-9437-756131CC5026}">
      <dsp:nvSpPr>
        <dsp:cNvPr id="0" name=""/>
        <dsp:cNvSpPr/>
      </dsp:nvSpPr>
      <dsp:spPr>
        <a:xfrm>
          <a:off x="0" y="2213941"/>
          <a:ext cx="5181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Color pickers</a:t>
          </a:r>
          <a:endParaRPr lang="en-US" sz="2700" kern="1200" dirty="0"/>
        </a:p>
      </dsp:txBody>
      <dsp:txXfrm>
        <a:off x="31613" y="2245554"/>
        <a:ext cx="5118374" cy="584369"/>
      </dsp:txXfrm>
    </dsp:sp>
    <dsp:sp modelId="{BA03075E-C21D-4D58-B1F8-96BBC26420BC}">
      <dsp:nvSpPr>
        <dsp:cNvPr id="0" name=""/>
        <dsp:cNvSpPr/>
      </dsp:nvSpPr>
      <dsp:spPr>
        <a:xfrm>
          <a:off x="0" y="2939296"/>
          <a:ext cx="5181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Inspiration</a:t>
          </a:r>
          <a:endParaRPr lang="en-US" sz="2700" kern="1200" dirty="0"/>
        </a:p>
      </dsp:txBody>
      <dsp:txXfrm>
        <a:off x="31613" y="2970909"/>
        <a:ext cx="5118374" cy="584369"/>
      </dsp:txXfrm>
    </dsp:sp>
    <dsp:sp modelId="{62412C13-4855-4980-A0D9-31DFC5299240}">
      <dsp:nvSpPr>
        <dsp:cNvPr id="0" name=""/>
        <dsp:cNvSpPr/>
      </dsp:nvSpPr>
      <dsp:spPr>
        <a:xfrm>
          <a:off x="0" y="3586891"/>
          <a:ext cx="5181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I’m not creative…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… but I pay attention to creative people!</a:t>
          </a:r>
          <a:endParaRPr lang="en-US" sz="2100" kern="1200" dirty="0"/>
        </a:p>
      </dsp:txBody>
      <dsp:txXfrm>
        <a:off x="0" y="3586891"/>
        <a:ext cx="5181600" cy="7265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FE12D-5577-4BF9-9C57-84EF4721B671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codrops</a:t>
          </a:r>
          <a:endParaRPr lang="en-US" sz="2800" b="0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http://tympanus.net/codrops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748064" y="2975"/>
        <a:ext cx="3342605" cy="2005563"/>
      </dsp:txXfrm>
    </dsp:sp>
    <dsp:sp modelId="{8F0F6C08-6492-48EA-97F1-C4AAE9A97ED4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&lt;</a:t>
          </a:r>
          <a:r>
            <a:rPr lang="en-US" sz="2800" b="1" kern="1200" dirty="0" err="1" smtClean="0">
              <a:solidFill>
                <a:schemeClr val="bg1"/>
              </a:solidFill>
            </a:rPr>
            <a:t>Bootsnip</a:t>
          </a:r>
          <a:r>
            <a:rPr lang="en-US" sz="2800" b="1" kern="1200" dirty="0" smtClean="0">
              <a:solidFill>
                <a:schemeClr val="bg1"/>
              </a:solidFill>
            </a:rPr>
            <a:t>&gt;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http://bootsnipp.com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5424930" y="2975"/>
        <a:ext cx="3342605" cy="2005563"/>
      </dsp:txXfrm>
    </dsp:sp>
    <dsp:sp modelId="{16A5839D-4F69-4C17-BE05-1A536D1023BF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Smashing Magazine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http://bootsnipp.com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3586497" y="2342799"/>
        <a:ext cx="3342605" cy="200556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72D6B-F824-468B-B023-6CAA70ACC4B4}">
      <dsp:nvSpPr>
        <dsp:cNvPr id="0" name=""/>
        <dsp:cNvSpPr/>
      </dsp:nvSpPr>
      <dsp:spPr>
        <a:xfrm>
          <a:off x="0" y="37876"/>
          <a:ext cx="5181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Bootstrap</a:t>
          </a:r>
          <a:endParaRPr lang="en-US" sz="2700" kern="1200" dirty="0"/>
        </a:p>
      </dsp:txBody>
      <dsp:txXfrm>
        <a:off x="31613" y="69489"/>
        <a:ext cx="5118374" cy="584369"/>
      </dsp:txXfrm>
    </dsp:sp>
    <dsp:sp modelId="{449026B3-A7EC-41AD-9AA2-7F7358D82737}">
      <dsp:nvSpPr>
        <dsp:cNvPr id="0" name=""/>
        <dsp:cNvSpPr/>
      </dsp:nvSpPr>
      <dsp:spPr>
        <a:xfrm>
          <a:off x="0" y="763231"/>
          <a:ext cx="5181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Pre-built themes</a:t>
          </a:r>
          <a:endParaRPr lang="en-US" sz="2700" kern="1200" dirty="0"/>
        </a:p>
      </dsp:txBody>
      <dsp:txXfrm>
        <a:off x="31613" y="794844"/>
        <a:ext cx="5118374" cy="584369"/>
      </dsp:txXfrm>
    </dsp:sp>
    <dsp:sp modelId="{FF2AC27A-1A75-4FC8-AC98-2B6FC5BB0298}">
      <dsp:nvSpPr>
        <dsp:cNvPr id="0" name=""/>
        <dsp:cNvSpPr/>
      </dsp:nvSpPr>
      <dsp:spPr>
        <a:xfrm>
          <a:off x="0" y="1488586"/>
          <a:ext cx="5181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Image libraries</a:t>
          </a:r>
          <a:endParaRPr lang="en-US" sz="2700" kern="1200" dirty="0"/>
        </a:p>
      </dsp:txBody>
      <dsp:txXfrm>
        <a:off x="31613" y="1520199"/>
        <a:ext cx="5118374" cy="584369"/>
      </dsp:txXfrm>
    </dsp:sp>
    <dsp:sp modelId="{E34921E7-B7A7-45FF-98BD-0B3632D3C1DC}">
      <dsp:nvSpPr>
        <dsp:cNvPr id="0" name=""/>
        <dsp:cNvSpPr/>
      </dsp:nvSpPr>
      <dsp:spPr>
        <a:xfrm>
          <a:off x="0" y="2213941"/>
          <a:ext cx="5181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Color pickers</a:t>
          </a:r>
          <a:endParaRPr lang="en-US" sz="2700" kern="1200" dirty="0"/>
        </a:p>
      </dsp:txBody>
      <dsp:txXfrm>
        <a:off x="31613" y="2245554"/>
        <a:ext cx="5118374" cy="584369"/>
      </dsp:txXfrm>
    </dsp:sp>
    <dsp:sp modelId="{BA03075E-C21D-4D58-B1F8-96BBC26420BC}">
      <dsp:nvSpPr>
        <dsp:cNvPr id="0" name=""/>
        <dsp:cNvSpPr/>
      </dsp:nvSpPr>
      <dsp:spPr>
        <a:xfrm>
          <a:off x="0" y="2939296"/>
          <a:ext cx="5181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Inspiration</a:t>
          </a:r>
          <a:endParaRPr lang="en-US" sz="2700" kern="1200" dirty="0"/>
        </a:p>
      </dsp:txBody>
      <dsp:txXfrm>
        <a:off x="31613" y="2970909"/>
        <a:ext cx="5118374" cy="584369"/>
      </dsp:txXfrm>
    </dsp:sp>
    <dsp:sp modelId="{62412C13-4855-4980-A0D9-31DFC5299240}">
      <dsp:nvSpPr>
        <dsp:cNvPr id="0" name=""/>
        <dsp:cNvSpPr/>
      </dsp:nvSpPr>
      <dsp:spPr>
        <a:xfrm>
          <a:off x="0" y="3586891"/>
          <a:ext cx="5181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100" kern="1200" dirty="0"/>
        </a:p>
      </dsp:txBody>
      <dsp:txXfrm>
        <a:off x="0" y="3586891"/>
        <a:ext cx="5181600" cy="726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087D5-5A64-43BD-9869-B6FDFD855F50}">
      <dsp:nvSpPr>
        <dsp:cNvPr id="0" name=""/>
        <dsp:cNvSpPr/>
      </dsp:nvSpPr>
      <dsp:spPr>
        <a:xfrm>
          <a:off x="2312482" y="884"/>
          <a:ext cx="3261735" cy="32617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CHEAT!</a:t>
          </a:r>
          <a:endParaRPr lang="en-US" sz="5700" kern="1200" dirty="0"/>
        </a:p>
      </dsp:txBody>
      <dsp:txXfrm>
        <a:off x="2790152" y="478554"/>
        <a:ext cx="2306395" cy="23063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087D5-5A64-43BD-9869-B6FDFD855F50}">
      <dsp:nvSpPr>
        <dsp:cNvPr id="0" name=""/>
        <dsp:cNvSpPr/>
      </dsp:nvSpPr>
      <dsp:spPr>
        <a:xfrm>
          <a:off x="2312482" y="884"/>
          <a:ext cx="3261735" cy="32617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“CHEAT!”</a:t>
          </a:r>
          <a:endParaRPr lang="en-US" sz="4500" kern="1200" dirty="0"/>
        </a:p>
      </dsp:txBody>
      <dsp:txXfrm>
        <a:off x="2790152" y="478554"/>
        <a:ext cx="2306395" cy="23063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087D5-5A64-43BD-9869-B6FDFD855F50}">
      <dsp:nvSpPr>
        <dsp:cNvPr id="0" name=""/>
        <dsp:cNvSpPr/>
      </dsp:nvSpPr>
      <dsp:spPr>
        <a:xfrm>
          <a:off x="4041232" y="1076"/>
          <a:ext cx="2041625" cy="20416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Tools</a:t>
          </a:r>
          <a:endParaRPr lang="en-US" sz="2300" kern="1200" dirty="0"/>
        </a:p>
      </dsp:txBody>
      <dsp:txXfrm>
        <a:off x="4340221" y="300065"/>
        <a:ext cx="1443647" cy="1443647"/>
      </dsp:txXfrm>
    </dsp:sp>
    <dsp:sp modelId="{61249C95-DFF8-47AB-AF03-F3712E67595C}">
      <dsp:nvSpPr>
        <dsp:cNvPr id="0" name=""/>
        <dsp:cNvSpPr/>
      </dsp:nvSpPr>
      <dsp:spPr>
        <a:xfrm rot="3600000">
          <a:off x="5549387" y="1991960"/>
          <a:ext cx="543279" cy="689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590133" y="2059196"/>
        <a:ext cx="380295" cy="413428"/>
      </dsp:txXfrm>
    </dsp:sp>
    <dsp:sp modelId="{25875C54-E149-4AF8-A366-31B762B587D9}">
      <dsp:nvSpPr>
        <dsp:cNvPr id="0" name=""/>
        <dsp:cNvSpPr/>
      </dsp:nvSpPr>
      <dsp:spPr>
        <a:xfrm>
          <a:off x="5574573" y="2656900"/>
          <a:ext cx="2041625" cy="2041625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Techniques</a:t>
          </a:r>
          <a:endParaRPr lang="en-US" sz="2300" kern="1200" dirty="0"/>
        </a:p>
      </dsp:txBody>
      <dsp:txXfrm>
        <a:off x="5873562" y="2955889"/>
        <a:ext cx="1443647" cy="1443647"/>
      </dsp:txXfrm>
    </dsp:sp>
    <dsp:sp modelId="{BF5A2119-9043-4BBB-BDDC-04B57963F05C}">
      <dsp:nvSpPr>
        <dsp:cNvPr id="0" name=""/>
        <dsp:cNvSpPr/>
      </dsp:nvSpPr>
      <dsp:spPr>
        <a:xfrm rot="10800000">
          <a:off x="4805780" y="3333188"/>
          <a:ext cx="543279" cy="689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4968764" y="3470998"/>
        <a:ext cx="380295" cy="413428"/>
      </dsp:txXfrm>
    </dsp:sp>
    <dsp:sp modelId="{FFF6B59F-A171-42C5-B946-489FE8837D8F}">
      <dsp:nvSpPr>
        <dsp:cNvPr id="0" name=""/>
        <dsp:cNvSpPr/>
      </dsp:nvSpPr>
      <dsp:spPr>
        <a:xfrm>
          <a:off x="2507891" y="2656900"/>
          <a:ext cx="2041625" cy="204162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Resources</a:t>
          </a:r>
          <a:endParaRPr lang="en-US" sz="2300" kern="1200" dirty="0"/>
        </a:p>
      </dsp:txBody>
      <dsp:txXfrm>
        <a:off x="2806880" y="2955889"/>
        <a:ext cx="1443647" cy="1443647"/>
      </dsp:txXfrm>
    </dsp:sp>
    <dsp:sp modelId="{DC2C184C-A7B9-419E-9591-F8135BD49453}">
      <dsp:nvSpPr>
        <dsp:cNvPr id="0" name=""/>
        <dsp:cNvSpPr/>
      </dsp:nvSpPr>
      <dsp:spPr>
        <a:xfrm rot="18000000">
          <a:off x="4016046" y="2018592"/>
          <a:ext cx="543279" cy="689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056792" y="2226976"/>
        <a:ext cx="380295" cy="4134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72D6B-F824-468B-B023-6CAA70ACC4B4}">
      <dsp:nvSpPr>
        <dsp:cNvPr id="0" name=""/>
        <dsp:cNvSpPr/>
      </dsp:nvSpPr>
      <dsp:spPr>
        <a:xfrm>
          <a:off x="0" y="13329"/>
          <a:ext cx="5181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Bootstrap</a:t>
          </a:r>
          <a:endParaRPr lang="en-US" sz="2800" kern="1200" dirty="0"/>
        </a:p>
      </dsp:txBody>
      <dsp:txXfrm>
        <a:off x="37467" y="50796"/>
        <a:ext cx="5106666" cy="692586"/>
      </dsp:txXfrm>
    </dsp:sp>
    <dsp:sp modelId="{E30E1639-7872-48E2-9EB8-CB890A37F406}">
      <dsp:nvSpPr>
        <dsp:cNvPr id="0" name=""/>
        <dsp:cNvSpPr/>
      </dsp:nvSpPr>
      <dsp:spPr>
        <a:xfrm>
          <a:off x="0" y="780849"/>
          <a:ext cx="5181600" cy="101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HUGE community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Many things “just work” with it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Responsive!</a:t>
          </a:r>
          <a:endParaRPr lang="en-US" sz="2000" kern="1200" dirty="0"/>
        </a:p>
      </dsp:txBody>
      <dsp:txXfrm>
        <a:off x="0" y="780849"/>
        <a:ext cx="5181600" cy="1018440"/>
      </dsp:txXfrm>
    </dsp:sp>
    <dsp:sp modelId="{449026B3-A7EC-41AD-9AA2-7F7358D82737}">
      <dsp:nvSpPr>
        <dsp:cNvPr id="0" name=""/>
        <dsp:cNvSpPr/>
      </dsp:nvSpPr>
      <dsp:spPr>
        <a:xfrm>
          <a:off x="0" y="2000138"/>
          <a:ext cx="5181600" cy="76752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37467" y="2037605"/>
        <a:ext cx="5106666" cy="692586"/>
      </dsp:txXfrm>
    </dsp:sp>
    <dsp:sp modelId="{22138038-527B-4AF5-B6AA-FF9163226667}">
      <dsp:nvSpPr>
        <dsp:cNvPr id="0" name=""/>
        <dsp:cNvSpPr/>
      </dsp:nvSpPr>
      <dsp:spPr>
        <a:xfrm>
          <a:off x="0" y="2684889"/>
          <a:ext cx="5181600" cy="76752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37467" y="2722356"/>
        <a:ext cx="5106666" cy="692586"/>
      </dsp:txXfrm>
    </dsp:sp>
    <dsp:sp modelId="{FF2AC27A-1A75-4FC8-AC98-2B6FC5BB0298}">
      <dsp:nvSpPr>
        <dsp:cNvPr id="0" name=""/>
        <dsp:cNvSpPr/>
      </dsp:nvSpPr>
      <dsp:spPr>
        <a:xfrm>
          <a:off x="0" y="3570489"/>
          <a:ext cx="5181600" cy="76752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37467" y="3607956"/>
        <a:ext cx="5106666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72D6B-F824-468B-B023-6CAA70ACC4B4}">
      <dsp:nvSpPr>
        <dsp:cNvPr id="0" name=""/>
        <dsp:cNvSpPr/>
      </dsp:nvSpPr>
      <dsp:spPr>
        <a:xfrm>
          <a:off x="0" y="4598"/>
          <a:ext cx="5181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Bootstrap</a:t>
          </a:r>
          <a:endParaRPr lang="en-US" sz="3300" kern="1200" dirty="0"/>
        </a:p>
      </dsp:txBody>
      <dsp:txXfrm>
        <a:off x="38638" y="43236"/>
        <a:ext cx="5104324" cy="714229"/>
      </dsp:txXfrm>
    </dsp:sp>
    <dsp:sp modelId="{449026B3-A7EC-41AD-9AA2-7F7358D82737}">
      <dsp:nvSpPr>
        <dsp:cNvPr id="0" name=""/>
        <dsp:cNvSpPr/>
      </dsp:nvSpPr>
      <dsp:spPr>
        <a:xfrm>
          <a:off x="0" y="891144"/>
          <a:ext cx="5181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Pre-built themes</a:t>
          </a:r>
          <a:endParaRPr lang="en-US" sz="3300" kern="1200" dirty="0"/>
        </a:p>
      </dsp:txBody>
      <dsp:txXfrm>
        <a:off x="38638" y="929782"/>
        <a:ext cx="5104324" cy="714229"/>
      </dsp:txXfrm>
    </dsp:sp>
    <dsp:sp modelId="{0A16AD6F-7764-4D4C-B126-B9665B64BC5B}">
      <dsp:nvSpPr>
        <dsp:cNvPr id="0" name=""/>
        <dsp:cNvSpPr/>
      </dsp:nvSpPr>
      <dsp:spPr>
        <a:xfrm>
          <a:off x="0" y="1682649"/>
          <a:ext cx="5181600" cy="2664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Lots of great free ones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Tons of great paid ones!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Most are highly-compatible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600" kern="1200" dirty="0"/>
        </a:p>
      </dsp:txBody>
      <dsp:txXfrm>
        <a:off x="0" y="1682649"/>
        <a:ext cx="5181600" cy="26640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F6C08-6492-48EA-97F1-C4AAE9A97ED4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Start Bootstrap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http://startbootstrap.com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39687"/>
        <a:ext cx="3286125" cy="1971675"/>
      </dsp:txXfrm>
    </dsp:sp>
    <dsp:sp modelId="{A94FEC43-D5FE-4DA3-A1F5-765EBB91442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Bootswatch</a:t>
          </a:r>
          <a:endParaRPr lang="en-US" sz="28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http://bootswatch.com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614737" y="39687"/>
        <a:ext cx="3286125" cy="1971675"/>
      </dsp:txXfrm>
    </dsp:sp>
    <dsp:sp modelId="{C542E8EC-E35E-4B96-BEE2-34704B6CB615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Bootstrap Zero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http://www.bootstrapzero.com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7229475" y="39687"/>
        <a:ext cx="3286125" cy="1971675"/>
      </dsp:txXfrm>
    </dsp:sp>
    <dsp:sp modelId="{D0165821-AE51-4938-97E9-6784FA170907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Bootply</a:t>
          </a:r>
          <a:endParaRPr lang="en-US" sz="17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http://www.bootply.com/templates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2339975"/>
        <a:ext cx="3286125" cy="1971675"/>
      </dsp:txXfrm>
    </dsp:sp>
    <dsp:sp modelId="{F6DDD5F4-388F-43D7-814F-A4AA4E9264A1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w3 Layouts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http://w3layouts.com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614737" y="2339975"/>
        <a:ext cx="3286125" cy="1971675"/>
      </dsp:txXfrm>
    </dsp:sp>
    <dsp:sp modelId="{BDAD2BF7-D6D7-43E3-88BD-6AED25FB3BBF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{wrap}bootstrap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https://wrapbootstrap.com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7229475" y="2339975"/>
        <a:ext cx="3286125" cy="19716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72D6B-F824-468B-B023-6CAA70ACC4B4}">
      <dsp:nvSpPr>
        <dsp:cNvPr id="0" name=""/>
        <dsp:cNvSpPr/>
      </dsp:nvSpPr>
      <dsp:spPr>
        <a:xfrm>
          <a:off x="0" y="9953"/>
          <a:ext cx="5181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Bootstrap</a:t>
          </a:r>
          <a:endParaRPr lang="en-US" sz="3400" kern="1200" dirty="0"/>
        </a:p>
      </dsp:txBody>
      <dsp:txXfrm>
        <a:off x="39809" y="49762"/>
        <a:ext cx="5101982" cy="735872"/>
      </dsp:txXfrm>
    </dsp:sp>
    <dsp:sp modelId="{FC308D6C-BE81-4F92-82ED-5DC4D4FB5149}">
      <dsp:nvSpPr>
        <dsp:cNvPr id="0" name=""/>
        <dsp:cNvSpPr/>
      </dsp:nvSpPr>
      <dsp:spPr>
        <a:xfrm>
          <a:off x="0" y="923364"/>
          <a:ext cx="5181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Pre-built themes</a:t>
          </a:r>
          <a:endParaRPr lang="en-US" sz="3400" kern="1200" dirty="0"/>
        </a:p>
      </dsp:txBody>
      <dsp:txXfrm>
        <a:off x="39809" y="963173"/>
        <a:ext cx="5101982" cy="735872"/>
      </dsp:txXfrm>
    </dsp:sp>
    <dsp:sp modelId="{FF2AC27A-1A75-4FC8-AC98-2B6FC5BB0298}">
      <dsp:nvSpPr>
        <dsp:cNvPr id="0" name=""/>
        <dsp:cNvSpPr/>
      </dsp:nvSpPr>
      <dsp:spPr>
        <a:xfrm>
          <a:off x="0" y="1836774"/>
          <a:ext cx="5181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Image libraries</a:t>
          </a:r>
          <a:endParaRPr lang="en-US" sz="3400" kern="1200" dirty="0"/>
        </a:p>
      </dsp:txBody>
      <dsp:txXfrm>
        <a:off x="39809" y="1876583"/>
        <a:ext cx="5101982" cy="735872"/>
      </dsp:txXfrm>
    </dsp:sp>
    <dsp:sp modelId="{DC6D49A9-155A-4664-9C63-DC5FF1904D28}">
      <dsp:nvSpPr>
        <dsp:cNvPr id="0" name=""/>
        <dsp:cNvSpPr/>
      </dsp:nvSpPr>
      <dsp:spPr>
        <a:xfrm>
          <a:off x="0" y="2652264"/>
          <a:ext cx="5181600" cy="168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43180" rIns="241808" bIns="4318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/>
            <a:t>Many great free image and icon libraries</a:t>
          </a:r>
          <a:endParaRPr lang="en-US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/>
            <a:t>Buying images can be reasonable, too</a:t>
          </a:r>
          <a:endParaRPr lang="en-US" sz="2700" kern="1200" dirty="0"/>
        </a:p>
      </dsp:txBody>
      <dsp:txXfrm>
        <a:off x="0" y="2652264"/>
        <a:ext cx="5181600" cy="1689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FE12D-5577-4BF9-9C57-84EF4721B671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pixabay</a:t>
          </a:r>
          <a:endParaRPr lang="en-US" sz="28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https://pixabay.com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080" y="587032"/>
        <a:ext cx="2444055" cy="1466433"/>
      </dsp:txXfrm>
    </dsp:sp>
    <dsp:sp modelId="{E6A4E89D-C6EF-4AF8-9898-215969515C4A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Unsplash</a:t>
          </a:r>
          <a:endParaRPr lang="en-US" sz="28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https://unsplash.com/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691541" y="587032"/>
        <a:ext cx="2444055" cy="1466433"/>
      </dsp:txXfrm>
    </dsp:sp>
    <dsp:sp modelId="{8F0F6C08-6492-48EA-97F1-C4AAE9A97ED4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morgueFile</a:t>
          </a:r>
          <a:endParaRPr lang="en-US" sz="28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http://morguefile.com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380002" y="587032"/>
        <a:ext cx="2444055" cy="1466433"/>
      </dsp:txXfrm>
    </dsp:sp>
    <dsp:sp modelId="{C542E8EC-E35E-4B96-BEE2-34704B6CB615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picjumbo</a:t>
          </a:r>
          <a:endParaRPr lang="en-US" sz="28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https://picjumbo.com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8068463" y="587032"/>
        <a:ext cx="2444055" cy="1466433"/>
      </dsp:txXfrm>
    </dsp:sp>
    <dsp:sp modelId="{D0165821-AE51-4938-97E9-6784FA170907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Gratisography</a:t>
          </a:r>
          <a:endParaRPr lang="en-US" sz="28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http://gratisography.com</a:t>
          </a:r>
          <a:endParaRPr lang="en-US" sz="1050" kern="1200" dirty="0">
            <a:solidFill>
              <a:schemeClr val="bg1"/>
            </a:solidFill>
          </a:endParaRPr>
        </a:p>
      </dsp:txBody>
      <dsp:txXfrm>
        <a:off x="3080" y="2297871"/>
        <a:ext cx="2444055" cy="1466433"/>
      </dsp:txXfrm>
    </dsp:sp>
    <dsp:sp modelId="{851561D3-8EF7-44D3-802F-DD07C03DBB21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Dollar Photo Club</a:t>
          </a:r>
          <a:endParaRPr lang="en-US" sz="17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https://www.dollarphotoclub.com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691541" y="2297871"/>
        <a:ext cx="2444055" cy="1466433"/>
      </dsp:txXfrm>
    </dsp:sp>
    <dsp:sp modelId="{F2AC84E4-760C-471A-9896-80AFB32FAEC2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bg1"/>
              </a:solidFill>
            </a:rPr>
            <a:t>fotolia</a:t>
          </a:r>
          <a:endParaRPr lang="en-US" sz="2800" b="1" kern="1200" dirty="0" smtClean="0">
            <a:solidFill>
              <a:schemeClr val="bg1"/>
            </a:solidFill>
          </a:endParaRP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https://www.fotolia.com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380002" y="2297871"/>
        <a:ext cx="2444055" cy="1466433"/>
      </dsp:txXfrm>
    </dsp:sp>
    <dsp:sp modelId="{D1697C50-7EA1-4C29-A35D-11270D684DC0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Google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806846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49240-F891-40D9-AF76-9E7921B0AE6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644F8-0D73-4A15-B9E8-518626CDB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5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89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35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74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6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92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33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44F8-0D73-4A15-B9E8-518626CDBC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8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7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03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04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12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66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44F8-0D73-4A15-B9E8-518626CDBC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9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87D-5DB4-4E7C-8D16-1CDC2F1A93C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22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87D-5DB4-4E7C-8D16-1CDC2F1A93C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0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87D-5DB4-4E7C-8D16-1CDC2F1A93C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87D-5DB4-4E7C-8D16-1CDC2F1A93C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87D-5DB4-4E7C-8D16-1CDC2F1A93C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87D-5DB4-4E7C-8D16-1CDC2F1A93C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5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87D-5DB4-4E7C-8D16-1CDC2F1A93C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9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87D-5DB4-4E7C-8D16-1CDC2F1A93C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1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87D-5DB4-4E7C-8D16-1CDC2F1A93C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1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87D-5DB4-4E7C-8D16-1CDC2F1A93C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8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87D-5DB4-4E7C-8D16-1CDC2F1A93C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6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1787D-5DB4-4E7C-8D16-1CDC2F1A93C0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574E0-710D-4252-AD82-CD8668104C9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35" y="6172167"/>
            <a:ext cx="1097333" cy="685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738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6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How to Build Beautiful </a:t>
            </a:r>
            <a:r>
              <a:rPr lang="en-US" b="1" dirty="0" smtClean="0">
                <a:solidFill>
                  <a:schemeClr val="accent1"/>
                </a:solidFill>
              </a:rPr>
              <a:t/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 smtClean="0">
                <a:solidFill>
                  <a:schemeClr val="accent1"/>
                </a:solidFill>
              </a:rPr>
              <a:t>ASP.NET </a:t>
            </a:r>
            <a:r>
              <a:rPr lang="en-US" b="1" dirty="0">
                <a:solidFill>
                  <a:schemeClr val="accent1"/>
                </a:solidFill>
              </a:rPr>
              <a:t>MVC Apps for </a:t>
            </a:r>
            <a:r>
              <a:rPr lang="en-US" b="1" dirty="0" smtClean="0">
                <a:solidFill>
                  <a:schemeClr val="accent1"/>
                </a:solidFill>
              </a:rPr>
              <a:t/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 smtClean="0">
                <a:solidFill>
                  <a:schemeClr val="accent1"/>
                </a:solidFill>
              </a:rPr>
              <a:t>Non-Designers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157294"/>
            <a:ext cx="6858000" cy="1241822"/>
          </a:xfrm>
        </p:spPr>
        <p:txBody>
          <a:bodyPr>
            <a:normAutofit/>
          </a:bodyPr>
          <a:lstStyle/>
          <a:p>
            <a:r>
              <a:rPr 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Matt Honeycutt |@</a:t>
            </a:r>
            <a:r>
              <a:rPr lang="en-US" sz="1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matthoneycutt</a:t>
            </a:r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http://goo.gl/vszzGj</a:t>
            </a:r>
          </a:p>
        </p:txBody>
      </p:sp>
    </p:spTree>
    <p:extLst>
      <p:ext uri="{BB962C8B-B14F-4D97-AF65-F5344CB8AC3E}">
        <p14:creationId xmlns:p14="http://schemas.microsoft.com/office/powerpoint/2010/main" val="285834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we’ll 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984" y="2817316"/>
            <a:ext cx="7306031" cy="183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we’ll use</a:t>
            </a:r>
            <a:endParaRPr lang="en-US" dirty="0"/>
          </a:p>
        </p:txBody>
      </p:sp>
      <p:pic>
        <p:nvPicPr>
          <p:cNvPr id="11266" name="Picture 2" descr="http://i2.asp.net/images/ui/asplogo-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921" y="2385720"/>
            <a:ext cx="2750157" cy="173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02169" y="4630421"/>
            <a:ext cx="198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stable version)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4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we’ll use</a:t>
            </a:r>
            <a:endParaRPr lang="en-US" dirty="0"/>
          </a:p>
        </p:txBody>
      </p:sp>
      <p:pic>
        <p:nvPicPr>
          <p:cNvPr id="11268" name="Picture 4" descr="http://blog.jetbrains.com/wp-content/uploads/2014/04/logo_resharp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020" y="3121639"/>
            <a:ext cx="5409959" cy="10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12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we’ll use</a:t>
            </a:r>
            <a:endParaRPr lang="en-US" dirty="0"/>
          </a:p>
        </p:txBody>
      </p:sp>
      <p:pic>
        <p:nvPicPr>
          <p:cNvPr id="11278" name="Picture 14" descr="http://upload.wikimedia.org/wikipedia/commons/thumb/8/81/LESS_Logo.svg/1280px-LES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957" y="2798860"/>
            <a:ext cx="3692086" cy="164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49042" y="4851139"/>
            <a:ext cx="329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(it’s like CSS, but for real people!)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3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we’ll use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690" y="2756592"/>
            <a:ext cx="4040619" cy="156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we’ll use</a:t>
            </a:r>
            <a:endParaRPr lang="en-US" dirty="0"/>
          </a:p>
        </p:txBody>
      </p:sp>
      <p:pic>
        <p:nvPicPr>
          <p:cNvPr id="11274" name="Picture 10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123" y="1850950"/>
            <a:ext cx="1479988" cy="331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0501" y="5843751"/>
            <a:ext cx="809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(because if you have to clean a bathroom, you might as well have a </a:t>
            </a:r>
            <a:r>
              <a:rPr lang="en-US" i="1" dirty="0" smtClean="0"/>
              <a:t>really</a:t>
            </a:r>
            <a:r>
              <a:rPr lang="en-US" dirty="0" smtClean="0"/>
              <a:t> nice mop!)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1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 in Action</a:t>
            </a:r>
            <a:endParaRPr lang="en-US" dirty="0"/>
          </a:p>
        </p:txBody>
      </p:sp>
      <p:pic>
        <p:nvPicPr>
          <p:cNvPr id="4" name="Picture 10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326" y="2375968"/>
            <a:ext cx="1154167" cy="258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http://upload.wikimedia.org/wikipedia/commons/thumb/8/81/LESS_Logo.svg/1280px-LES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206" y="2876337"/>
            <a:ext cx="1342969" cy="5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.sencha.com/img/20130807-es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47" y="4054973"/>
            <a:ext cx="1203580" cy="90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otched Right Arrow 5"/>
          <p:cNvSpPr/>
          <p:nvPr/>
        </p:nvSpPr>
        <p:spPr>
          <a:xfrm>
            <a:off x="6938140" y="3460262"/>
            <a:ext cx="1492469" cy="747109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94355" y="2708775"/>
            <a:ext cx="3090042" cy="225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STUFF THAT ACTUALLY WORKS IN A BROWSER!</a:t>
            </a:r>
            <a:endParaRPr lang="en-US" sz="3200" b="1" dirty="0"/>
          </a:p>
        </p:txBody>
      </p:sp>
      <p:sp>
        <p:nvSpPr>
          <p:cNvPr id="10" name="Notched Right Arrow 9"/>
          <p:cNvSpPr/>
          <p:nvPr/>
        </p:nvSpPr>
        <p:spPr>
          <a:xfrm>
            <a:off x="3564211" y="3460264"/>
            <a:ext cx="1492469" cy="747109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0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7911"/>
            <a:ext cx="10515600" cy="1325563"/>
          </a:xfrm>
        </p:spPr>
        <p:txBody>
          <a:bodyPr/>
          <a:lstStyle/>
          <a:p>
            <a:r>
              <a:rPr lang="en-US" dirty="0" smtClean="0"/>
              <a:t>We’re going to build a blog!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0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no excuse for ugly business apps now…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47" y="2006599"/>
            <a:ext cx="9002906" cy="421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26" y="3271600"/>
            <a:ext cx="2981058" cy="1153256"/>
          </a:xfrm>
          <a:prstGeom prst="rect">
            <a:avLst/>
          </a:prstGeom>
        </p:spPr>
      </p:pic>
      <p:pic>
        <p:nvPicPr>
          <p:cNvPr id="5" name="Picture 10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743" y="1850950"/>
            <a:ext cx="1479988" cy="331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8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519859"/>
              </p:ext>
            </p:extLst>
          </p:nvPr>
        </p:nvGraphicFramePr>
        <p:xfrm>
          <a:off x="2152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24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Toolbox for the Design Impaired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3299077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8" descr="https://pixabay.com/static/uploads/photo/2013/07/13/14/06/toolbox-162150_64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71" y="2395718"/>
            <a:ext cx="3886200" cy="28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42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A272D6B-F824-468B-B023-6CAA70ACC4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1A272D6B-F824-468B-B023-6CAA70ACC4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0E1639-7872-48E2-9EB8-CB890A37F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E30E1639-7872-48E2-9EB8-CB890A37F4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the customer say?</a:t>
            </a:r>
            <a:endParaRPr lang="en-US" dirty="0"/>
          </a:p>
        </p:txBody>
      </p:sp>
      <p:pic>
        <p:nvPicPr>
          <p:cNvPr id="1030" name="Picture 6" descr="https://pixabay.com/get/a1866cdb2faca8f8239f/1447188163/hangover-203817_1280.jpg?direc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355" y="1825625"/>
            <a:ext cx="596328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the customer say?</a:t>
            </a:r>
            <a:endParaRPr lang="en-US" dirty="0"/>
          </a:p>
        </p:txBody>
      </p:sp>
      <p:pic>
        <p:nvPicPr>
          <p:cNvPr id="2050" name="Picture 2" descr="https://pixabay.com/get/e69255a6fe2299c813ae/1434826823/crabeater-seal-541832_1280.jpg?direc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8538" y="293757"/>
            <a:ext cx="9574924" cy="6358348"/>
          </a:xfrm>
        </p:spPr>
      </p:pic>
    </p:spTree>
    <p:extLst>
      <p:ext uri="{BB962C8B-B14F-4D97-AF65-F5344CB8AC3E}">
        <p14:creationId xmlns:p14="http://schemas.microsoft.com/office/powerpoint/2010/main" val="341852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IS the problem!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76626" y="1752581"/>
            <a:ext cx="2522047" cy="1737691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 6"/>
          <p:cNvSpPr/>
          <p:nvPr/>
        </p:nvSpPr>
        <p:spPr>
          <a:xfrm>
            <a:off x="3817663" y="3463037"/>
            <a:ext cx="1832271" cy="679772"/>
          </a:xfrm>
          <a:custGeom>
            <a:avLst/>
            <a:gdLst>
              <a:gd name="connsiteX0" fmla="*/ 0 w 2443028"/>
              <a:gd name="connsiteY0" fmla="*/ 0 h 906363"/>
              <a:gd name="connsiteX1" fmla="*/ 2443028 w 2443028"/>
              <a:gd name="connsiteY1" fmla="*/ 0 h 906363"/>
              <a:gd name="connsiteX2" fmla="*/ 2443028 w 2443028"/>
              <a:gd name="connsiteY2" fmla="*/ 906363 h 906363"/>
              <a:gd name="connsiteX3" fmla="*/ 0 w 2443028"/>
              <a:gd name="connsiteY3" fmla="*/ 906363 h 906363"/>
              <a:gd name="connsiteX4" fmla="*/ 0 w 2443028"/>
              <a:gd name="connsiteY4" fmla="*/ 0 h 90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028" h="906363">
                <a:moveTo>
                  <a:pt x="0" y="0"/>
                </a:moveTo>
                <a:lnTo>
                  <a:pt x="2443028" y="0"/>
                </a:lnTo>
                <a:lnTo>
                  <a:pt x="2443028" y="906363"/>
                </a:lnTo>
                <a:lnTo>
                  <a:pt x="0" y="906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0" numCol="1" spcCol="1270" anchor="t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Heavily used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63727" y="1752581"/>
            <a:ext cx="2522047" cy="1737691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236519"/>
              <a:satOff val="-13281"/>
              <a:lumOff val="11454"/>
              <a:alphaOff val="0"/>
            </a:schemeClr>
          </a:fillRef>
          <a:effectRef idx="0">
            <a:schemeClr val="accent1">
              <a:shade val="80000"/>
              <a:hueOff val="236519"/>
              <a:satOff val="-13281"/>
              <a:lumOff val="11454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 8"/>
          <p:cNvSpPr/>
          <p:nvPr/>
        </p:nvSpPr>
        <p:spPr>
          <a:xfrm>
            <a:off x="6612466" y="3458674"/>
            <a:ext cx="1832271" cy="679772"/>
          </a:xfrm>
          <a:custGeom>
            <a:avLst/>
            <a:gdLst>
              <a:gd name="connsiteX0" fmla="*/ 0 w 2443028"/>
              <a:gd name="connsiteY0" fmla="*/ 0 h 906363"/>
              <a:gd name="connsiteX1" fmla="*/ 2443028 w 2443028"/>
              <a:gd name="connsiteY1" fmla="*/ 0 h 906363"/>
              <a:gd name="connsiteX2" fmla="*/ 2443028 w 2443028"/>
              <a:gd name="connsiteY2" fmla="*/ 906363 h 906363"/>
              <a:gd name="connsiteX3" fmla="*/ 0 w 2443028"/>
              <a:gd name="connsiteY3" fmla="*/ 906363 h 906363"/>
              <a:gd name="connsiteX4" fmla="*/ 0 w 2443028"/>
              <a:gd name="connsiteY4" fmla="*/ 0 h 90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028" h="906363">
                <a:moveTo>
                  <a:pt x="0" y="0"/>
                </a:moveTo>
                <a:lnTo>
                  <a:pt x="2443028" y="0"/>
                </a:lnTo>
                <a:lnTo>
                  <a:pt x="2443028" y="906363"/>
                </a:lnTo>
                <a:lnTo>
                  <a:pt x="0" y="906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0" numCol="1" spcCol="1270" anchor="t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Vanilla bootstrap is… meh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64567" y="4220032"/>
            <a:ext cx="2522047" cy="1737691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473038"/>
              <a:satOff val="-26563"/>
              <a:lumOff val="22907"/>
              <a:alphaOff val="0"/>
            </a:schemeClr>
          </a:fillRef>
          <a:effectRef idx="0">
            <a:schemeClr val="accent1">
              <a:shade val="80000"/>
              <a:hueOff val="473038"/>
              <a:satOff val="-26563"/>
              <a:lumOff val="22907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3809454" y="5955700"/>
            <a:ext cx="1832271" cy="679772"/>
          </a:xfrm>
          <a:custGeom>
            <a:avLst/>
            <a:gdLst>
              <a:gd name="connsiteX0" fmla="*/ 0 w 2443028"/>
              <a:gd name="connsiteY0" fmla="*/ 0 h 906363"/>
              <a:gd name="connsiteX1" fmla="*/ 2443028 w 2443028"/>
              <a:gd name="connsiteY1" fmla="*/ 0 h 906363"/>
              <a:gd name="connsiteX2" fmla="*/ 2443028 w 2443028"/>
              <a:gd name="connsiteY2" fmla="*/ 906363 h 906363"/>
              <a:gd name="connsiteX3" fmla="*/ 0 w 2443028"/>
              <a:gd name="connsiteY3" fmla="*/ 906363 h 906363"/>
              <a:gd name="connsiteX4" fmla="*/ 0 w 2443028"/>
              <a:gd name="connsiteY4" fmla="*/ 0 h 90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028" h="906363">
                <a:moveTo>
                  <a:pt x="0" y="0"/>
                </a:moveTo>
                <a:lnTo>
                  <a:pt x="2443028" y="0"/>
                </a:lnTo>
                <a:lnTo>
                  <a:pt x="2443028" y="906363"/>
                </a:lnTo>
                <a:lnTo>
                  <a:pt x="0" y="906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0" numCol="1" spcCol="1270" anchor="t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It is a </a:t>
            </a:r>
            <a:r>
              <a:rPr lang="en-US" b="1" dirty="0"/>
              <a:t>starting point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263727" y="4218009"/>
            <a:ext cx="2522047" cy="1737691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709557"/>
              <a:satOff val="-39844"/>
              <a:lumOff val="34361"/>
              <a:alphaOff val="0"/>
            </a:schemeClr>
          </a:fillRef>
          <a:effectRef idx="0">
            <a:schemeClr val="accent1">
              <a:shade val="80000"/>
              <a:hueOff val="709557"/>
              <a:satOff val="-39844"/>
              <a:lumOff val="34361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 12"/>
          <p:cNvSpPr/>
          <p:nvPr/>
        </p:nvSpPr>
        <p:spPr>
          <a:xfrm>
            <a:off x="6612466" y="5952246"/>
            <a:ext cx="1832271" cy="679772"/>
          </a:xfrm>
          <a:custGeom>
            <a:avLst/>
            <a:gdLst>
              <a:gd name="connsiteX0" fmla="*/ 0 w 2443028"/>
              <a:gd name="connsiteY0" fmla="*/ 0 h 906363"/>
              <a:gd name="connsiteX1" fmla="*/ 2443028 w 2443028"/>
              <a:gd name="connsiteY1" fmla="*/ 0 h 906363"/>
              <a:gd name="connsiteX2" fmla="*/ 2443028 w 2443028"/>
              <a:gd name="connsiteY2" fmla="*/ 906363 h 906363"/>
              <a:gd name="connsiteX3" fmla="*/ 0 w 2443028"/>
              <a:gd name="connsiteY3" fmla="*/ 906363 h 906363"/>
              <a:gd name="connsiteX4" fmla="*/ 0 w 2443028"/>
              <a:gd name="connsiteY4" fmla="*/ 0 h 90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028" h="906363">
                <a:moveTo>
                  <a:pt x="0" y="0"/>
                </a:moveTo>
                <a:lnTo>
                  <a:pt x="2443028" y="0"/>
                </a:lnTo>
                <a:lnTo>
                  <a:pt x="2443028" y="906363"/>
                </a:lnTo>
                <a:lnTo>
                  <a:pt x="0" y="906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0" numCol="1" spcCol="1270" anchor="t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It is not the destination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89309" y="2184317"/>
            <a:ext cx="101822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36194" y="2149693"/>
            <a:ext cx="60144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91822" y="2184316"/>
            <a:ext cx="60144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92391" y="1959706"/>
            <a:ext cx="119455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FontAwesome" pitchFamily="2" charset="0"/>
              </a:rPr>
              <a:t>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53726" y="4425134"/>
            <a:ext cx="119455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FontAwesome" pitchFamily="2" charset="0"/>
              </a:rPr>
              <a:t>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56324" y="4435241"/>
            <a:ext cx="119455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FontAwesome" pitchFamily="2" charset="0"/>
              </a:rPr>
              <a:t>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Toolbox for the Design Impaired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9387379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8" descr="https://pixabay.com/static/uploads/photo/2013/07/13/14/06/toolbox-162150_6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71" y="2395718"/>
            <a:ext cx="3886200" cy="28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52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9026B3-A7EC-41AD-9AA2-7F7358D82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49026B3-A7EC-41AD-9AA2-7F7358D82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16AD6F-7764-4D4C-B126-B9665B64BC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0A16AD6F-7764-4D4C-B126-B9665B64BC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Theme Sites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2089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1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Toolbox for the Design Impaired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0838075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8" descr="https://pixabay.com/static/uploads/photo/2013/07/13/14/06/toolbox-162150_6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71" y="2395718"/>
            <a:ext cx="3886200" cy="28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32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2AC27A-1A75-4FC8-AC98-2B6FC5BB0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FF2AC27A-1A75-4FC8-AC98-2B6FC5BB02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6D49A9-155A-4664-9C63-DC5FF1904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DC6D49A9-155A-4664-9C63-DC5FF1904D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Libraries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9842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605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Toolbox for the Design Impaired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201703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8" descr="https://pixabay.com/static/uploads/photo/2013/07/13/14/06/toolbox-162150_6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71" y="2395718"/>
            <a:ext cx="3886200" cy="28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8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A7E478D-5316-4BF7-B7F9-07248B7111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AA7E478D-5316-4BF7-B7F9-07248B7111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08F0A13-8C33-40A0-889B-5D530B109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008F0A13-8C33-40A0-889B-5D530B109F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 Tools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0219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3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 talk…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2469" y="1921916"/>
            <a:ext cx="8881241" cy="14115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WON’T…</a:t>
            </a:r>
          </a:p>
          <a:p>
            <a:pPr algn="ctr">
              <a:buFont typeface="Calibri" panose="020F0502020204030204" pitchFamily="34" charset="0"/>
              <a:buChar char="×"/>
            </a:pP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…help you be a better designer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469" y="3777429"/>
            <a:ext cx="8881241" cy="17268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WILL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help you create apps that look like you had some design sense</a:t>
            </a:r>
          </a:p>
        </p:txBody>
      </p:sp>
    </p:spTree>
    <p:extLst>
      <p:ext uri="{BB962C8B-B14F-4D97-AF65-F5344CB8AC3E}">
        <p14:creationId xmlns:p14="http://schemas.microsoft.com/office/powerpoint/2010/main" val="228201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Toolbox for the Design Impaired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347226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8" descr="https://pixabay.com/static/uploads/photo/2013/07/13/14/06/toolbox-162150_6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71" y="2395718"/>
            <a:ext cx="3886200" cy="28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1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03075E-C21D-4D58-B1F8-96BBC26420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A03075E-C21D-4D58-B1F8-96BBC26420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412C13-4855-4980-A0D9-31DFC5299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62412C13-4855-4980-A0D9-31DFC52992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Inspiration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6366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46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282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“Now is a great time to be a terrible designer!” </a:t>
            </a:r>
            <a:br>
              <a:rPr lang="en-US" dirty="0" smtClean="0"/>
            </a:br>
            <a:r>
              <a:rPr lang="en-US" sz="2000" dirty="0" smtClean="0"/>
              <a:t>– </a:t>
            </a:r>
            <a:r>
              <a:rPr lang="en-US" sz="1800" dirty="0" smtClean="0"/>
              <a:t>Me, right now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728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Toolbox for the Design Impaired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7543283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8" descr="https://pixabay.com/static/uploads/photo/2013/07/13/14/06/toolbox-162150_64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71" y="2395718"/>
            <a:ext cx="3886200" cy="28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8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54305" y="2226469"/>
            <a:ext cx="7883388" cy="3263504"/>
            <a:chOff x="840407" y="1825625"/>
            <a:chExt cx="10511184" cy="4351338"/>
          </a:xfrm>
        </p:grpSpPr>
        <p:sp>
          <p:nvSpPr>
            <p:cNvPr id="6" name="Freeform 5"/>
            <p:cNvSpPr/>
            <p:nvPr/>
          </p:nvSpPr>
          <p:spPr>
            <a:xfrm>
              <a:off x="840407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024" tIns="1497425" rIns="192024" bIns="844725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/>
                <a:t>Resources:</a:t>
              </a:r>
              <a:r>
                <a:rPr lang="en-US" sz="2700" dirty="0"/>
                <a:t> </a:t>
              </a:r>
              <a:r>
                <a:rPr lang="en-US" sz="1350" b="1" dirty="0"/>
                <a:t>http://goo.gl/vszzGj</a:t>
              </a:r>
              <a:endParaRPr lang="en-US" sz="900" b="1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4378486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024" tIns="1497425" rIns="192024" bIns="844725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/>
                <a:t>Twitter:</a:t>
              </a:r>
              <a:r>
                <a:rPr lang="en-US" sz="2700" dirty="0"/>
                <a:t> </a:t>
              </a:r>
              <a:r>
                <a:rPr lang="en-US" sz="1350" b="1" dirty="0"/>
                <a:t>@</a:t>
              </a:r>
              <a:r>
                <a:rPr lang="en-US" sz="1350" b="1" dirty="0" err="1"/>
                <a:t>matthoneycutt</a:t>
              </a:r>
              <a:endParaRPr lang="en-US" sz="900" b="1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916564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1476089" rIns="170688" bIns="823389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/>
                <a:t>Blog:</a:t>
              </a:r>
              <a:r>
                <a:rPr lang="en-US" sz="2400" dirty="0"/>
                <a:t> </a:t>
              </a:r>
              <a:br>
                <a:rPr lang="en-US" sz="2400" dirty="0"/>
              </a:br>
              <a:r>
                <a:rPr lang="en-US" sz="1350" b="1" dirty="0"/>
                <a:t>http://trycatchfail.com/blog </a:t>
              </a:r>
              <a:endParaRPr lang="en-US" sz="1350" dirty="0"/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1258823" y="5306695"/>
              <a:ext cx="9674352" cy="652700"/>
            </a:xfrm>
            <a:prstGeom prst="leftRightArrow">
              <a:avLst/>
            </a:prstGeom>
            <a:solidFill>
              <a:schemeClr val="accent1">
                <a:tint val="60000"/>
                <a:hueOff val="0"/>
                <a:satOff val="0"/>
                <a:lumOff val="0"/>
                <a:alpha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 val="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6" name="Rectangle 15"/>
          <p:cNvSpPr/>
          <p:nvPr/>
        </p:nvSpPr>
        <p:spPr>
          <a:xfrm>
            <a:off x="2949999" y="2579362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FontAwesome" pitchFamily="2" charset="0"/>
              </a:rPr>
              <a:t>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33614" y="2579362"/>
            <a:ext cx="101822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FontAwesome" pitchFamily="2" charset="0"/>
              </a:rPr>
              <a:t>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17830" y="2579362"/>
            <a:ext cx="101822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FontAwesome" pitchFamily="2" charset="0"/>
              </a:rPr>
              <a:t>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88" y="2407948"/>
            <a:ext cx="1467394" cy="146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17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53050" y="3086410"/>
            <a:ext cx="2151551" cy="28469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00" dirty="0">
                <a:solidFill>
                  <a:srgbClr val="C00000"/>
                </a:solidFill>
                <a:latin typeface="FontAwesome" pitchFamily="2" charset="0"/>
              </a:rPr>
              <a:t></a:t>
            </a:r>
            <a:endParaRPr lang="en-US" sz="17900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importance of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0944" y="3086410"/>
            <a:ext cx="2151551" cy="28469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00" dirty="0">
                <a:solidFill>
                  <a:schemeClr val="accent5"/>
                </a:solidFill>
                <a:latin typeface="FontAwesome" pitchFamily="2" charset="0"/>
              </a:rPr>
              <a:t></a:t>
            </a:r>
            <a:endParaRPr lang="en-US" sz="17900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9842" y="2386549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Good design!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2486335"/>
            <a:ext cx="0" cy="270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93538" y="2386549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Bad design!</a:t>
            </a:r>
          </a:p>
        </p:txBody>
      </p:sp>
    </p:spTree>
    <p:extLst>
      <p:ext uri="{BB962C8B-B14F-4D97-AF65-F5344CB8AC3E}">
        <p14:creationId xmlns:p14="http://schemas.microsoft.com/office/powerpoint/2010/main" val="288054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importance of design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9842" y="2386549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Good design!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2486335"/>
            <a:ext cx="0" cy="270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93538" y="2386549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Bad design!</a:t>
            </a:r>
          </a:p>
        </p:txBody>
      </p:sp>
      <p:pic>
        <p:nvPicPr>
          <p:cNvPr id="5122" name="Picture 2" descr="Bag, Money, Wealth, Revenue, Finance, Dollars, Currenc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16" y="3261169"/>
            <a:ext cx="1741326" cy="237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Bag, Money, Wealth, Revenue, Finance, Dollars, Currenc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118" y="3562175"/>
            <a:ext cx="1741326" cy="237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Bag, Money, Wealth, Revenue, Finance, Dollars, Currenc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792" y="3562175"/>
            <a:ext cx="1741326" cy="237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oney, Cash, Dollars, Pennies, Coins, Currency, Bill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013" y="4601601"/>
            <a:ext cx="584630" cy="29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99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20" y="4487468"/>
            <a:ext cx="3564731" cy="800100"/>
          </a:xfrm>
          <a:prstGeom prst="rect">
            <a:avLst/>
          </a:prstGeom>
        </p:spPr>
      </p:pic>
      <p:pic>
        <p:nvPicPr>
          <p:cNvPr id="10242" name="Picture 2" descr="http://www.microsoft.com/About/CorporateCitizenship/en-us/DownloadHandler.ashx?Id=07-03-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98" y="3226595"/>
            <a:ext cx="3191453" cy="117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www.apple.com/home/images/og.jpg?20150605001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45519" y="1861544"/>
            <a:ext cx="1403310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48830" y="2387390"/>
            <a:ext cx="1183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264578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b="1" u="sng" dirty="0" smtClean="0"/>
              <a:t>we</a:t>
            </a:r>
            <a:r>
              <a:rPr lang="en-US" dirty="0" smtClean="0"/>
              <a:t> do better at design?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152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70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b="1" u="sng" dirty="0" smtClean="0"/>
              <a:t>we</a:t>
            </a:r>
            <a:r>
              <a:rPr lang="en-US" dirty="0" smtClean="0"/>
              <a:t> do better at design?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384757"/>
              </p:ext>
            </p:extLst>
          </p:nvPr>
        </p:nvGraphicFramePr>
        <p:xfrm>
          <a:off x="2152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234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b="1" u="sng" dirty="0" smtClean="0"/>
              <a:t>we</a:t>
            </a:r>
            <a:r>
              <a:rPr lang="en-US" dirty="0" smtClean="0"/>
              <a:t> do better at design?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630979"/>
              </p:ext>
            </p:extLst>
          </p:nvPr>
        </p:nvGraphicFramePr>
        <p:xfrm>
          <a:off x="838200" y="1690689"/>
          <a:ext cx="10124090" cy="469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09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Widescreen</PresentationFormat>
  <Paragraphs>166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FontAwesome</vt:lpstr>
      <vt:lpstr>Wingdings</vt:lpstr>
      <vt:lpstr>Office Theme</vt:lpstr>
      <vt:lpstr>How to Build Beautiful  ASP.NET MVC Apps for  Non-Designers</vt:lpstr>
      <vt:lpstr>Who am I?</vt:lpstr>
      <vt:lpstr>This talk…</vt:lpstr>
      <vt:lpstr>The importance of design</vt:lpstr>
      <vt:lpstr>The importance of design</vt:lpstr>
      <vt:lpstr>The importance of design</vt:lpstr>
      <vt:lpstr>How do we do better at design?</vt:lpstr>
      <vt:lpstr>How do we do better at design?</vt:lpstr>
      <vt:lpstr>How do we do better at design?</vt:lpstr>
      <vt:lpstr>Tools we’ll use</vt:lpstr>
      <vt:lpstr>Tools we’ll use</vt:lpstr>
      <vt:lpstr>Tools we’ll use</vt:lpstr>
      <vt:lpstr>Tools we’ll use</vt:lpstr>
      <vt:lpstr>Tools we’ll use</vt:lpstr>
      <vt:lpstr>Tools we’ll use</vt:lpstr>
      <vt:lpstr>Gulp in Action</vt:lpstr>
      <vt:lpstr>We’re going to build a blog!</vt:lpstr>
      <vt:lpstr>There’s no excuse for ugly business apps now…</vt:lpstr>
      <vt:lpstr>Pre-requisites</vt:lpstr>
      <vt:lpstr>Toolbox for the Design Impaired</vt:lpstr>
      <vt:lpstr>What will the customer say?</vt:lpstr>
      <vt:lpstr>What will the customer say?</vt:lpstr>
      <vt:lpstr>Bootstrap IS the problem!</vt:lpstr>
      <vt:lpstr>Toolbox for the Design Impaired</vt:lpstr>
      <vt:lpstr>Theme Sites</vt:lpstr>
      <vt:lpstr>Toolbox for the Design Impaired</vt:lpstr>
      <vt:lpstr>Image Libraries</vt:lpstr>
      <vt:lpstr>Toolbox for the Design Impaired</vt:lpstr>
      <vt:lpstr>Color Tools</vt:lpstr>
      <vt:lpstr>Toolbox for the Design Impaired</vt:lpstr>
      <vt:lpstr>Inspiration</vt:lpstr>
      <vt:lpstr>“Now is a great time to be a terrible designer!”  – Me, right now</vt:lpstr>
      <vt:lpstr>Toolbox for the Design Impaired</vt:lpstr>
      <vt:lpstr>Want more?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2015-11-12T02:26:23Z</dcterms:created>
  <dcterms:modified xsi:type="dcterms:W3CDTF">2015-11-12T02:26:26Z</dcterms:modified>
</cp:coreProperties>
</file>