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sldIdLst>
    <p:sldId id="277" r:id="rId3"/>
    <p:sldId id="268" r:id="rId4"/>
    <p:sldId id="260" r:id="rId5"/>
    <p:sldId id="269" r:id="rId6"/>
    <p:sldId id="262" r:id="rId7"/>
    <p:sldId id="263" r:id="rId8"/>
    <p:sldId id="272" r:id="rId9"/>
    <p:sldId id="264" r:id="rId10"/>
    <p:sldId id="266" r:id="rId11"/>
    <p:sldId id="265" r:id="rId12"/>
    <p:sldId id="273" r:id="rId13"/>
    <p:sldId id="270" r:id="rId14"/>
    <p:sldId id="271" r:id="rId15"/>
    <p:sldId id="27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CD89F-85B2-4640-94BB-3F18BEC1DA3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27379E-F101-49A4-8C31-F8826F17A0F2}">
      <dgm:prSet phldrT="[Text]"/>
      <dgm:spPr/>
      <dgm:t>
        <a:bodyPr/>
        <a:lstStyle/>
        <a:p>
          <a:r>
            <a:rPr lang="en-US" dirty="0" smtClean="0"/>
            <a:t>ASP.NET Application Host</a:t>
          </a:r>
          <a:endParaRPr lang="en-US" dirty="0"/>
        </a:p>
      </dgm:t>
    </dgm:pt>
    <dgm:pt modelId="{6BCC33AD-1D5B-4D4E-9E96-7B4825337EAF}" type="parTrans" cxnId="{9BD1BC30-31CD-4C85-94AE-51C225D1E8BE}">
      <dgm:prSet/>
      <dgm:spPr/>
      <dgm:t>
        <a:bodyPr/>
        <a:lstStyle/>
        <a:p>
          <a:endParaRPr lang="en-US"/>
        </a:p>
      </dgm:t>
    </dgm:pt>
    <dgm:pt modelId="{4BA3BAD5-1DCA-4907-80EF-44D7C6C77571}" type="sibTrans" cxnId="{9BD1BC30-31CD-4C85-94AE-51C225D1E8BE}">
      <dgm:prSet/>
      <dgm:spPr/>
      <dgm:t>
        <a:bodyPr/>
        <a:lstStyle/>
        <a:p>
          <a:endParaRPr lang="en-US"/>
        </a:p>
      </dgm:t>
    </dgm:pt>
    <dgm:pt modelId="{B5F931E7-B417-432B-9294-C1ACB14FF604}">
      <dgm:prSet phldrT="[Text]"/>
      <dgm:spPr/>
      <dgm:t>
        <a:bodyPr/>
        <a:lstStyle/>
        <a:p>
          <a:r>
            <a:rPr lang="en-US" dirty="0" smtClean="0"/>
            <a:t>Built on IIS Express</a:t>
          </a:r>
          <a:endParaRPr lang="en-US" dirty="0"/>
        </a:p>
      </dgm:t>
    </dgm:pt>
    <dgm:pt modelId="{1EBE334E-8F56-4211-8625-B2B5B7320BD4}" type="parTrans" cxnId="{E0F365EE-CDC9-4AC3-A06C-21C41526F315}">
      <dgm:prSet/>
      <dgm:spPr/>
      <dgm:t>
        <a:bodyPr/>
        <a:lstStyle/>
        <a:p>
          <a:endParaRPr lang="en-US"/>
        </a:p>
      </dgm:t>
    </dgm:pt>
    <dgm:pt modelId="{3B34B2E3-BD5D-408C-B5EC-50E02F65196C}" type="sibTrans" cxnId="{E0F365EE-CDC9-4AC3-A06C-21C41526F315}">
      <dgm:prSet/>
      <dgm:spPr/>
      <dgm:t>
        <a:bodyPr/>
        <a:lstStyle/>
        <a:p>
          <a:endParaRPr lang="en-US"/>
        </a:p>
      </dgm:t>
    </dgm:pt>
    <dgm:pt modelId="{7FA81138-A10E-4810-854B-3FF3E05F3A56}">
      <dgm:prSet phldrT="[Text]"/>
      <dgm:spPr/>
      <dgm:t>
        <a:bodyPr/>
        <a:lstStyle/>
        <a:p>
          <a:r>
            <a:rPr lang="en-US" dirty="0" smtClean="0"/>
            <a:t>Deploy and host your app when you run your tests</a:t>
          </a:r>
          <a:endParaRPr lang="en-US" dirty="0"/>
        </a:p>
      </dgm:t>
    </dgm:pt>
    <dgm:pt modelId="{DB8B7856-58D4-4DCE-BB36-6FB553EB0D33}" type="parTrans" cxnId="{7E9A3EA7-5484-402B-AEA3-9E7A5BCF73B3}">
      <dgm:prSet/>
      <dgm:spPr/>
      <dgm:t>
        <a:bodyPr/>
        <a:lstStyle/>
        <a:p>
          <a:endParaRPr lang="en-US"/>
        </a:p>
      </dgm:t>
    </dgm:pt>
    <dgm:pt modelId="{CFEA3715-27E3-4D0A-B42D-44773D1F1BF8}" type="sibTrans" cxnId="{7E9A3EA7-5484-402B-AEA3-9E7A5BCF73B3}">
      <dgm:prSet/>
      <dgm:spPr/>
      <dgm:t>
        <a:bodyPr/>
        <a:lstStyle/>
        <a:p>
          <a:endParaRPr lang="en-US"/>
        </a:p>
      </dgm:t>
    </dgm:pt>
    <dgm:pt modelId="{722EACA4-C9A0-48A9-8B8B-206046FE76CB}">
      <dgm:prSet phldrT="[Text]"/>
      <dgm:spPr/>
      <dgm:t>
        <a:bodyPr/>
        <a:lstStyle/>
        <a:p>
          <a:r>
            <a:rPr lang="en-US" dirty="0" smtClean="0"/>
            <a:t>Strongly-Typed API for Browser Automation</a:t>
          </a:r>
          <a:endParaRPr lang="en-US" dirty="0"/>
        </a:p>
      </dgm:t>
    </dgm:pt>
    <dgm:pt modelId="{AAFC0B8E-1C0E-474A-858C-B737575F3E7A}" type="parTrans" cxnId="{6D63AF94-658B-479F-8275-4E25F4193115}">
      <dgm:prSet/>
      <dgm:spPr/>
      <dgm:t>
        <a:bodyPr/>
        <a:lstStyle/>
        <a:p>
          <a:endParaRPr lang="en-US"/>
        </a:p>
      </dgm:t>
    </dgm:pt>
    <dgm:pt modelId="{E0E2B32A-8244-4088-A314-2081B8C39541}" type="sibTrans" cxnId="{6D63AF94-658B-479F-8275-4E25F4193115}">
      <dgm:prSet/>
      <dgm:spPr/>
      <dgm:t>
        <a:bodyPr/>
        <a:lstStyle/>
        <a:p>
          <a:endParaRPr lang="en-US"/>
        </a:p>
      </dgm:t>
    </dgm:pt>
    <dgm:pt modelId="{7CEEDC59-EE17-43C1-AB4F-9D95DB5FB937}">
      <dgm:prSet phldrT="[Text]"/>
      <dgm:spPr/>
      <dgm:t>
        <a:bodyPr/>
        <a:lstStyle/>
        <a:p>
          <a:r>
            <a:rPr lang="en-US" dirty="0" smtClean="0"/>
            <a:t>Unit-test like syntax</a:t>
          </a:r>
          <a:endParaRPr lang="en-US" dirty="0"/>
        </a:p>
      </dgm:t>
    </dgm:pt>
    <dgm:pt modelId="{180AE0FA-2E05-44B3-B8CE-038CC3B0A14C}" type="parTrans" cxnId="{2DB22B2D-BD38-48BF-8A5A-D88A1A83AE29}">
      <dgm:prSet/>
      <dgm:spPr/>
      <dgm:t>
        <a:bodyPr/>
        <a:lstStyle/>
        <a:p>
          <a:endParaRPr lang="en-US"/>
        </a:p>
      </dgm:t>
    </dgm:pt>
    <dgm:pt modelId="{0EE93DD9-3E24-4C7F-B794-DC7DE1B90480}" type="sibTrans" cxnId="{2DB22B2D-BD38-48BF-8A5A-D88A1A83AE29}">
      <dgm:prSet/>
      <dgm:spPr/>
      <dgm:t>
        <a:bodyPr/>
        <a:lstStyle/>
        <a:p>
          <a:endParaRPr lang="en-US"/>
        </a:p>
      </dgm:t>
    </dgm:pt>
    <dgm:pt modelId="{8CA87D91-F0F1-4120-8D54-9B5F076C7289}">
      <dgm:prSet phldrT="[Text]"/>
      <dgm:spPr/>
      <dgm:t>
        <a:bodyPr/>
        <a:lstStyle/>
        <a:p>
          <a:r>
            <a:rPr lang="en-US" dirty="0" smtClean="0"/>
            <a:t>Navigation and page manipulation based on lambda expressions</a:t>
          </a:r>
          <a:endParaRPr lang="en-US" dirty="0"/>
        </a:p>
      </dgm:t>
    </dgm:pt>
    <dgm:pt modelId="{626631B8-565C-48DB-A8F7-3AFAC941FF84}" type="parTrans" cxnId="{E0D75AA1-F335-4EA2-BE99-45D5CE8C6DEB}">
      <dgm:prSet/>
      <dgm:spPr/>
      <dgm:t>
        <a:bodyPr/>
        <a:lstStyle/>
        <a:p>
          <a:endParaRPr lang="en-US"/>
        </a:p>
      </dgm:t>
    </dgm:pt>
    <dgm:pt modelId="{ABCE2ABF-0892-4955-804B-F450E7F8AEF1}" type="sibTrans" cxnId="{E0D75AA1-F335-4EA2-BE99-45D5CE8C6DEB}">
      <dgm:prSet/>
      <dgm:spPr/>
      <dgm:t>
        <a:bodyPr/>
        <a:lstStyle/>
        <a:p>
          <a:endParaRPr lang="en-US"/>
        </a:p>
      </dgm:t>
    </dgm:pt>
    <dgm:pt modelId="{B48D19E4-9582-4B38-BC21-115AA5AC55BB}">
      <dgm:prSet phldrT="[Text]"/>
      <dgm:spPr/>
      <dgm:t>
        <a:bodyPr/>
        <a:lstStyle/>
        <a:p>
          <a:r>
            <a:rPr lang="en-US" dirty="0" smtClean="0"/>
            <a:t>Abstraction Over Selenium Web Driver</a:t>
          </a:r>
          <a:endParaRPr lang="en-US" dirty="0"/>
        </a:p>
      </dgm:t>
    </dgm:pt>
    <dgm:pt modelId="{66717D4D-CBB3-469E-90B4-DBABD26759DE}" type="parTrans" cxnId="{B572EDDA-AE4B-4843-BEAB-D9974E4520F1}">
      <dgm:prSet/>
      <dgm:spPr/>
      <dgm:t>
        <a:bodyPr/>
        <a:lstStyle/>
        <a:p>
          <a:endParaRPr lang="en-US"/>
        </a:p>
      </dgm:t>
    </dgm:pt>
    <dgm:pt modelId="{9FE6729C-DC7A-4D7B-AF6D-59448D795522}" type="sibTrans" cxnId="{B572EDDA-AE4B-4843-BEAB-D9974E4520F1}">
      <dgm:prSet/>
      <dgm:spPr/>
      <dgm:t>
        <a:bodyPr/>
        <a:lstStyle/>
        <a:p>
          <a:endParaRPr lang="en-US"/>
        </a:p>
      </dgm:t>
    </dgm:pt>
    <dgm:pt modelId="{5E9D7734-CB50-48A7-BE11-5435288F285C}">
      <dgm:prSet phldrT="[Text]"/>
      <dgm:spPr/>
      <dgm:t>
        <a:bodyPr/>
        <a:lstStyle/>
        <a:p>
          <a:r>
            <a:rPr lang="en-US" dirty="0" smtClean="0"/>
            <a:t>Handles browser driver management</a:t>
          </a:r>
          <a:endParaRPr lang="en-US" dirty="0"/>
        </a:p>
      </dgm:t>
    </dgm:pt>
    <dgm:pt modelId="{0F88EC3C-3507-46EA-BEE1-5777C4C60238}" type="parTrans" cxnId="{896325EA-BA81-4853-8732-6BD08D38A2D3}">
      <dgm:prSet/>
      <dgm:spPr/>
      <dgm:t>
        <a:bodyPr/>
        <a:lstStyle/>
        <a:p>
          <a:endParaRPr lang="en-US"/>
        </a:p>
      </dgm:t>
    </dgm:pt>
    <dgm:pt modelId="{D5BC12C7-7DBD-4C66-B9AD-E355B2D69BE2}" type="sibTrans" cxnId="{896325EA-BA81-4853-8732-6BD08D38A2D3}">
      <dgm:prSet/>
      <dgm:spPr/>
      <dgm:t>
        <a:bodyPr/>
        <a:lstStyle/>
        <a:p>
          <a:endParaRPr lang="en-US"/>
        </a:p>
      </dgm:t>
    </dgm:pt>
    <dgm:pt modelId="{D8354C63-8143-4373-895E-A95232F74890}">
      <dgm:prSet phldrT="[Text]"/>
      <dgm:spPr/>
      <dgm:t>
        <a:bodyPr/>
        <a:lstStyle/>
        <a:p>
          <a:r>
            <a:rPr lang="en-US" dirty="0" smtClean="0"/>
            <a:t>Abstracts away some “wonkiness”</a:t>
          </a:r>
          <a:endParaRPr lang="en-US" dirty="0"/>
        </a:p>
      </dgm:t>
    </dgm:pt>
    <dgm:pt modelId="{6FDA4A7A-3345-4F2B-A784-01B92016E6B3}" type="parTrans" cxnId="{EE2EDF5E-2006-4B5A-9447-78368B6124BE}">
      <dgm:prSet/>
      <dgm:spPr/>
      <dgm:t>
        <a:bodyPr/>
        <a:lstStyle/>
        <a:p>
          <a:endParaRPr lang="en-US"/>
        </a:p>
      </dgm:t>
    </dgm:pt>
    <dgm:pt modelId="{D7DF7101-7CBB-45E6-97D2-CF634ED8A5F9}" type="sibTrans" cxnId="{EE2EDF5E-2006-4B5A-9447-78368B6124BE}">
      <dgm:prSet/>
      <dgm:spPr/>
      <dgm:t>
        <a:bodyPr/>
        <a:lstStyle/>
        <a:p>
          <a:endParaRPr lang="en-US"/>
        </a:p>
      </dgm:t>
    </dgm:pt>
    <dgm:pt modelId="{D5ABFAED-4FA9-4EAC-8A05-B23B9B29291C}">
      <dgm:prSet phldrT="[Text]"/>
      <dgm:spPr/>
      <dgm:t>
        <a:bodyPr/>
        <a:lstStyle/>
        <a:p>
          <a:r>
            <a:rPr lang="en-US" dirty="0" smtClean="0"/>
            <a:t>Includes a “stub” SMTP server</a:t>
          </a:r>
          <a:endParaRPr lang="en-US" dirty="0"/>
        </a:p>
      </dgm:t>
    </dgm:pt>
    <dgm:pt modelId="{603542E3-B4BB-412A-9488-7B5F94CE170D}" type="parTrans" cxnId="{14A41AE1-5461-4815-90D3-3BEF3766C67F}">
      <dgm:prSet/>
      <dgm:spPr/>
      <dgm:t>
        <a:bodyPr/>
        <a:lstStyle/>
        <a:p>
          <a:endParaRPr lang="en-US"/>
        </a:p>
      </dgm:t>
    </dgm:pt>
    <dgm:pt modelId="{1984C570-AC8F-447B-AE17-11079087C61A}" type="sibTrans" cxnId="{14A41AE1-5461-4815-90D3-3BEF3766C67F}">
      <dgm:prSet/>
      <dgm:spPr/>
      <dgm:t>
        <a:bodyPr/>
        <a:lstStyle/>
        <a:p>
          <a:endParaRPr lang="en-US"/>
        </a:p>
      </dgm:t>
    </dgm:pt>
    <dgm:pt modelId="{BFC3B4F5-D0E4-4462-AEE6-37E66008AFB2}" type="pres">
      <dgm:prSet presAssocID="{348CD89F-85B2-4640-94BB-3F18BEC1D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74427-A231-4623-A357-C5008F7EAB21}" type="pres">
      <dgm:prSet presAssocID="{8B27379E-F101-49A4-8C31-F8826F17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E954-ED19-413B-9774-320420593336}" type="pres">
      <dgm:prSet presAssocID="{4BA3BAD5-1DCA-4907-80EF-44D7C6C77571}" presName="sibTrans" presStyleCnt="0"/>
      <dgm:spPr/>
    </dgm:pt>
    <dgm:pt modelId="{8A834D42-6069-473D-979E-B144F69D9184}" type="pres">
      <dgm:prSet presAssocID="{B48D19E4-9582-4B38-BC21-115AA5AC55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019B8-22CE-4D71-A4E4-82C9EEEE6C7E}" type="pres">
      <dgm:prSet presAssocID="{9FE6729C-DC7A-4D7B-AF6D-59448D795522}" presName="sibTrans" presStyleCnt="0"/>
      <dgm:spPr/>
    </dgm:pt>
    <dgm:pt modelId="{631A14A7-CCA1-4A73-8274-67D8D15979A1}" type="pres">
      <dgm:prSet presAssocID="{722EACA4-C9A0-48A9-8B8B-206046FE76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71AA11-D4BC-4589-96B6-67C3854DCFEF}" type="presOf" srcId="{B5F931E7-B417-432B-9294-C1ACB14FF604}" destId="{92374427-A231-4623-A357-C5008F7EAB21}" srcOrd="0" destOrd="1" presId="urn:microsoft.com/office/officeart/2005/8/layout/hList6"/>
    <dgm:cxn modelId="{6D63AF94-658B-479F-8275-4E25F4193115}" srcId="{348CD89F-85B2-4640-94BB-3F18BEC1DA34}" destId="{722EACA4-C9A0-48A9-8B8B-206046FE76CB}" srcOrd="2" destOrd="0" parTransId="{AAFC0B8E-1C0E-474A-858C-B737575F3E7A}" sibTransId="{E0E2B32A-8244-4088-A314-2081B8C39541}"/>
    <dgm:cxn modelId="{908975A0-9461-4889-9A99-16D992B5C181}" type="presOf" srcId="{D8354C63-8143-4373-895E-A95232F74890}" destId="{8A834D42-6069-473D-979E-B144F69D9184}" srcOrd="0" destOrd="2" presId="urn:microsoft.com/office/officeart/2005/8/layout/hList6"/>
    <dgm:cxn modelId="{2DB22B2D-BD38-48BF-8A5A-D88A1A83AE29}" srcId="{722EACA4-C9A0-48A9-8B8B-206046FE76CB}" destId="{7CEEDC59-EE17-43C1-AB4F-9D95DB5FB937}" srcOrd="0" destOrd="0" parTransId="{180AE0FA-2E05-44B3-B8CE-038CC3B0A14C}" sibTransId="{0EE93DD9-3E24-4C7F-B794-DC7DE1B90480}"/>
    <dgm:cxn modelId="{D0A01935-5798-486C-91FB-4B7C6E0986E6}" type="presOf" srcId="{722EACA4-C9A0-48A9-8B8B-206046FE76CB}" destId="{631A14A7-CCA1-4A73-8274-67D8D15979A1}" srcOrd="0" destOrd="0" presId="urn:microsoft.com/office/officeart/2005/8/layout/hList6"/>
    <dgm:cxn modelId="{5CAC00BD-B5AF-48BE-A262-142295887F74}" type="presOf" srcId="{7FA81138-A10E-4810-854B-3FF3E05F3A56}" destId="{92374427-A231-4623-A357-C5008F7EAB21}" srcOrd="0" destOrd="2" presId="urn:microsoft.com/office/officeart/2005/8/layout/hList6"/>
    <dgm:cxn modelId="{04341B6E-0B60-488E-8A0E-796E0FA35398}" type="presOf" srcId="{7CEEDC59-EE17-43C1-AB4F-9D95DB5FB937}" destId="{631A14A7-CCA1-4A73-8274-67D8D15979A1}" srcOrd="0" destOrd="1" presId="urn:microsoft.com/office/officeart/2005/8/layout/hList6"/>
    <dgm:cxn modelId="{ABC8F52C-0B23-4AFA-AC41-ADDD3C467F6F}" type="presOf" srcId="{B48D19E4-9582-4B38-BC21-115AA5AC55BB}" destId="{8A834D42-6069-473D-979E-B144F69D9184}" srcOrd="0" destOrd="0" presId="urn:microsoft.com/office/officeart/2005/8/layout/hList6"/>
    <dgm:cxn modelId="{2FEEA778-1FF6-45CA-91DD-31D96CC17C47}" type="presOf" srcId="{D5ABFAED-4FA9-4EAC-8A05-B23B9B29291C}" destId="{92374427-A231-4623-A357-C5008F7EAB21}" srcOrd="0" destOrd="3" presId="urn:microsoft.com/office/officeart/2005/8/layout/hList6"/>
    <dgm:cxn modelId="{896325EA-BA81-4853-8732-6BD08D38A2D3}" srcId="{B48D19E4-9582-4B38-BC21-115AA5AC55BB}" destId="{5E9D7734-CB50-48A7-BE11-5435288F285C}" srcOrd="0" destOrd="0" parTransId="{0F88EC3C-3507-46EA-BEE1-5777C4C60238}" sibTransId="{D5BC12C7-7DBD-4C66-B9AD-E355B2D69BE2}"/>
    <dgm:cxn modelId="{F9A8570B-2261-48D3-8D26-383B31FE3F4B}" type="presOf" srcId="{8CA87D91-F0F1-4120-8D54-9B5F076C7289}" destId="{631A14A7-CCA1-4A73-8274-67D8D15979A1}" srcOrd="0" destOrd="2" presId="urn:microsoft.com/office/officeart/2005/8/layout/hList6"/>
    <dgm:cxn modelId="{14A41AE1-5461-4815-90D3-3BEF3766C67F}" srcId="{8B27379E-F101-49A4-8C31-F8826F17A0F2}" destId="{D5ABFAED-4FA9-4EAC-8A05-B23B9B29291C}" srcOrd="2" destOrd="0" parTransId="{603542E3-B4BB-412A-9488-7B5F94CE170D}" sibTransId="{1984C570-AC8F-447B-AE17-11079087C61A}"/>
    <dgm:cxn modelId="{5F433469-AF03-4C4F-AC73-BA6CAEB1F55C}" type="presOf" srcId="{5E9D7734-CB50-48A7-BE11-5435288F285C}" destId="{8A834D42-6069-473D-979E-B144F69D9184}" srcOrd="0" destOrd="1" presId="urn:microsoft.com/office/officeart/2005/8/layout/hList6"/>
    <dgm:cxn modelId="{8631BCD1-5335-40DE-9990-3C5DE92A06B2}" type="presOf" srcId="{8B27379E-F101-49A4-8C31-F8826F17A0F2}" destId="{92374427-A231-4623-A357-C5008F7EAB21}" srcOrd="0" destOrd="0" presId="urn:microsoft.com/office/officeart/2005/8/layout/hList6"/>
    <dgm:cxn modelId="{1CB94886-A814-4BCD-BCE6-CB418680C219}" type="presOf" srcId="{348CD89F-85B2-4640-94BB-3F18BEC1DA34}" destId="{BFC3B4F5-D0E4-4462-AEE6-37E66008AFB2}" srcOrd="0" destOrd="0" presId="urn:microsoft.com/office/officeart/2005/8/layout/hList6"/>
    <dgm:cxn modelId="{E0F365EE-CDC9-4AC3-A06C-21C41526F315}" srcId="{8B27379E-F101-49A4-8C31-F8826F17A0F2}" destId="{B5F931E7-B417-432B-9294-C1ACB14FF604}" srcOrd="0" destOrd="0" parTransId="{1EBE334E-8F56-4211-8625-B2B5B7320BD4}" sibTransId="{3B34B2E3-BD5D-408C-B5EC-50E02F65196C}"/>
    <dgm:cxn modelId="{EE2EDF5E-2006-4B5A-9447-78368B6124BE}" srcId="{B48D19E4-9582-4B38-BC21-115AA5AC55BB}" destId="{D8354C63-8143-4373-895E-A95232F74890}" srcOrd="1" destOrd="0" parTransId="{6FDA4A7A-3345-4F2B-A784-01B92016E6B3}" sibTransId="{D7DF7101-7CBB-45E6-97D2-CF634ED8A5F9}"/>
    <dgm:cxn modelId="{7E9A3EA7-5484-402B-AEA3-9E7A5BCF73B3}" srcId="{8B27379E-F101-49A4-8C31-F8826F17A0F2}" destId="{7FA81138-A10E-4810-854B-3FF3E05F3A56}" srcOrd="1" destOrd="0" parTransId="{DB8B7856-58D4-4DCE-BB36-6FB553EB0D33}" sibTransId="{CFEA3715-27E3-4D0A-B42D-44773D1F1BF8}"/>
    <dgm:cxn modelId="{E0D75AA1-F335-4EA2-BE99-45D5CE8C6DEB}" srcId="{722EACA4-C9A0-48A9-8B8B-206046FE76CB}" destId="{8CA87D91-F0F1-4120-8D54-9B5F076C7289}" srcOrd="1" destOrd="0" parTransId="{626631B8-565C-48DB-A8F7-3AFAC941FF84}" sibTransId="{ABCE2ABF-0892-4955-804B-F450E7F8AEF1}"/>
    <dgm:cxn modelId="{9BD1BC30-31CD-4C85-94AE-51C225D1E8BE}" srcId="{348CD89F-85B2-4640-94BB-3F18BEC1DA34}" destId="{8B27379E-F101-49A4-8C31-F8826F17A0F2}" srcOrd="0" destOrd="0" parTransId="{6BCC33AD-1D5B-4D4E-9E96-7B4825337EAF}" sibTransId="{4BA3BAD5-1DCA-4907-80EF-44D7C6C77571}"/>
    <dgm:cxn modelId="{B572EDDA-AE4B-4843-BEAB-D9974E4520F1}" srcId="{348CD89F-85B2-4640-94BB-3F18BEC1DA34}" destId="{B48D19E4-9582-4B38-BC21-115AA5AC55BB}" srcOrd="1" destOrd="0" parTransId="{66717D4D-CBB3-469E-90B4-DBABD26759DE}" sibTransId="{9FE6729C-DC7A-4D7B-AF6D-59448D795522}"/>
    <dgm:cxn modelId="{D5350581-7E86-4C4C-A45C-5620F443ECBC}" type="presParOf" srcId="{BFC3B4F5-D0E4-4462-AEE6-37E66008AFB2}" destId="{92374427-A231-4623-A357-C5008F7EAB21}" srcOrd="0" destOrd="0" presId="urn:microsoft.com/office/officeart/2005/8/layout/hList6"/>
    <dgm:cxn modelId="{028F8AF4-9C89-4A03-9C91-A780202A828B}" type="presParOf" srcId="{BFC3B4F5-D0E4-4462-AEE6-37E66008AFB2}" destId="{61CFE954-ED19-413B-9774-320420593336}" srcOrd="1" destOrd="0" presId="urn:microsoft.com/office/officeart/2005/8/layout/hList6"/>
    <dgm:cxn modelId="{84D3F6EB-0CBE-495E-B2A9-2DAF6A67D56A}" type="presParOf" srcId="{BFC3B4F5-D0E4-4462-AEE6-37E66008AFB2}" destId="{8A834D42-6069-473D-979E-B144F69D9184}" srcOrd="2" destOrd="0" presId="urn:microsoft.com/office/officeart/2005/8/layout/hList6"/>
    <dgm:cxn modelId="{F774ECC0-605C-45BB-81CD-CF1B26FBC2FD}" type="presParOf" srcId="{BFC3B4F5-D0E4-4462-AEE6-37E66008AFB2}" destId="{761019B8-22CE-4D71-A4E4-82C9EEEE6C7E}" srcOrd="3" destOrd="0" presId="urn:microsoft.com/office/officeart/2005/8/layout/hList6"/>
    <dgm:cxn modelId="{257B9B0F-9BB8-4F02-9703-91820959BBD1}" type="presParOf" srcId="{BFC3B4F5-D0E4-4462-AEE6-37E66008AFB2}" destId="{631A14A7-CCA1-4A73-8274-67D8D15979A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DF8D2-5D9B-441D-AE6E-7EE08173748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D9C310A8-A45A-450B-928C-A7499AAAEFDA}">
      <dgm:prSet phldrT="[Text]"/>
      <dgm:spPr/>
      <dgm:t>
        <a:bodyPr/>
        <a:lstStyle/>
        <a:p>
          <a:r>
            <a:rPr lang="en-US" dirty="0" smtClean="0"/>
            <a:t>SpecsFor</a:t>
          </a:r>
          <a:endParaRPr lang="en-US" dirty="0"/>
        </a:p>
      </dgm:t>
    </dgm:pt>
    <dgm:pt modelId="{32D120CC-B9B1-4771-BBEF-0A62DC92BBAB}" type="parTrans" cxnId="{218EB8D6-C6EE-4922-B77C-8736D752E117}">
      <dgm:prSet/>
      <dgm:spPr/>
      <dgm:t>
        <a:bodyPr/>
        <a:lstStyle/>
        <a:p>
          <a:endParaRPr lang="en-US"/>
        </a:p>
      </dgm:t>
    </dgm:pt>
    <dgm:pt modelId="{347DD80F-1DCE-4D21-86B5-FC9C34EBDE91}" type="sibTrans" cxnId="{218EB8D6-C6EE-4922-B77C-8736D752E117}">
      <dgm:prSet/>
      <dgm:spPr/>
      <dgm:t>
        <a:bodyPr/>
        <a:lstStyle/>
        <a:p>
          <a:endParaRPr lang="en-US"/>
        </a:p>
      </dgm:t>
    </dgm:pt>
    <dgm:pt modelId="{572C1D82-524F-44F1-832D-63D9EA79EA58}">
      <dgm:prSet phldrT="[Text]"/>
      <dgm:spPr/>
      <dgm:t>
        <a:bodyPr/>
        <a:lstStyle/>
        <a:p>
          <a:r>
            <a:rPr lang="en-US" dirty="0" smtClean="0"/>
            <a:t>SpecsFor.Mvc</a:t>
          </a:r>
          <a:endParaRPr lang="en-US" dirty="0"/>
        </a:p>
      </dgm:t>
    </dgm:pt>
    <dgm:pt modelId="{BAD0F8F8-3DB7-40BA-807D-60FAC494DCF0}" type="parTrans" cxnId="{31B0012B-3D41-4A8E-A0AC-F7714AD37F1E}">
      <dgm:prSet/>
      <dgm:spPr/>
      <dgm:t>
        <a:bodyPr/>
        <a:lstStyle/>
        <a:p>
          <a:endParaRPr lang="en-US"/>
        </a:p>
      </dgm:t>
    </dgm:pt>
    <dgm:pt modelId="{E33D261C-133E-4E47-9411-342CC66F2F38}" type="sibTrans" cxnId="{31B0012B-3D41-4A8E-A0AC-F7714AD37F1E}">
      <dgm:prSet/>
      <dgm:spPr/>
      <dgm:t>
        <a:bodyPr/>
        <a:lstStyle/>
        <a:p>
          <a:endParaRPr lang="en-US"/>
        </a:p>
      </dgm:t>
    </dgm:pt>
    <dgm:pt modelId="{ED0324CD-034B-4861-8383-57ECE322EF88}" type="pres">
      <dgm:prSet presAssocID="{97FDF8D2-5D9B-441D-AE6E-7EE08173748B}" presName="compositeShape" presStyleCnt="0">
        <dgm:presLayoutVars>
          <dgm:chMax val="7"/>
          <dgm:dir/>
          <dgm:resizeHandles val="exact"/>
        </dgm:presLayoutVars>
      </dgm:prSet>
      <dgm:spPr/>
    </dgm:pt>
    <dgm:pt modelId="{9CBE06D1-45F7-42F3-914E-415A6A29869B}" type="pres">
      <dgm:prSet presAssocID="{D9C310A8-A45A-450B-928C-A7499AAAEFDA}" presName="circ1" presStyleLbl="vennNode1" presStyleIdx="0" presStyleCnt="2"/>
      <dgm:spPr/>
      <dgm:t>
        <a:bodyPr/>
        <a:lstStyle/>
        <a:p>
          <a:endParaRPr lang="en-US"/>
        </a:p>
      </dgm:t>
    </dgm:pt>
    <dgm:pt modelId="{B0D1AE07-BFBB-4D27-8CBC-570BE511729F}" type="pres">
      <dgm:prSet presAssocID="{D9C310A8-A45A-450B-928C-A7499AAAEF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2BC86-D7E9-4697-9879-9864E08D088C}" type="pres">
      <dgm:prSet presAssocID="{572C1D82-524F-44F1-832D-63D9EA79EA58}" presName="circ2" presStyleLbl="vennNode1" presStyleIdx="1" presStyleCnt="2"/>
      <dgm:spPr/>
      <dgm:t>
        <a:bodyPr/>
        <a:lstStyle/>
        <a:p>
          <a:endParaRPr lang="en-US"/>
        </a:p>
      </dgm:t>
    </dgm:pt>
    <dgm:pt modelId="{DA10CD19-4B6E-4602-A82D-10B42B81E873}" type="pres">
      <dgm:prSet presAssocID="{572C1D82-524F-44F1-832D-63D9EA79EA5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0012B-3D41-4A8E-A0AC-F7714AD37F1E}" srcId="{97FDF8D2-5D9B-441D-AE6E-7EE08173748B}" destId="{572C1D82-524F-44F1-832D-63D9EA79EA58}" srcOrd="1" destOrd="0" parTransId="{BAD0F8F8-3DB7-40BA-807D-60FAC494DCF0}" sibTransId="{E33D261C-133E-4E47-9411-342CC66F2F38}"/>
    <dgm:cxn modelId="{218EB8D6-C6EE-4922-B77C-8736D752E117}" srcId="{97FDF8D2-5D9B-441D-AE6E-7EE08173748B}" destId="{D9C310A8-A45A-450B-928C-A7499AAAEFDA}" srcOrd="0" destOrd="0" parTransId="{32D120CC-B9B1-4771-BBEF-0A62DC92BBAB}" sibTransId="{347DD80F-1DCE-4D21-86B5-FC9C34EBDE91}"/>
    <dgm:cxn modelId="{A7BDF111-A439-489B-B60E-77C0D2479D57}" type="presOf" srcId="{572C1D82-524F-44F1-832D-63D9EA79EA58}" destId="{4E82BC86-D7E9-4697-9879-9864E08D088C}" srcOrd="0" destOrd="0" presId="urn:microsoft.com/office/officeart/2005/8/layout/venn1"/>
    <dgm:cxn modelId="{0DFC068D-E198-487E-A8BC-6A9166868686}" type="presOf" srcId="{D9C310A8-A45A-450B-928C-A7499AAAEFDA}" destId="{B0D1AE07-BFBB-4D27-8CBC-570BE511729F}" srcOrd="1" destOrd="0" presId="urn:microsoft.com/office/officeart/2005/8/layout/venn1"/>
    <dgm:cxn modelId="{E4999F3A-707C-465C-BF2C-41BFF56B25B2}" type="presOf" srcId="{572C1D82-524F-44F1-832D-63D9EA79EA58}" destId="{DA10CD19-4B6E-4602-A82D-10B42B81E873}" srcOrd="1" destOrd="0" presId="urn:microsoft.com/office/officeart/2005/8/layout/venn1"/>
    <dgm:cxn modelId="{F1C79DA6-AE39-4E7A-AC3B-A9F241AB2DC5}" type="presOf" srcId="{D9C310A8-A45A-450B-928C-A7499AAAEFDA}" destId="{9CBE06D1-45F7-42F3-914E-415A6A29869B}" srcOrd="0" destOrd="0" presId="urn:microsoft.com/office/officeart/2005/8/layout/venn1"/>
    <dgm:cxn modelId="{ABD75661-CAED-47A8-9C8A-B598C862EFD9}" type="presOf" srcId="{97FDF8D2-5D9B-441D-AE6E-7EE08173748B}" destId="{ED0324CD-034B-4861-8383-57ECE322EF88}" srcOrd="0" destOrd="0" presId="urn:microsoft.com/office/officeart/2005/8/layout/venn1"/>
    <dgm:cxn modelId="{2D323505-4D17-45F5-B2DD-B7BE77B945DF}" type="presParOf" srcId="{ED0324CD-034B-4861-8383-57ECE322EF88}" destId="{9CBE06D1-45F7-42F3-914E-415A6A29869B}" srcOrd="0" destOrd="0" presId="urn:microsoft.com/office/officeart/2005/8/layout/venn1"/>
    <dgm:cxn modelId="{59C379F3-1D72-4FF6-A6E2-904A6C67D9D9}" type="presParOf" srcId="{ED0324CD-034B-4861-8383-57ECE322EF88}" destId="{B0D1AE07-BFBB-4D27-8CBC-570BE511729F}" srcOrd="1" destOrd="0" presId="urn:microsoft.com/office/officeart/2005/8/layout/venn1"/>
    <dgm:cxn modelId="{7191B575-7F57-4460-8E12-A8F4DF05CCCC}" type="presParOf" srcId="{ED0324CD-034B-4861-8383-57ECE322EF88}" destId="{4E82BC86-D7E9-4697-9879-9864E08D088C}" srcOrd="2" destOrd="0" presId="urn:microsoft.com/office/officeart/2005/8/layout/venn1"/>
    <dgm:cxn modelId="{A0F812AC-CD48-4C5F-8796-C98C41784A9E}" type="presParOf" srcId="{ED0324CD-034B-4861-8383-57ECE322EF88}" destId="{DA10CD19-4B6E-4602-A82D-10B42B81E87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DF8D2-5D9B-441D-AE6E-7EE08173748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D9C310A8-A45A-450B-928C-A7499AAAEFDA}">
      <dgm:prSet phldrT="[Text]"/>
      <dgm:spPr/>
      <dgm:t>
        <a:bodyPr/>
        <a:lstStyle/>
        <a:p>
          <a:r>
            <a:rPr lang="en-US" dirty="0" smtClean="0"/>
            <a:t>SpecsFor</a:t>
          </a:r>
          <a:endParaRPr lang="en-US" dirty="0"/>
        </a:p>
      </dgm:t>
    </dgm:pt>
    <dgm:pt modelId="{32D120CC-B9B1-4771-BBEF-0A62DC92BBAB}" type="parTrans" cxnId="{218EB8D6-C6EE-4922-B77C-8736D752E117}">
      <dgm:prSet/>
      <dgm:spPr/>
      <dgm:t>
        <a:bodyPr/>
        <a:lstStyle/>
        <a:p>
          <a:endParaRPr lang="en-US"/>
        </a:p>
      </dgm:t>
    </dgm:pt>
    <dgm:pt modelId="{347DD80F-1DCE-4D21-86B5-FC9C34EBDE91}" type="sibTrans" cxnId="{218EB8D6-C6EE-4922-B77C-8736D752E117}">
      <dgm:prSet/>
      <dgm:spPr/>
      <dgm:t>
        <a:bodyPr/>
        <a:lstStyle/>
        <a:p>
          <a:endParaRPr lang="en-US"/>
        </a:p>
      </dgm:t>
    </dgm:pt>
    <dgm:pt modelId="{572C1D82-524F-44F1-832D-63D9EA79EA58}">
      <dgm:prSet phldrT="[Text]"/>
      <dgm:spPr/>
      <dgm:t>
        <a:bodyPr/>
        <a:lstStyle/>
        <a:p>
          <a:r>
            <a:rPr lang="en-US" dirty="0" smtClean="0"/>
            <a:t>SpecsFor.Mvc</a:t>
          </a:r>
          <a:endParaRPr lang="en-US" dirty="0"/>
        </a:p>
      </dgm:t>
    </dgm:pt>
    <dgm:pt modelId="{BAD0F8F8-3DB7-40BA-807D-60FAC494DCF0}" type="parTrans" cxnId="{31B0012B-3D41-4A8E-A0AC-F7714AD37F1E}">
      <dgm:prSet/>
      <dgm:spPr/>
      <dgm:t>
        <a:bodyPr/>
        <a:lstStyle/>
        <a:p>
          <a:endParaRPr lang="en-US"/>
        </a:p>
      </dgm:t>
    </dgm:pt>
    <dgm:pt modelId="{E33D261C-133E-4E47-9411-342CC66F2F38}" type="sibTrans" cxnId="{31B0012B-3D41-4A8E-A0AC-F7714AD37F1E}">
      <dgm:prSet/>
      <dgm:spPr/>
      <dgm:t>
        <a:bodyPr/>
        <a:lstStyle/>
        <a:p>
          <a:endParaRPr lang="en-US"/>
        </a:p>
      </dgm:t>
    </dgm:pt>
    <dgm:pt modelId="{ED0324CD-034B-4861-8383-57ECE322EF88}" type="pres">
      <dgm:prSet presAssocID="{97FDF8D2-5D9B-441D-AE6E-7EE08173748B}" presName="compositeShape" presStyleCnt="0">
        <dgm:presLayoutVars>
          <dgm:chMax val="7"/>
          <dgm:dir/>
          <dgm:resizeHandles val="exact"/>
        </dgm:presLayoutVars>
      </dgm:prSet>
      <dgm:spPr/>
    </dgm:pt>
    <dgm:pt modelId="{9CBE06D1-45F7-42F3-914E-415A6A29869B}" type="pres">
      <dgm:prSet presAssocID="{D9C310A8-A45A-450B-928C-A7499AAAEFDA}" presName="circ1" presStyleLbl="vennNode1" presStyleIdx="0" presStyleCnt="2"/>
      <dgm:spPr/>
      <dgm:t>
        <a:bodyPr/>
        <a:lstStyle/>
        <a:p>
          <a:endParaRPr lang="en-US"/>
        </a:p>
      </dgm:t>
    </dgm:pt>
    <dgm:pt modelId="{B0D1AE07-BFBB-4D27-8CBC-570BE511729F}" type="pres">
      <dgm:prSet presAssocID="{D9C310A8-A45A-450B-928C-A7499AAAEF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2BC86-D7E9-4697-9879-9864E08D088C}" type="pres">
      <dgm:prSet presAssocID="{572C1D82-524F-44F1-832D-63D9EA79EA58}" presName="circ2" presStyleLbl="vennNode1" presStyleIdx="1" presStyleCnt="2"/>
      <dgm:spPr/>
      <dgm:t>
        <a:bodyPr/>
        <a:lstStyle/>
        <a:p>
          <a:endParaRPr lang="en-US"/>
        </a:p>
      </dgm:t>
    </dgm:pt>
    <dgm:pt modelId="{DA10CD19-4B6E-4602-A82D-10B42B81E873}" type="pres">
      <dgm:prSet presAssocID="{572C1D82-524F-44F1-832D-63D9EA79EA5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0012B-3D41-4A8E-A0AC-F7714AD37F1E}" srcId="{97FDF8D2-5D9B-441D-AE6E-7EE08173748B}" destId="{572C1D82-524F-44F1-832D-63D9EA79EA58}" srcOrd="1" destOrd="0" parTransId="{BAD0F8F8-3DB7-40BA-807D-60FAC494DCF0}" sibTransId="{E33D261C-133E-4E47-9411-342CC66F2F38}"/>
    <dgm:cxn modelId="{218EB8D6-C6EE-4922-B77C-8736D752E117}" srcId="{97FDF8D2-5D9B-441D-AE6E-7EE08173748B}" destId="{D9C310A8-A45A-450B-928C-A7499AAAEFDA}" srcOrd="0" destOrd="0" parTransId="{32D120CC-B9B1-4771-BBEF-0A62DC92BBAB}" sibTransId="{347DD80F-1DCE-4D21-86B5-FC9C34EBDE91}"/>
    <dgm:cxn modelId="{0B2363E8-45AD-4DBD-9560-D9BA57FAAB9E}" type="presOf" srcId="{572C1D82-524F-44F1-832D-63D9EA79EA58}" destId="{DA10CD19-4B6E-4602-A82D-10B42B81E873}" srcOrd="1" destOrd="0" presId="urn:microsoft.com/office/officeart/2005/8/layout/venn1"/>
    <dgm:cxn modelId="{F4E1C4F0-A764-4EDC-80D1-A4C6CE9DD48A}" type="presOf" srcId="{572C1D82-524F-44F1-832D-63D9EA79EA58}" destId="{4E82BC86-D7E9-4697-9879-9864E08D088C}" srcOrd="0" destOrd="0" presId="urn:microsoft.com/office/officeart/2005/8/layout/venn1"/>
    <dgm:cxn modelId="{37A84008-0E6E-4C86-9C2D-7AD425D88F3F}" type="presOf" srcId="{D9C310A8-A45A-450B-928C-A7499AAAEFDA}" destId="{9CBE06D1-45F7-42F3-914E-415A6A29869B}" srcOrd="0" destOrd="0" presId="urn:microsoft.com/office/officeart/2005/8/layout/venn1"/>
    <dgm:cxn modelId="{C7A06816-1C1F-4A24-B5DA-2D76FAB90D52}" type="presOf" srcId="{D9C310A8-A45A-450B-928C-A7499AAAEFDA}" destId="{B0D1AE07-BFBB-4D27-8CBC-570BE511729F}" srcOrd="1" destOrd="0" presId="urn:microsoft.com/office/officeart/2005/8/layout/venn1"/>
    <dgm:cxn modelId="{57B0F2E6-DBD7-4B63-9476-BCD6F6DAC560}" type="presOf" srcId="{97FDF8D2-5D9B-441D-AE6E-7EE08173748B}" destId="{ED0324CD-034B-4861-8383-57ECE322EF88}" srcOrd="0" destOrd="0" presId="urn:microsoft.com/office/officeart/2005/8/layout/venn1"/>
    <dgm:cxn modelId="{A0186D40-B2BB-48FA-B671-E580FA39D8A4}" type="presParOf" srcId="{ED0324CD-034B-4861-8383-57ECE322EF88}" destId="{9CBE06D1-45F7-42F3-914E-415A6A29869B}" srcOrd="0" destOrd="0" presId="urn:microsoft.com/office/officeart/2005/8/layout/venn1"/>
    <dgm:cxn modelId="{41463A45-643D-4ADE-B7F2-A514FF264B56}" type="presParOf" srcId="{ED0324CD-034B-4861-8383-57ECE322EF88}" destId="{B0D1AE07-BFBB-4D27-8CBC-570BE511729F}" srcOrd="1" destOrd="0" presId="urn:microsoft.com/office/officeart/2005/8/layout/venn1"/>
    <dgm:cxn modelId="{C7B40034-AF43-430F-A4C7-2E337B5FB916}" type="presParOf" srcId="{ED0324CD-034B-4861-8383-57ECE322EF88}" destId="{4E82BC86-D7E9-4697-9879-9864E08D088C}" srcOrd="2" destOrd="0" presId="urn:microsoft.com/office/officeart/2005/8/layout/venn1"/>
    <dgm:cxn modelId="{7B82BE3B-7826-48DB-BF8E-DF2DCA255B1B}" type="presParOf" srcId="{ED0324CD-034B-4861-8383-57ECE322EF88}" destId="{DA10CD19-4B6E-4602-A82D-10B42B81E87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926685-B6F5-492D-9DAA-1864861A87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5D19B-2E5C-4E04-AA5B-B1DC18096F78}">
      <dgm:prSet/>
      <dgm:spPr/>
      <dgm:t>
        <a:bodyPr/>
        <a:lstStyle/>
        <a:p>
          <a:pPr rtl="0"/>
          <a:r>
            <a:rPr lang="en-US" dirty="0" smtClean="0"/>
            <a:t>Introduce development friction</a:t>
          </a:r>
          <a:endParaRPr lang="en-US" dirty="0"/>
        </a:p>
      </dgm:t>
    </dgm:pt>
    <dgm:pt modelId="{C816EB63-767D-4489-817B-8B62EFC95EB8}" type="parTrans" cxnId="{D44CBF18-B0C2-4F1B-876B-3AD1987592C2}">
      <dgm:prSet/>
      <dgm:spPr/>
      <dgm:t>
        <a:bodyPr/>
        <a:lstStyle/>
        <a:p>
          <a:endParaRPr lang="en-US"/>
        </a:p>
      </dgm:t>
    </dgm:pt>
    <dgm:pt modelId="{51641121-7E2F-4515-AEA7-6ACDD4D7D058}" type="sibTrans" cxnId="{D44CBF18-B0C2-4F1B-876B-3AD1987592C2}">
      <dgm:prSet/>
      <dgm:spPr/>
      <dgm:t>
        <a:bodyPr/>
        <a:lstStyle/>
        <a:p>
          <a:endParaRPr lang="en-US"/>
        </a:p>
      </dgm:t>
    </dgm:pt>
    <dgm:pt modelId="{125ABF44-395C-44AC-95CE-746D66C76356}">
      <dgm:prSet/>
      <dgm:spPr/>
      <dgm:t>
        <a:bodyPr/>
        <a:lstStyle/>
        <a:p>
          <a:pPr rtl="0"/>
          <a:r>
            <a:rPr lang="en-US" dirty="0" smtClean="0"/>
            <a:t>Break when you refactor code</a:t>
          </a:r>
          <a:endParaRPr lang="en-US" dirty="0"/>
        </a:p>
      </dgm:t>
    </dgm:pt>
    <dgm:pt modelId="{6DA09212-DC6A-41D7-B6A0-3212C4D76B98}" type="parTrans" cxnId="{F8E7DBEC-D1CB-4B95-B321-22F88D01B205}">
      <dgm:prSet/>
      <dgm:spPr/>
      <dgm:t>
        <a:bodyPr/>
        <a:lstStyle/>
        <a:p>
          <a:endParaRPr lang="en-US"/>
        </a:p>
      </dgm:t>
    </dgm:pt>
    <dgm:pt modelId="{80593869-17CE-4CE8-BC53-FF1345C6CE14}" type="sibTrans" cxnId="{F8E7DBEC-D1CB-4B95-B321-22F88D01B205}">
      <dgm:prSet/>
      <dgm:spPr/>
      <dgm:t>
        <a:bodyPr/>
        <a:lstStyle/>
        <a:p>
          <a:endParaRPr lang="en-US"/>
        </a:p>
      </dgm:t>
    </dgm:pt>
    <dgm:pt modelId="{B3D5F36E-C205-41D3-9BD0-272B2CFDE733}">
      <dgm:prSet/>
      <dgm:spPr/>
      <dgm:t>
        <a:bodyPr/>
        <a:lstStyle/>
        <a:p>
          <a:pPr rtl="0"/>
          <a:r>
            <a:rPr lang="en-US" dirty="0" smtClean="0"/>
            <a:t>Break </a:t>
          </a:r>
          <a:r>
            <a:rPr lang="en-US" i="1" dirty="0" smtClean="0"/>
            <a:t>for the wrong reasons</a:t>
          </a:r>
          <a:endParaRPr lang="en-US" i="1" dirty="0"/>
        </a:p>
      </dgm:t>
    </dgm:pt>
    <dgm:pt modelId="{2F52D99B-B010-493D-991F-B6398C8E4D96}" type="parTrans" cxnId="{46D6DD06-16E1-455D-9C10-9597CAF9A8AB}">
      <dgm:prSet/>
      <dgm:spPr/>
      <dgm:t>
        <a:bodyPr/>
        <a:lstStyle/>
        <a:p>
          <a:endParaRPr lang="en-US"/>
        </a:p>
      </dgm:t>
    </dgm:pt>
    <dgm:pt modelId="{C5C071F7-4B56-4592-9457-DE77383BBFC3}" type="sibTrans" cxnId="{46D6DD06-16E1-455D-9C10-9597CAF9A8AB}">
      <dgm:prSet/>
      <dgm:spPr/>
      <dgm:t>
        <a:bodyPr/>
        <a:lstStyle/>
        <a:p>
          <a:endParaRPr lang="en-US"/>
        </a:p>
      </dgm:t>
    </dgm:pt>
    <dgm:pt modelId="{826AB0CB-349C-4859-AE4F-EFB64E00BAA9}" type="pres">
      <dgm:prSet presAssocID="{29926685-B6F5-492D-9DAA-1864861A87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DA632-D415-4F94-8802-0272FC74FFCE}" type="pres">
      <dgm:prSet presAssocID="{3B35D19B-2E5C-4E04-AA5B-B1DC18096F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58249-2EF9-4F05-8270-10D3B617311C}" type="pres">
      <dgm:prSet presAssocID="{51641121-7E2F-4515-AEA7-6ACDD4D7D058}" presName="spacer" presStyleCnt="0"/>
      <dgm:spPr/>
    </dgm:pt>
    <dgm:pt modelId="{9FA675BE-5212-496E-97AA-117DD1DE6F85}" type="pres">
      <dgm:prSet presAssocID="{125ABF44-395C-44AC-95CE-746D66C763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D5AFC-C21C-4FAE-BF98-661B8091FD3F}" type="pres">
      <dgm:prSet presAssocID="{80593869-17CE-4CE8-BC53-FF1345C6CE14}" presName="spacer" presStyleCnt="0"/>
      <dgm:spPr/>
    </dgm:pt>
    <dgm:pt modelId="{4E5C90D6-3372-4B91-8EAA-74A0EA5C79A2}" type="pres">
      <dgm:prSet presAssocID="{B3D5F36E-C205-41D3-9BD0-272B2CFDE7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794BE-5241-4E51-8FB6-8D34F367ACA4}" type="presOf" srcId="{B3D5F36E-C205-41D3-9BD0-272B2CFDE733}" destId="{4E5C90D6-3372-4B91-8EAA-74A0EA5C79A2}" srcOrd="0" destOrd="0" presId="urn:microsoft.com/office/officeart/2005/8/layout/vList2"/>
    <dgm:cxn modelId="{755F43F5-0BE0-47FC-BD91-164FD9C016E5}" type="presOf" srcId="{3B35D19B-2E5C-4E04-AA5B-B1DC18096F78}" destId="{D7BDA632-D415-4F94-8802-0272FC74FFCE}" srcOrd="0" destOrd="0" presId="urn:microsoft.com/office/officeart/2005/8/layout/vList2"/>
    <dgm:cxn modelId="{4BC5BA57-571E-4B97-8EA6-856563C2179E}" type="presOf" srcId="{29926685-B6F5-492D-9DAA-1864861A87EC}" destId="{826AB0CB-349C-4859-AE4F-EFB64E00BAA9}" srcOrd="0" destOrd="0" presId="urn:microsoft.com/office/officeart/2005/8/layout/vList2"/>
    <dgm:cxn modelId="{F8E7DBEC-D1CB-4B95-B321-22F88D01B205}" srcId="{29926685-B6F5-492D-9DAA-1864861A87EC}" destId="{125ABF44-395C-44AC-95CE-746D66C76356}" srcOrd="1" destOrd="0" parTransId="{6DA09212-DC6A-41D7-B6A0-3212C4D76B98}" sibTransId="{80593869-17CE-4CE8-BC53-FF1345C6CE14}"/>
    <dgm:cxn modelId="{D44CBF18-B0C2-4F1B-876B-3AD1987592C2}" srcId="{29926685-B6F5-492D-9DAA-1864861A87EC}" destId="{3B35D19B-2E5C-4E04-AA5B-B1DC18096F78}" srcOrd="0" destOrd="0" parTransId="{C816EB63-767D-4489-817B-8B62EFC95EB8}" sibTransId="{51641121-7E2F-4515-AEA7-6ACDD4D7D058}"/>
    <dgm:cxn modelId="{46D6DD06-16E1-455D-9C10-9597CAF9A8AB}" srcId="{29926685-B6F5-492D-9DAA-1864861A87EC}" destId="{B3D5F36E-C205-41D3-9BD0-272B2CFDE733}" srcOrd="2" destOrd="0" parTransId="{2F52D99B-B010-493D-991F-B6398C8E4D96}" sibTransId="{C5C071F7-4B56-4592-9457-DE77383BBFC3}"/>
    <dgm:cxn modelId="{78E848F8-430C-4F29-B2E5-7E8AEC9589E2}" type="presOf" srcId="{125ABF44-395C-44AC-95CE-746D66C76356}" destId="{9FA675BE-5212-496E-97AA-117DD1DE6F85}" srcOrd="0" destOrd="0" presId="urn:microsoft.com/office/officeart/2005/8/layout/vList2"/>
    <dgm:cxn modelId="{96E1B766-086B-402D-AE18-98A356A1F7DA}" type="presParOf" srcId="{826AB0CB-349C-4859-AE4F-EFB64E00BAA9}" destId="{D7BDA632-D415-4F94-8802-0272FC74FFCE}" srcOrd="0" destOrd="0" presId="urn:microsoft.com/office/officeart/2005/8/layout/vList2"/>
    <dgm:cxn modelId="{7E470AD9-25EF-4026-BCC5-28F0288836D9}" type="presParOf" srcId="{826AB0CB-349C-4859-AE4F-EFB64E00BAA9}" destId="{01558249-2EF9-4F05-8270-10D3B617311C}" srcOrd="1" destOrd="0" presId="urn:microsoft.com/office/officeart/2005/8/layout/vList2"/>
    <dgm:cxn modelId="{F08C8D22-2747-4046-9E09-10DB484D3A91}" type="presParOf" srcId="{826AB0CB-349C-4859-AE4F-EFB64E00BAA9}" destId="{9FA675BE-5212-496E-97AA-117DD1DE6F85}" srcOrd="2" destOrd="0" presId="urn:microsoft.com/office/officeart/2005/8/layout/vList2"/>
    <dgm:cxn modelId="{0FFDA2E4-1F83-4C56-911A-1DA3172DBBA9}" type="presParOf" srcId="{826AB0CB-349C-4859-AE4F-EFB64E00BAA9}" destId="{84BD5AFC-C21C-4FAE-BF98-661B8091FD3F}" srcOrd="3" destOrd="0" presId="urn:microsoft.com/office/officeart/2005/8/layout/vList2"/>
    <dgm:cxn modelId="{9A6D827A-BD57-4EE4-B0B7-E12C1FB28D49}" type="presParOf" srcId="{826AB0CB-349C-4859-AE4F-EFB64E00BAA9}" destId="{4E5C90D6-3372-4B91-8EAA-74A0EA5C79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97DC4-BB41-4E85-8100-C943036E63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5F745-4369-4D33-8AE1-854BE03B3166}">
      <dgm:prSet/>
      <dgm:spPr/>
      <dgm:t>
        <a:bodyPr/>
        <a:lstStyle/>
        <a:p>
          <a:pPr rtl="0"/>
          <a:r>
            <a:rPr lang="en-US" dirty="0" smtClean="0"/>
            <a:t>Decrease the time between feature inception and completed feature </a:t>
          </a:r>
          <a:r>
            <a:rPr lang="en-US" u="sng" dirty="0" smtClean="0"/>
            <a:t>live in production</a:t>
          </a:r>
          <a:endParaRPr lang="en-US" dirty="0"/>
        </a:p>
      </dgm:t>
    </dgm:pt>
    <dgm:pt modelId="{2C715670-97A3-48A4-BF8C-70D0FC31CFBD}" type="parTrans" cxnId="{2EFB743B-5969-43ED-B425-A9C3366588B8}">
      <dgm:prSet/>
      <dgm:spPr/>
      <dgm:t>
        <a:bodyPr/>
        <a:lstStyle/>
        <a:p>
          <a:endParaRPr lang="en-US"/>
        </a:p>
      </dgm:t>
    </dgm:pt>
    <dgm:pt modelId="{0E996CC1-C7BA-4C3D-A475-DA40B6FC1B0C}" type="sibTrans" cxnId="{2EFB743B-5969-43ED-B425-A9C3366588B8}">
      <dgm:prSet/>
      <dgm:spPr/>
      <dgm:t>
        <a:bodyPr/>
        <a:lstStyle/>
        <a:p>
          <a:endParaRPr lang="en-US"/>
        </a:p>
      </dgm:t>
    </dgm:pt>
    <dgm:pt modelId="{89AA14B4-529D-48E2-B930-64D0B489B68E}">
      <dgm:prSet/>
      <dgm:spPr/>
      <dgm:t>
        <a:bodyPr/>
        <a:lstStyle/>
        <a:p>
          <a:pPr rtl="0"/>
          <a:r>
            <a:rPr lang="en-US" dirty="0" smtClean="0"/>
            <a:t>Give you confidence</a:t>
          </a:r>
          <a:endParaRPr lang="en-US" dirty="0"/>
        </a:p>
      </dgm:t>
    </dgm:pt>
    <dgm:pt modelId="{66593CFB-7AE4-40C0-B001-8232E1DCA48C}" type="parTrans" cxnId="{3BCD6BEF-6EF3-45FE-9D4F-FD6FBF6B9FDF}">
      <dgm:prSet/>
      <dgm:spPr/>
      <dgm:t>
        <a:bodyPr/>
        <a:lstStyle/>
        <a:p>
          <a:endParaRPr lang="en-US"/>
        </a:p>
      </dgm:t>
    </dgm:pt>
    <dgm:pt modelId="{0680EF2C-4990-49A5-B3D1-72E9B5B9631A}" type="sibTrans" cxnId="{3BCD6BEF-6EF3-45FE-9D4F-FD6FBF6B9FDF}">
      <dgm:prSet/>
      <dgm:spPr/>
      <dgm:t>
        <a:bodyPr/>
        <a:lstStyle/>
        <a:p>
          <a:endParaRPr lang="en-US"/>
        </a:p>
      </dgm:t>
    </dgm:pt>
    <dgm:pt modelId="{3C30EE95-7F10-4EC8-8820-3AED905FB182}">
      <dgm:prSet/>
      <dgm:spPr/>
      <dgm:t>
        <a:bodyPr/>
        <a:lstStyle/>
        <a:p>
          <a:pPr rtl="0"/>
          <a:r>
            <a:rPr lang="en-US" dirty="0" smtClean="0"/>
            <a:t>Work on any machine with minimal configuration</a:t>
          </a:r>
          <a:endParaRPr lang="en-US" dirty="0"/>
        </a:p>
      </dgm:t>
    </dgm:pt>
    <dgm:pt modelId="{76A0B1CA-EEEC-4A15-848B-DBC288862B78}" type="parTrans" cxnId="{09D207BE-E0EC-40FB-99FA-94B044BB9B89}">
      <dgm:prSet/>
      <dgm:spPr/>
      <dgm:t>
        <a:bodyPr/>
        <a:lstStyle/>
        <a:p>
          <a:endParaRPr lang="en-US"/>
        </a:p>
      </dgm:t>
    </dgm:pt>
    <dgm:pt modelId="{B5211796-C380-4AE7-8FE6-C141F8EE22D2}" type="sibTrans" cxnId="{09D207BE-E0EC-40FB-99FA-94B044BB9B89}">
      <dgm:prSet/>
      <dgm:spPr/>
      <dgm:t>
        <a:bodyPr/>
        <a:lstStyle/>
        <a:p>
          <a:endParaRPr lang="en-US"/>
        </a:p>
      </dgm:t>
    </dgm:pt>
    <dgm:pt modelId="{1046FA15-D04A-43F2-BD41-2F3BD50A32ED}" type="pres">
      <dgm:prSet presAssocID="{3E997DC4-BB41-4E85-8100-C943036E63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2D63FE-A744-4204-A85B-E810AB877909}" type="pres">
      <dgm:prSet presAssocID="{6035F745-4369-4D33-8AE1-854BE03B31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D685-A192-4072-9771-8CA3A59476BD}" type="pres">
      <dgm:prSet presAssocID="{0E996CC1-C7BA-4C3D-A475-DA40B6FC1B0C}" presName="spacer" presStyleCnt="0"/>
      <dgm:spPr/>
    </dgm:pt>
    <dgm:pt modelId="{8B4F0252-32C0-4367-979E-9D49894CA855}" type="pres">
      <dgm:prSet presAssocID="{89AA14B4-529D-48E2-B930-64D0B489B68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850A2-1900-4D5A-894A-3BF2DE63ABF6}" type="pres">
      <dgm:prSet presAssocID="{0680EF2C-4990-49A5-B3D1-72E9B5B9631A}" presName="spacer" presStyleCnt="0"/>
      <dgm:spPr/>
    </dgm:pt>
    <dgm:pt modelId="{9FCF3FE3-9103-4248-8963-57D6A11B978D}" type="pres">
      <dgm:prSet presAssocID="{3C30EE95-7F10-4EC8-8820-3AED905FB1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B743B-5969-43ED-B425-A9C3366588B8}" srcId="{3E997DC4-BB41-4E85-8100-C943036E63F1}" destId="{6035F745-4369-4D33-8AE1-854BE03B3166}" srcOrd="0" destOrd="0" parTransId="{2C715670-97A3-48A4-BF8C-70D0FC31CFBD}" sibTransId="{0E996CC1-C7BA-4C3D-A475-DA40B6FC1B0C}"/>
    <dgm:cxn modelId="{425738D8-3DB3-488D-878C-F158B2E6B56E}" type="presOf" srcId="{6035F745-4369-4D33-8AE1-854BE03B3166}" destId="{742D63FE-A744-4204-A85B-E810AB877909}" srcOrd="0" destOrd="0" presId="urn:microsoft.com/office/officeart/2005/8/layout/vList2"/>
    <dgm:cxn modelId="{3BCD6BEF-6EF3-45FE-9D4F-FD6FBF6B9FDF}" srcId="{3E997DC4-BB41-4E85-8100-C943036E63F1}" destId="{89AA14B4-529D-48E2-B930-64D0B489B68E}" srcOrd="1" destOrd="0" parTransId="{66593CFB-7AE4-40C0-B001-8232E1DCA48C}" sibTransId="{0680EF2C-4990-49A5-B3D1-72E9B5B9631A}"/>
    <dgm:cxn modelId="{09D207BE-E0EC-40FB-99FA-94B044BB9B89}" srcId="{3E997DC4-BB41-4E85-8100-C943036E63F1}" destId="{3C30EE95-7F10-4EC8-8820-3AED905FB182}" srcOrd="2" destOrd="0" parTransId="{76A0B1CA-EEEC-4A15-848B-DBC288862B78}" sibTransId="{B5211796-C380-4AE7-8FE6-C141F8EE22D2}"/>
    <dgm:cxn modelId="{64DB86A3-13B4-4980-9E01-646A1A521D03}" type="presOf" srcId="{3C30EE95-7F10-4EC8-8820-3AED905FB182}" destId="{9FCF3FE3-9103-4248-8963-57D6A11B978D}" srcOrd="0" destOrd="0" presId="urn:microsoft.com/office/officeart/2005/8/layout/vList2"/>
    <dgm:cxn modelId="{BA05396B-5F5B-4E86-9D70-15AF475E7816}" type="presOf" srcId="{89AA14B4-529D-48E2-B930-64D0B489B68E}" destId="{8B4F0252-32C0-4367-979E-9D49894CA855}" srcOrd="0" destOrd="0" presId="urn:microsoft.com/office/officeart/2005/8/layout/vList2"/>
    <dgm:cxn modelId="{38E978DE-9B51-442B-8D21-74790D85BD98}" type="presOf" srcId="{3E997DC4-BB41-4E85-8100-C943036E63F1}" destId="{1046FA15-D04A-43F2-BD41-2F3BD50A32ED}" srcOrd="0" destOrd="0" presId="urn:microsoft.com/office/officeart/2005/8/layout/vList2"/>
    <dgm:cxn modelId="{68E21315-5EA7-446F-A5E2-A16752AAD291}" type="presParOf" srcId="{1046FA15-D04A-43F2-BD41-2F3BD50A32ED}" destId="{742D63FE-A744-4204-A85B-E810AB877909}" srcOrd="0" destOrd="0" presId="urn:microsoft.com/office/officeart/2005/8/layout/vList2"/>
    <dgm:cxn modelId="{C210B4A4-8B68-4EF8-B2BD-3DC55CB1157C}" type="presParOf" srcId="{1046FA15-D04A-43F2-BD41-2F3BD50A32ED}" destId="{95FFD685-A192-4072-9771-8CA3A59476BD}" srcOrd="1" destOrd="0" presId="urn:microsoft.com/office/officeart/2005/8/layout/vList2"/>
    <dgm:cxn modelId="{7A44A1C3-E791-434A-ACD9-DEF8944A9AD5}" type="presParOf" srcId="{1046FA15-D04A-43F2-BD41-2F3BD50A32ED}" destId="{8B4F0252-32C0-4367-979E-9D49894CA855}" srcOrd="2" destOrd="0" presId="urn:microsoft.com/office/officeart/2005/8/layout/vList2"/>
    <dgm:cxn modelId="{F2828BB9-E273-4247-8CF5-47257380FD53}" type="presParOf" srcId="{1046FA15-D04A-43F2-BD41-2F3BD50A32ED}" destId="{428850A2-1900-4D5A-894A-3BF2DE63ABF6}" srcOrd="3" destOrd="0" presId="urn:microsoft.com/office/officeart/2005/8/layout/vList2"/>
    <dgm:cxn modelId="{65BD7343-AEB5-4667-9B82-17A6BF82A5DD}" type="presParOf" srcId="{1046FA15-D04A-43F2-BD41-2F3BD50A32ED}" destId="{9FCF3FE3-9103-4248-8963-57D6A11B97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997DC4-BB41-4E85-8100-C943036E63F1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035F745-4369-4D33-8AE1-854BE03B3166}">
      <dgm:prSet/>
      <dgm:spPr/>
      <dgm:t>
        <a:bodyPr/>
        <a:lstStyle/>
        <a:p>
          <a:pPr rtl="0"/>
          <a:r>
            <a:rPr lang="en-US" u="sng" dirty="0" smtClean="0"/>
            <a:t>SLOW</a:t>
          </a:r>
          <a:endParaRPr lang="en-US" u="sng" dirty="0"/>
        </a:p>
      </dgm:t>
    </dgm:pt>
    <dgm:pt modelId="{2C715670-97A3-48A4-BF8C-70D0FC31CFBD}" type="parTrans" cxnId="{2EFB743B-5969-43ED-B425-A9C3366588B8}">
      <dgm:prSet/>
      <dgm:spPr/>
      <dgm:t>
        <a:bodyPr/>
        <a:lstStyle/>
        <a:p>
          <a:endParaRPr lang="en-US"/>
        </a:p>
      </dgm:t>
    </dgm:pt>
    <dgm:pt modelId="{0E996CC1-C7BA-4C3D-A475-DA40B6FC1B0C}" type="sibTrans" cxnId="{2EFB743B-5969-43ED-B425-A9C3366588B8}">
      <dgm:prSet/>
      <dgm:spPr/>
      <dgm:t>
        <a:bodyPr/>
        <a:lstStyle/>
        <a:p>
          <a:endParaRPr lang="en-US"/>
        </a:p>
      </dgm:t>
    </dgm:pt>
    <dgm:pt modelId="{89AA14B4-529D-48E2-B930-64D0B489B68E}">
      <dgm:prSet/>
      <dgm:spPr/>
      <dgm:t>
        <a:bodyPr/>
        <a:lstStyle/>
        <a:p>
          <a:pPr rtl="0"/>
          <a:r>
            <a:rPr lang="en-US" dirty="0" smtClean="0"/>
            <a:t>1.0 release – still rough!</a:t>
          </a:r>
          <a:endParaRPr lang="en-US" dirty="0"/>
        </a:p>
      </dgm:t>
    </dgm:pt>
    <dgm:pt modelId="{66593CFB-7AE4-40C0-B001-8232E1DCA48C}" type="parTrans" cxnId="{3BCD6BEF-6EF3-45FE-9D4F-FD6FBF6B9FDF}">
      <dgm:prSet/>
      <dgm:spPr/>
      <dgm:t>
        <a:bodyPr/>
        <a:lstStyle/>
        <a:p>
          <a:endParaRPr lang="en-US"/>
        </a:p>
      </dgm:t>
    </dgm:pt>
    <dgm:pt modelId="{0680EF2C-4990-49A5-B3D1-72E9B5B9631A}" type="sibTrans" cxnId="{3BCD6BEF-6EF3-45FE-9D4F-FD6FBF6B9FDF}">
      <dgm:prSet/>
      <dgm:spPr/>
      <dgm:t>
        <a:bodyPr/>
        <a:lstStyle/>
        <a:p>
          <a:endParaRPr lang="en-US"/>
        </a:p>
      </dgm:t>
    </dgm:pt>
    <dgm:pt modelId="{3C30EE95-7F10-4EC8-8820-3AED905FB182}">
      <dgm:prSet/>
      <dgm:spPr/>
      <dgm:t>
        <a:bodyPr/>
        <a:lstStyle/>
        <a:p>
          <a:pPr rtl="0"/>
          <a:r>
            <a:rPr lang="en-US" dirty="0" smtClean="0"/>
            <a:t>Not flexible</a:t>
          </a:r>
          <a:endParaRPr lang="en-US" dirty="0"/>
        </a:p>
      </dgm:t>
    </dgm:pt>
    <dgm:pt modelId="{76A0B1CA-EEEC-4A15-848B-DBC288862B78}" type="parTrans" cxnId="{09D207BE-E0EC-40FB-99FA-94B044BB9B89}">
      <dgm:prSet/>
      <dgm:spPr/>
      <dgm:t>
        <a:bodyPr/>
        <a:lstStyle/>
        <a:p>
          <a:endParaRPr lang="en-US"/>
        </a:p>
      </dgm:t>
    </dgm:pt>
    <dgm:pt modelId="{B5211796-C380-4AE7-8FE6-C141F8EE22D2}" type="sibTrans" cxnId="{09D207BE-E0EC-40FB-99FA-94B044BB9B89}">
      <dgm:prSet/>
      <dgm:spPr/>
      <dgm:t>
        <a:bodyPr/>
        <a:lstStyle/>
        <a:p>
          <a:endParaRPr lang="en-US"/>
        </a:p>
      </dgm:t>
    </dgm:pt>
    <dgm:pt modelId="{1046FA15-D04A-43F2-BD41-2F3BD50A32ED}" type="pres">
      <dgm:prSet presAssocID="{3E997DC4-BB41-4E85-8100-C943036E63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2D63FE-A744-4204-A85B-E810AB877909}" type="pres">
      <dgm:prSet presAssocID="{6035F745-4369-4D33-8AE1-854BE03B31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D685-A192-4072-9771-8CA3A59476BD}" type="pres">
      <dgm:prSet presAssocID="{0E996CC1-C7BA-4C3D-A475-DA40B6FC1B0C}" presName="spacer" presStyleCnt="0"/>
      <dgm:spPr/>
      <dgm:t>
        <a:bodyPr/>
        <a:lstStyle/>
        <a:p>
          <a:endParaRPr lang="en-US"/>
        </a:p>
      </dgm:t>
    </dgm:pt>
    <dgm:pt modelId="{8B4F0252-32C0-4367-979E-9D49894CA855}" type="pres">
      <dgm:prSet presAssocID="{89AA14B4-529D-48E2-B930-64D0B489B68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850A2-1900-4D5A-894A-3BF2DE63ABF6}" type="pres">
      <dgm:prSet presAssocID="{0680EF2C-4990-49A5-B3D1-72E9B5B9631A}" presName="spacer" presStyleCnt="0"/>
      <dgm:spPr/>
      <dgm:t>
        <a:bodyPr/>
        <a:lstStyle/>
        <a:p>
          <a:endParaRPr lang="en-US"/>
        </a:p>
      </dgm:t>
    </dgm:pt>
    <dgm:pt modelId="{9FCF3FE3-9103-4248-8963-57D6A11B978D}" type="pres">
      <dgm:prSet presAssocID="{3C30EE95-7F10-4EC8-8820-3AED905FB1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B743B-5969-43ED-B425-A9C3366588B8}" srcId="{3E997DC4-BB41-4E85-8100-C943036E63F1}" destId="{6035F745-4369-4D33-8AE1-854BE03B3166}" srcOrd="0" destOrd="0" parTransId="{2C715670-97A3-48A4-BF8C-70D0FC31CFBD}" sibTransId="{0E996CC1-C7BA-4C3D-A475-DA40B6FC1B0C}"/>
    <dgm:cxn modelId="{3BCD6BEF-6EF3-45FE-9D4F-FD6FBF6B9FDF}" srcId="{3E997DC4-BB41-4E85-8100-C943036E63F1}" destId="{89AA14B4-529D-48E2-B930-64D0B489B68E}" srcOrd="1" destOrd="0" parTransId="{66593CFB-7AE4-40C0-B001-8232E1DCA48C}" sibTransId="{0680EF2C-4990-49A5-B3D1-72E9B5B9631A}"/>
    <dgm:cxn modelId="{ED91A0DB-A50D-4D1C-91C0-F811E1CE6F4E}" type="presOf" srcId="{3C30EE95-7F10-4EC8-8820-3AED905FB182}" destId="{9FCF3FE3-9103-4248-8963-57D6A11B978D}" srcOrd="0" destOrd="0" presId="urn:microsoft.com/office/officeart/2005/8/layout/vList2"/>
    <dgm:cxn modelId="{54F49AE3-122A-43F7-9136-DBF75FE29324}" type="presOf" srcId="{89AA14B4-529D-48E2-B930-64D0B489B68E}" destId="{8B4F0252-32C0-4367-979E-9D49894CA855}" srcOrd="0" destOrd="0" presId="urn:microsoft.com/office/officeart/2005/8/layout/vList2"/>
    <dgm:cxn modelId="{09D207BE-E0EC-40FB-99FA-94B044BB9B89}" srcId="{3E997DC4-BB41-4E85-8100-C943036E63F1}" destId="{3C30EE95-7F10-4EC8-8820-3AED905FB182}" srcOrd="2" destOrd="0" parTransId="{76A0B1CA-EEEC-4A15-848B-DBC288862B78}" sibTransId="{B5211796-C380-4AE7-8FE6-C141F8EE22D2}"/>
    <dgm:cxn modelId="{1F0DA83B-A0F5-430C-B70C-17F182C23218}" type="presOf" srcId="{3E997DC4-BB41-4E85-8100-C943036E63F1}" destId="{1046FA15-D04A-43F2-BD41-2F3BD50A32ED}" srcOrd="0" destOrd="0" presId="urn:microsoft.com/office/officeart/2005/8/layout/vList2"/>
    <dgm:cxn modelId="{26CC885A-872B-4D7E-990D-00F3C172776A}" type="presOf" srcId="{6035F745-4369-4D33-8AE1-854BE03B3166}" destId="{742D63FE-A744-4204-A85B-E810AB877909}" srcOrd="0" destOrd="0" presId="urn:microsoft.com/office/officeart/2005/8/layout/vList2"/>
    <dgm:cxn modelId="{DCEA7220-ACBD-4CEE-890F-F03DDDEBB4EF}" type="presParOf" srcId="{1046FA15-D04A-43F2-BD41-2F3BD50A32ED}" destId="{742D63FE-A744-4204-A85B-E810AB877909}" srcOrd="0" destOrd="0" presId="urn:microsoft.com/office/officeart/2005/8/layout/vList2"/>
    <dgm:cxn modelId="{ADA15CF6-4ADE-4C76-9E71-A475BC881173}" type="presParOf" srcId="{1046FA15-D04A-43F2-BD41-2F3BD50A32ED}" destId="{95FFD685-A192-4072-9771-8CA3A59476BD}" srcOrd="1" destOrd="0" presId="urn:microsoft.com/office/officeart/2005/8/layout/vList2"/>
    <dgm:cxn modelId="{1E7B3FAC-4167-43E1-8BA6-91170C08B003}" type="presParOf" srcId="{1046FA15-D04A-43F2-BD41-2F3BD50A32ED}" destId="{8B4F0252-32C0-4367-979E-9D49894CA855}" srcOrd="2" destOrd="0" presId="urn:microsoft.com/office/officeart/2005/8/layout/vList2"/>
    <dgm:cxn modelId="{ECA112B2-5C0E-4CF8-87A7-27130925E7F0}" type="presParOf" srcId="{1046FA15-D04A-43F2-BD41-2F3BD50A32ED}" destId="{428850A2-1900-4D5A-894A-3BF2DE63ABF6}" srcOrd="3" destOrd="0" presId="urn:microsoft.com/office/officeart/2005/8/layout/vList2"/>
    <dgm:cxn modelId="{A5F82627-C16E-402F-B593-1EEFDF23F1B3}" type="presParOf" srcId="{1046FA15-D04A-43F2-BD41-2F3BD50A32ED}" destId="{9FCF3FE3-9103-4248-8963-57D6A11B97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4427-A231-4623-A357-C5008F7EAB21}">
      <dsp:nvSpPr>
        <dsp:cNvPr id="0" name=""/>
        <dsp:cNvSpPr/>
      </dsp:nvSpPr>
      <dsp:spPr>
        <a:xfrm rot="16200000">
          <a:off x="-676622" y="677664"/>
          <a:ext cx="4064000" cy="270867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ASP.NET Application Host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Built on IIS Express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Deploy and host your app when you run your tests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Includes a “stub” SMTP server</a:t>
          </a:r>
          <a:endParaRPr lang="en-US" sz="1800" kern="1200" dirty="0"/>
        </a:p>
      </dsp:txBody>
      <dsp:txXfrm rot="5400000">
        <a:off x="1043" y="812799"/>
        <a:ext cx="2708671" cy="2438400"/>
      </dsp:txXfrm>
    </dsp:sp>
    <dsp:sp modelId="{8A834D42-6069-473D-979E-B144F69D9184}">
      <dsp:nvSpPr>
        <dsp:cNvPr id="0" name=""/>
        <dsp:cNvSpPr/>
      </dsp:nvSpPr>
      <dsp:spPr>
        <a:xfrm rot="16200000">
          <a:off x="2235200" y="677664"/>
          <a:ext cx="4064000" cy="2708671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Abstraction Over Selenium Web Driver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Handles browser driver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Abstracts away some “wonkiness”</a:t>
          </a:r>
          <a:endParaRPr lang="en-US" sz="1800" kern="1200" dirty="0"/>
        </a:p>
      </dsp:txBody>
      <dsp:txXfrm rot="5400000">
        <a:off x="2912865" y="812799"/>
        <a:ext cx="2708671" cy="2438400"/>
      </dsp:txXfrm>
    </dsp:sp>
    <dsp:sp modelId="{631A14A7-CCA1-4A73-8274-67D8D15979A1}">
      <dsp:nvSpPr>
        <dsp:cNvPr id="0" name=""/>
        <dsp:cNvSpPr/>
      </dsp:nvSpPr>
      <dsp:spPr>
        <a:xfrm rot="16200000">
          <a:off x="5147022" y="677664"/>
          <a:ext cx="4064000" cy="2708671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Strongly-Typed API for Browser Automation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Unit-test like syntax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Navigation and page manipulation based on lambda expressions</a:t>
          </a:r>
          <a:endParaRPr lang="en-US" sz="1800" kern="1200" dirty="0"/>
        </a:p>
      </dsp:txBody>
      <dsp:txXfrm rot="5400000">
        <a:off x="5824687" y="812799"/>
        <a:ext cx="2708671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E06D1-45F7-42F3-914E-415A6A29869B}">
      <dsp:nvSpPr>
        <dsp:cNvPr id="0" name=""/>
        <dsp:cNvSpPr/>
      </dsp:nvSpPr>
      <dsp:spPr>
        <a:xfrm>
          <a:off x="778979" y="11330"/>
          <a:ext cx="4142939" cy="414293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SpecsFor</a:t>
          </a:r>
          <a:endParaRPr lang="en-US" sz="3400" kern="1200" dirty="0"/>
        </a:p>
      </dsp:txBody>
      <dsp:txXfrm>
        <a:off x="1357497" y="499872"/>
        <a:ext cx="2388721" cy="3165856"/>
      </dsp:txXfrm>
    </dsp:sp>
    <dsp:sp modelId="{4E82BC86-D7E9-4697-9879-9864E08D088C}">
      <dsp:nvSpPr>
        <dsp:cNvPr id="0" name=""/>
        <dsp:cNvSpPr/>
      </dsp:nvSpPr>
      <dsp:spPr>
        <a:xfrm>
          <a:off x="3764881" y="11330"/>
          <a:ext cx="4142939" cy="4142939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SpecsFor.Mvc</a:t>
          </a:r>
          <a:endParaRPr lang="en-US" sz="3400" kern="1200" dirty="0"/>
        </a:p>
      </dsp:txBody>
      <dsp:txXfrm>
        <a:off x="4940580" y="499872"/>
        <a:ext cx="2388721" cy="3165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E06D1-45F7-42F3-914E-415A6A29869B}">
      <dsp:nvSpPr>
        <dsp:cNvPr id="0" name=""/>
        <dsp:cNvSpPr/>
      </dsp:nvSpPr>
      <dsp:spPr>
        <a:xfrm>
          <a:off x="778979" y="11330"/>
          <a:ext cx="4142939" cy="414293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SpecsFor</a:t>
          </a:r>
          <a:endParaRPr lang="en-US" sz="3400" kern="1200" dirty="0"/>
        </a:p>
      </dsp:txBody>
      <dsp:txXfrm>
        <a:off x="1357497" y="499872"/>
        <a:ext cx="2388721" cy="3165856"/>
      </dsp:txXfrm>
    </dsp:sp>
    <dsp:sp modelId="{4E82BC86-D7E9-4697-9879-9864E08D088C}">
      <dsp:nvSpPr>
        <dsp:cNvPr id="0" name=""/>
        <dsp:cNvSpPr/>
      </dsp:nvSpPr>
      <dsp:spPr>
        <a:xfrm>
          <a:off x="3764881" y="11330"/>
          <a:ext cx="4142939" cy="4142939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SpecsFor.Mvc</a:t>
          </a:r>
          <a:endParaRPr lang="en-US" sz="3400" kern="1200" dirty="0"/>
        </a:p>
      </dsp:txBody>
      <dsp:txXfrm>
        <a:off x="4940580" y="499872"/>
        <a:ext cx="2388721" cy="31658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DA632-D415-4F94-8802-0272FC74FFCE}">
      <dsp:nvSpPr>
        <dsp:cNvPr id="0" name=""/>
        <dsp:cNvSpPr/>
      </dsp:nvSpPr>
      <dsp:spPr>
        <a:xfrm>
          <a:off x="0" y="436679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Introduce development friction</a:t>
          </a:r>
          <a:endParaRPr lang="en-US" sz="4700" kern="1200" dirty="0"/>
        </a:p>
      </dsp:txBody>
      <dsp:txXfrm>
        <a:off x="55030" y="491709"/>
        <a:ext cx="8119540" cy="1017235"/>
      </dsp:txXfrm>
    </dsp:sp>
    <dsp:sp modelId="{9FA675BE-5212-496E-97AA-117DD1DE6F85}">
      <dsp:nvSpPr>
        <dsp:cNvPr id="0" name=""/>
        <dsp:cNvSpPr/>
      </dsp:nvSpPr>
      <dsp:spPr>
        <a:xfrm>
          <a:off x="0" y="1699334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Break when you refactor code</a:t>
          </a:r>
          <a:endParaRPr lang="en-US" sz="4700" kern="1200" dirty="0"/>
        </a:p>
      </dsp:txBody>
      <dsp:txXfrm>
        <a:off x="55030" y="1754364"/>
        <a:ext cx="8119540" cy="1017235"/>
      </dsp:txXfrm>
    </dsp:sp>
    <dsp:sp modelId="{4E5C90D6-3372-4B91-8EAA-74A0EA5C79A2}">
      <dsp:nvSpPr>
        <dsp:cNvPr id="0" name=""/>
        <dsp:cNvSpPr/>
      </dsp:nvSpPr>
      <dsp:spPr>
        <a:xfrm>
          <a:off x="0" y="2961989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Break </a:t>
          </a:r>
          <a:r>
            <a:rPr lang="en-US" sz="4700" i="1" kern="1200" dirty="0" smtClean="0"/>
            <a:t>for the wrong reasons</a:t>
          </a:r>
          <a:endParaRPr lang="en-US" sz="4700" i="1" kern="1200" dirty="0"/>
        </a:p>
      </dsp:txBody>
      <dsp:txXfrm>
        <a:off x="55030" y="3017019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D63FE-A744-4204-A85B-E810AB877909}">
      <dsp:nvSpPr>
        <dsp:cNvPr id="0" name=""/>
        <dsp:cNvSpPr/>
      </dsp:nvSpPr>
      <dsp:spPr>
        <a:xfrm>
          <a:off x="0" y="19883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Decrease the time between feature inception and completed feature </a:t>
          </a:r>
          <a:r>
            <a:rPr lang="en-US" sz="3300" u="sng" kern="1200" dirty="0" smtClean="0"/>
            <a:t>live in production</a:t>
          </a:r>
          <a:endParaRPr lang="en-US" sz="3300" kern="1200" dirty="0"/>
        </a:p>
      </dsp:txBody>
      <dsp:txXfrm>
        <a:off x="64083" y="262914"/>
        <a:ext cx="8101434" cy="1184574"/>
      </dsp:txXfrm>
    </dsp:sp>
    <dsp:sp modelId="{8B4F0252-32C0-4367-979E-9D49894CA855}">
      <dsp:nvSpPr>
        <dsp:cNvPr id="0" name=""/>
        <dsp:cNvSpPr/>
      </dsp:nvSpPr>
      <dsp:spPr>
        <a:xfrm>
          <a:off x="0" y="160661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Give you confidence</a:t>
          </a:r>
          <a:endParaRPr lang="en-US" sz="3300" kern="1200" dirty="0"/>
        </a:p>
      </dsp:txBody>
      <dsp:txXfrm>
        <a:off x="64083" y="1670694"/>
        <a:ext cx="8101434" cy="1184574"/>
      </dsp:txXfrm>
    </dsp:sp>
    <dsp:sp modelId="{9FCF3FE3-9103-4248-8963-57D6A11B978D}">
      <dsp:nvSpPr>
        <dsp:cNvPr id="0" name=""/>
        <dsp:cNvSpPr/>
      </dsp:nvSpPr>
      <dsp:spPr>
        <a:xfrm>
          <a:off x="0" y="301439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Work on any machine with minimal configuration</a:t>
          </a:r>
          <a:endParaRPr lang="en-US" sz="3300" kern="1200" dirty="0"/>
        </a:p>
      </dsp:txBody>
      <dsp:txXfrm>
        <a:off x="64083" y="3078474"/>
        <a:ext cx="8101434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D63FE-A744-4204-A85B-E810AB877909}">
      <dsp:nvSpPr>
        <dsp:cNvPr id="0" name=""/>
        <dsp:cNvSpPr/>
      </dsp:nvSpPr>
      <dsp:spPr>
        <a:xfrm>
          <a:off x="0" y="9246"/>
          <a:ext cx="8229600" cy="139113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u="sng" kern="1200" dirty="0" smtClean="0"/>
            <a:t>SLOW</a:t>
          </a:r>
          <a:endParaRPr lang="en-US" sz="5800" u="sng" kern="1200" dirty="0"/>
        </a:p>
      </dsp:txBody>
      <dsp:txXfrm>
        <a:off x="67909" y="77155"/>
        <a:ext cx="8093782" cy="1255312"/>
      </dsp:txXfrm>
    </dsp:sp>
    <dsp:sp modelId="{8B4F0252-32C0-4367-979E-9D49894CA855}">
      <dsp:nvSpPr>
        <dsp:cNvPr id="0" name=""/>
        <dsp:cNvSpPr/>
      </dsp:nvSpPr>
      <dsp:spPr>
        <a:xfrm>
          <a:off x="0" y="1567416"/>
          <a:ext cx="8229600" cy="1391130"/>
        </a:xfrm>
        <a:prstGeom prst="round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1.0 release – still rough!</a:t>
          </a:r>
          <a:endParaRPr lang="en-US" sz="5800" kern="1200" dirty="0"/>
        </a:p>
      </dsp:txBody>
      <dsp:txXfrm>
        <a:off x="67909" y="1635325"/>
        <a:ext cx="8093782" cy="1255312"/>
      </dsp:txXfrm>
    </dsp:sp>
    <dsp:sp modelId="{9FCF3FE3-9103-4248-8963-57D6A11B978D}">
      <dsp:nvSpPr>
        <dsp:cNvPr id="0" name=""/>
        <dsp:cNvSpPr/>
      </dsp:nvSpPr>
      <dsp:spPr>
        <a:xfrm>
          <a:off x="0" y="3125586"/>
          <a:ext cx="8229600" cy="1391130"/>
        </a:xfrm>
        <a:prstGeom prst="round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Not flexible</a:t>
          </a:r>
          <a:endParaRPr lang="en-US" sz="5800" kern="1200" dirty="0"/>
        </a:p>
      </dsp:txBody>
      <dsp:txXfrm>
        <a:off x="67909" y="3193495"/>
        <a:ext cx="8093782" cy="12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4495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9/3/2012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490-4DC2-4FEE-BE9B-51BF698CE1BA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300E-5447-4F3F-9CD5-D22E8B17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AAB-E4A3-4D2D-9698-ACFAEF667015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82D3-BF41-44F9-BE64-C8B1170960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2B5-8B3A-408D-812F-4C92FD437C5E}" type="datetimeFigureOut">
              <a:rPr lang="en-US" smtClean="0">
                <a:solidFill>
                  <a:prstClr val="white"/>
                </a:solidFill>
              </a:rPr>
              <a:pPr/>
              <a:t>9/3/2012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54D-B0E6-4D8B-848C-4E41EC8A1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0D3-5CD7-412E-B520-DCE7EAA2923D}" type="datetimeFigureOut">
              <a:rPr lang="en-US" smtClean="0">
                <a:solidFill>
                  <a:prstClr val="white"/>
                </a:solidFill>
              </a:rPr>
              <a:pPr/>
              <a:t>9/3/2012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AAE4-7FEB-4BF6-874C-C1B6F01B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32E4-6C5A-4594-82D3-8BD15445C4A1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4916-1960-4587-8C50-46F076B28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9CE-4D55-4C49-9C6F-2B250D39A70E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953-0F49-4A9E-B082-F839174F6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9/3/2012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9/3/2012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C4B-95BE-45F9-A8E6-A54E2E525409}" type="datetimeFigureOut">
              <a:rPr lang="en-US" smtClean="0"/>
              <a:t>9/3/2012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90F-7452-44A3-BE25-2CADF129E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2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523-EAF5-46B7-9B06-020EE63501CA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085C-96CE-4CCB-858D-3E3825280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617-8F19-432A-9275-23BE2196BEB5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E338-B787-4A9F-999F-F604A587F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354-391E-4528-A949-F0292C9E26ED}" type="datetimeFigureOut">
              <a:rPr lang="en-US" smtClean="0">
                <a:solidFill>
                  <a:prstClr val="white"/>
                </a:solidFill>
              </a:rPr>
              <a:pPr/>
              <a:t>9/3/2012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748-D974-4F0F-AB9A-E525264FA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4B9-F741-4019-B85F-E21478F9E119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0FE9-9234-44FD-841E-09FC17988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89C-D369-469E-B8EF-DA981A30B6A9}" type="datetimeFigureOut">
              <a:rPr lang="en-US" smtClean="0"/>
              <a:pPr/>
              <a:t>9/3/2012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CC53-E042-4C05-BD6E-D3CCAB5E5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9/3/2012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9/3/2012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Testing With SpecsFor.Mvc – ASP.NET MVC Testing on Steroids!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Good Tests SHOULD: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487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3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AAT with Selenium Web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oogle.com/images?q=tbn:ANd9GcTrw7vaDFiHNHAfaLQSWmpFvuZyMbZwKhrnAEH9qyYYaBzQ6_x3Z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551951" cy="43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Support 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As a Fail Tracker user or as a potential user, I want to be able to contact the development team through the Fail Tracker application so that I can bug them throughout the day. 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Limitations: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495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9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7" y="2971800"/>
            <a:ext cx="8052094" cy="2903982"/>
            <a:chOff x="457207" y="2971800"/>
            <a:chExt cx="8052094" cy="2903982"/>
          </a:xfrm>
        </p:grpSpPr>
        <p:sp>
          <p:nvSpPr>
            <p:cNvPr id="6" name="Freeform 5"/>
            <p:cNvSpPr/>
            <p:nvPr/>
          </p:nvSpPr>
          <p:spPr>
            <a:xfrm>
              <a:off x="457207" y="4648215"/>
              <a:ext cx="2568638" cy="1227567"/>
            </a:xfrm>
            <a:custGeom>
              <a:avLst/>
              <a:gdLst>
                <a:gd name="connsiteX0" fmla="*/ 0 w 2568638"/>
                <a:gd name="connsiteY0" fmla="*/ 0 h 1227567"/>
                <a:gd name="connsiteX1" fmla="*/ 2568638 w 2568638"/>
                <a:gd name="connsiteY1" fmla="*/ 0 h 1227567"/>
                <a:gd name="connsiteX2" fmla="*/ 2568638 w 2568638"/>
                <a:gd name="connsiteY2" fmla="*/ 1227567 h 1227567"/>
                <a:gd name="connsiteX3" fmla="*/ 0 w 2568638"/>
                <a:gd name="connsiteY3" fmla="*/ 1227567 h 1227567"/>
                <a:gd name="connsiteX4" fmla="*/ 0 w 2568638"/>
                <a:gd name="connsiteY4" fmla="*/ 0 h 122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8638" h="1227567">
                  <a:moveTo>
                    <a:pt x="0" y="0"/>
                  </a:moveTo>
                  <a:lnTo>
                    <a:pt x="2568638" y="0"/>
                  </a:lnTo>
                  <a:lnTo>
                    <a:pt x="2568638" y="1227567"/>
                  </a:lnTo>
                  <a:lnTo>
                    <a:pt x="0" y="12275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http://specsfor.com</a:t>
              </a:r>
              <a:br>
                <a:rPr lang="en-US" sz="2000" kern="1200" dirty="0" smtClean="0"/>
              </a:br>
              <a:r>
                <a:rPr lang="en-US" sz="1600" kern="1200" dirty="0" smtClean="0"/>
                <a:t>Official home of SpecsFor.Mvc and SpecsFor</a:t>
              </a:r>
              <a:endParaRPr lang="en-US" sz="16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791206" y="4648215"/>
              <a:ext cx="2718095" cy="1227567"/>
            </a:xfrm>
            <a:custGeom>
              <a:avLst/>
              <a:gdLst>
                <a:gd name="connsiteX0" fmla="*/ 0 w 2718095"/>
                <a:gd name="connsiteY0" fmla="*/ 0 h 1227567"/>
                <a:gd name="connsiteX1" fmla="*/ 2718095 w 2718095"/>
                <a:gd name="connsiteY1" fmla="*/ 0 h 1227567"/>
                <a:gd name="connsiteX2" fmla="*/ 2718095 w 2718095"/>
                <a:gd name="connsiteY2" fmla="*/ 1227567 h 1227567"/>
                <a:gd name="connsiteX3" fmla="*/ 0 w 2718095"/>
                <a:gd name="connsiteY3" fmla="*/ 1227567 h 1227567"/>
                <a:gd name="connsiteX4" fmla="*/ 0 w 2718095"/>
                <a:gd name="connsiteY4" fmla="*/ 0 h 122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095" h="1227567">
                  <a:moveTo>
                    <a:pt x="0" y="0"/>
                  </a:moveTo>
                  <a:lnTo>
                    <a:pt x="2718095" y="0"/>
                  </a:lnTo>
                  <a:lnTo>
                    <a:pt x="2718095" y="1227567"/>
                  </a:lnTo>
                  <a:lnTo>
                    <a:pt x="0" y="12275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2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http://trycatchFAIL.com</a:t>
              </a:r>
              <a:br>
                <a:rPr lang="en-US" sz="2000" kern="1200" dirty="0" smtClean="0"/>
              </a:br>
              <a:r>
                <a:rPr lang="en-US" sz="1600" kern="1200" dirty="0" smtClean="0"/>
                <a:t>Blog, Videos, and More!</a:t>
              </a:r>
              <a:endParaRPr 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00375" y="4648204"/>
              <a:ext cx="2224305" cy="1227567"/>
            </a:xfrm>
            <a:custGeom>
              <a:avLst/>
              <a:gdLst>
                <a:gd name="connsiteX0" fmla="*/ 0 w 2224305"/>
                <a:gd name="connsiteY0" fmla="*/ 0 h 1227567"/>
                <a:gd name="connsiteX1" fmla="*/ 2224305 w 2224305"/>
                <a:gd name="connsiteY1" fmla="*/ 0 h 1227567"/>
                <a:gd name="connsiteX2" fmla="*/ 2224305 w 2224305"/>
                <a:gd name="connsiteY2" fmla="*/ 1227567 h 1227567"/>
                <a:gd name="connsiteX3" fmla="*/ 0 w 2224305"/>
                <a:gd name="connsiteY3" fmla="*/ 1227567 h 1227567"/>
                <a:gd name="connsiteX4" fmla="*/ 0 w 2224305"/>
                <a:gd name="connsiteY4" fmla="*/ 0 h 122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305" h="1227567">
                  <a:moveTo>
                    <a:pt x="0" y="0"/>
                  </a:moveTo>
                  <a:lnTo>
                    <a:pt x="2224305" y="0"/>
                  </a:lnTo>
                  <a:lnTo>
                    <a:pt x="2224305" y="1227567"/>
                  </a:lnTo>
                  <a:lnTo>
                    <a:pt x="0" y="1227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2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@matthoneycutt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I might say something interesting </a:t>
              </a:r>
              <a:r>
                <a:rPr lang="en-US" sz="1600" i="1" kern="1200" dirty="0" smtClean="0"/>
                <a:t>some</a:t>
              </a:r>
              <a:r>
                <a:rPr lang="en-US" sz="1600" kern="1200" dirty="0" smtClean="0"/>
                <a:t> day…</a:t>
              </a:r>
              <a:endParaRPr lang="en-US" sz="16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196508" y="2971800"/>
              <a:ext cx="4190975" cy="1304612"/>
            </a:xfrm>
            <a:custGeom>
              <a:avLst/>
              <a:gdLst>
                <a:gd name="connsiteX0" fmla="*/ 0 w 5432821"/>
                <a:gd name="connsiteY0" fmla="*/ 0 h 2066612"/>
                <a:gd name="connsiteX1" fmla="*/ 5432821 w 5432821"/>
                <a:gd name="connsiteY1" fmla="*/ 0 h 2066612"/>
                <a:gd name="connsiteX2" fmla="*/ 5432821 w 5432821"/>
                <a:gd name="connsiteY2" fmla="*/ 2066612 h 2066612"/>
                <a:gd name="connsiteX3" fmla="*/ 0 w 5432821"/>
                <a:gd name="connsiteY3" fmla="*/ 2066612 h 2066612"/>
                <a:gd name="connsiteX4" fmla="*/ 0 w 5432821"/>
                <a:gd name="connsiteY4" fmla="*/ 0 h 206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821" h="2066612">
                  <a:moveTo>
                    <a:pt x="0" y="0"/>
                  </a:moveTo>
                  <a:lnTo>
                    <a:pt x="5432821" y="0"/>
                  </a:lnTo>
                  <a:lnTo>
                    <a:pt x="5432821" y="2066612"/>
                  </a:lnTo>
                  <a:lnTo>
                    <a:pt x="0" y="20666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Contributors wanted!</a:t>
              </a:r>
              <a:endParaRPr lang="en-US" sz="3200" kern="1200" dirty="0"/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15400" cy="9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What is SpecsFor.Mvc?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it?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9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4075396"/>
              </p:ext>
            </p:extLst>
          </p:nvPr>
        </p:nvGraphicFramePr>
        <p:xfrm>
          <a:off x="228600" y="23733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00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5334000" cy="2438400"/>
          </a:xfrm>
        </p:spPr>
        <p:txBody>
          <a:bodyPr/>
          <a:lstStyle/>
          <a:p>
            <a:r>
              <a:rPr lang="en-US" sz="3200" dirty="0" smtClean="0"/>
              <a:t>SpecsFor != SpecsFor.Mvc</a:t>
            </a:r>
            <a:endParaRPr lang="en-US" sz="3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2921651"/>
              </p:ext>
            </p:extLst>
          </p:nvPr>
        </p:nvGraphicFramePr>
        <p:xfrm>
          <a:off x="228600" y="1397000"/>
          <a:ext cx="86868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3791770"/>
            <a:ext cx="1752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Awesome unit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804891"/>
            <a:ext cx="17526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Awesome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724400" cy="2438400"/>
          </a:xfrm>
        </p:spPr>
        <p:txBody>
          <a:bodyPr/>
          <a:lstStyle/>
          <a:p>
            <a:r>
              <a:rPr lang="en-US" sz="3200" dirty="0" err="1">
                <a:solidFill>
                  <a:prstClr val="black"/>
                </a:solidFill>
              </a:rPr>
              <a:t>SpecsFor</a:t>
            </a:r>
            <a:r>
              <a:rPr lang="en-US" sz="3200" dirty="0">
                <a:solidFill>
                  <a:prstClr val="black"/>
                </a:solidFill>
              </a:rPr>
              <a:t> != </a:t>
            </a:r>
            <a:r>
              <a:rPr lang="en-US" sz="3200" dirty="0" err="1">
                <a:solidFill>
                  <a:prstClr val="black"/>
                </a:solidFill>
              </a:rPr>
              <a:t>SpecsFor.Mvc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8326905"/>
              </p:ext>
            </p:extLst>
          </p:nvPr>
        </p:nvGraphicFramePr>
        <p:xfrm>
          <a:off x="228600" y="1397000"/>
          <a:ext cx="86868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3791770"/>
            <a:ext cx="1752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Awesome unit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804891"/>
            <a:ext cx="17526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Awesome integration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96896"/>
            <a:ext cx="8543493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600" dirty="0" smtClean="0"/>
              <a:t>PURE AWESOME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333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Acceptance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isn’t everyone doing automated acceptance testing?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should </a:t>
            </a:r>
            <a:r>
              <a:rPr lang="en-US" u="sng" dirty="0" smtClean="0"/>
              <a:t>enable</a:t>
            </a:r>
            <a:r>
              <a:rPr lang="en-US" dirty="0"/>
              <a:t> </a:t>
            </a:r>
            <a:r>
              <a:rPr lang="en-US" dirty="0" smtClean="0"/>
              <a:t>change, not discourage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Good Tests Should NOT: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294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Conf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245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aspConfTemplate</vt:lpstr>
      <vt:lpstr>Office Theme</vt:lpstr>
      <vt:lpstr>Integration Testing With SpecsFor.Mvc – ASP.NET MVC Testing on Steroids! </vt:lpstr>
      <vt:lpstr>What is SpecsFor.Mvc?</vt:lpstr>
      <vt:lpstr>What is it? </vt:lpstr>
      <vt:lpstr>SpecsFor != SpecsFor.Mvc</vt:lpstr>
      <vt:lpstr>SpecsFor != SpecsFor.Mvc</vt:lpstr>
      <vt:lpstr>Automated Acceptance Testing</vt:lpstr>
      <vt:lpstr>Why isn’t everyone doing automated acceptance testing? </vt:lpstr>
      <vt:lpstr>Tests should enable change, not discourage it.</vt:lpstr>
      <vt:lpstr>Good Tests Should NOT:</vt:lpstr>
      <vt:lpstr>Good Tests SHOULD:</vt:lpstr>
      <vt:lpstr>AAT with Selenium Web Driver</vt:lpstr>
      <vt:lpstr>PowerPoint Presentation</vt:lpstr>
      <vt:lpstr>Support Requests</vt:lpstr>
      <vt:lpstr>Limitations:</vt:lpstr>
      <vt:lpstr>What now?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With SpecsFor.Mvc – ASP.NET MVC Testing on Steroids! </dc:title>
  <dc:creator>Matt Honeycutt</dc:creator>
  <cp:lastModifiedBy>Matt Honeycutt</cp:lastModifiedBy>
  <cp:revision>53</cp:revision>
  <dcterms:created xsi:type="dcterms:W3CDTF">2012-06-14T01:45:42Z</dcterms:created>
  <dcterms:modified xsi:type="dcterms:W3CDTF">2012-09-03T20:17:35Z</dcterms:modified>
</cp:coreProperties>
</file>