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62" r:id="rId5"/>
    <p:sldId id="263" r:id="rId6"/>
    <p:sldId id="286" r:id="rId7"/>
    <p:sldId id="284" r:id="rId8"/>
    <p:sldId id="281" r:id="rId9"/>
    <p:sldId id="267" r:id="rId10"/>
    <p:sldId id="258" r:id="rId11"/>
    <p:sldId id="268" r:id="rId12"/>
    <p:sldId id="269" r:id="rId13"/>
    <p:sldId id="270" r:id="rId14"/>
    <p:sldId id="271" r:id="rId15"/>
    <p:sldId id="282" r:id="rId16"/>
    <p:sldId id="277" r:id="rId17"/>
    <p:sldId id="276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58E2FA-3E87-45CD-AB31-7AE8FFF8CAAA}">
          <p14:sldIdLst>
            <p14:sldId id="256"/>
            <p14:sldId id="257"/>
            <p14:sldId id="265"/>
            <p14:sldId id="262"/>
            <p14:sldId id="263"/>
            <p14:sldId id="286"/>
            <p14:sldId id="284"/>
            <p14:sldId id="281"/>
            <p14:sldId id="267"/>
            <p14:sldId id="258"/>
            <p14:sldId id="268"/>
            <p14:sldId id="269"/>
            <p14:sldId id="270"/>
            <p14:sldId id="271"/>
            <p14:sldId id="282"/>
            <p14:sldId id="277"/>
            <p14:sldId id="276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2" autoAdjust="0"/>
  </p:normalViewPr>
  <p:slideViewPr>
    <p:cSldViewPr>
      <p:cViewPr varScale="1">
        <p:scale>
          <a:sx n="69" d="100"/>
          <a:sy n="69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B9F31-4EA3-4C4D-AFFC-218432063DF8}" type="doc">
      <dgm:prSet loTypeId="urn:microsoft.com/office/officeart/2005/8/layout/hProcess9" loCatId="process" qsTypeId="urn:microsoft.com/office/officeart/2005/8/quickstyle/simple5" qsCatId="simple" csTypeId="urn:microsoft.com/office/officeart/2005/8/colors/colorful5" csCatId="colorful" phldr="1"/>
      <dgm:spPr/>
    </dgm:pt>
    <dgm:pt modelId="{D14B494B-A419-4CB2-8C50-5FAAB5318E75}">
      <dgm:prSet phldrT="[Text]"/>
      <dgm:spPr/>
      <dgm:t>
        <a:bodyPr/>
        <a:lstStyle/>
        <a:p>
          <a:r>
            <a:rPr lang="en-US" dirty="0" smtClean="0"/>
            <a:t>Better software?</a:t>
          </a:r>
          <a:endParaRPr lang="en-US" dirty="0"/>
        </a:p>
      </dgm:t>
    </dgm:pt>
    <dgm:pt modelId="{060E5EE2-CB6C-4FD9-BA88-674368820B13}" type="parTrans" cxnId="{57C24353-E967-48CF-9919-36638CF7FE9F}">
      <dgm:prSet/>
      <dgm:spPr/>
      <dgm:t>
        <a:bodyPr/>
        <a:lstStyle/>
        <a:p>
          <a:endParaRPr lang="en-US"/>
        </a:p>
      </dgm:t>
    </dgm:pt>
    <dgm:pt modelId="{85E26E87-26D4-471E-BC1E-3B377D29640C}" type="sibTrans" cxnId="{57C24353-E967-48CF-9919-36638CF7FE9F}">
      <dgm:prSet/>
      <dgm:spPr/>
      <dgm:t>
        <a:bodyPr/>
        <a:lstStyle/>
        <a:p>
          <a:endParaRPr lang="en-US"/>
        </a:p>
      </dgm:t>
    </dgm:pt>
    <dgm:pt modelId="{FE29D2FD-9731-4038-BE51-D5C725C7302F}">
      <dgm:prSet phldrT="[Text]"/>
      <dgm:spPr/>
      <dgm:t>
        <a:bodyPr/>
        <a:lstStyle/>
        <a:p>
          <a:r>
            <a:rPr lang="en-US" dirty="0" smtClean="0"/>
            <a:t>StructureMap Basics</a:t>
          </a:r>
          <a:endParaRPr lang="en-US" dirty="0"/>
        </a:p>
      </dgm:t>
    </dgm:pt>
    <dgm:pt modelId="{1A2D0429-D897-4A9F-96C8-B77E122672A1}" type="parTrans" cxnId="{143AD502-070B-4888-8611-E703E9181651}">
      <dgm:prSet/>
      <dgm:spPr/>
      <dgm:t>
        <a:bodyPr/>
        <a:lstStyle/>
        <a:p>
          <a:endParaRPr lang="en-US"/>
        </a:p>
      </dgm:t>
    </dgm:pt>
    <dgm:pt modelId="{4B75566A-1F4A-4B63-AA6D-BB5FF9FFA497}" type="sibTrans" cxnId="{143AD502-070B-4888-8611-E703E9181651}">
      <dgm:prSet/>
      <dgm:spPr/>
      <dgm:t>
        <a:bodyPr/>
        <a:lstStyle/>
        <a:p>
          <a:endParaRPr lang="en-US"/>
        </a:p>
      </dgm:t>
    </dgm:pt>
    <dgm:pt modelId="{A87B470D-15A8-410F-AB79-28D930385966}">
      <dgm:prSet phldrT="[Text]"/>
      <dgm:spPr/>
      <dgm:t>
        <a:bodyPr/>
        <a:lstStyle/>
        <a:p>
          <a:r>
            <a:rPr lang="en-US" dirty="0" smtClean="0"/>
            <a:t>Advanced Recipes</a:t>
          </a:r>
          <a:endParaRPr lang="en-US" dirty="0"/>
        </a:p>
      </dgm:t>
    </dgm:pt>
    <dgm:pt modelId="{B604E589-800D-4FBA-A2A9-0EE40BD520A7}" type="parTrans" cxnId="{0278304C-EB9E-41E2-83BD-BD3A5518AF4C}">
      <dgm:prSet/>
      <dgm:spPr/>
      <dgm:t>
        <a:bodyPr/>
        <a:lstStyle/>
        <a:p>
          <a:endParaRPr lang="en-US"/>
        </a:p>
      </dgm:t>
    </dgm:pt>
    <dgm:pt modelId="{FDA714D0-8EF9-486E-AD34-9DFE82D97B9D}" type="sibTrans" cxnId="{0278304C-EB9E-41E2-83BD-BD3A5518AF4C}">
      <dgm:prSet/>
      <dgm:spPr/>
      <dgm:t>
        <a:bodyPr/>
        <a:lstStyle/>
        <a:p>
          <a:endParaRPr lang="en-US"/>
        </a:p>
      </dgm:t>
    </dgm:pt>
    <dgm:pt modelId="{0748864D-2497-4BB8-AE5B-4E90BF4E3BDA}">
      <dgm:prSet phldrT="[Text]"/>
      <dgm:spPr/>
      <dgm:t>
        <a:bodyPr/>
        <a:lstStyle/>
        <a:p>
          <a:r>
            <a:rPr lang="en-US" dirty="0" smtClean="0"/>
            <a:t>StructureMap in Action</a:t>
          </a:r>
          <a:endParaRPr lang="en-US" dirty="0"/>
        </a:p>
      </dgm:t>
    </dgm:pt>
    <dgm:pt modelId="{7DBBE809-C8CC-4704-A77F-EBD9B22DA290}" type="parTrans" cxnId="{A64EA911-608D-4318-819C-B4C2AC3464F6}">
      <dgm:prSet/>
      <dgm:spPr/>
      <dgm:t>
        <a:bodyPr/>
        <a:lstStyle/>
        <a:p>
          <a:endParaRPr lang="en-US"/>
        </a:p>
      </dgm:t>
    </dgm:pt>
    <dgm:pt modelId="{FCAC4853-F2E9-48D4-AC98-B86C0A60B6DE}" type="sibTrans" cxnId="{A64EA911-608D-4318-819C-B4C2AC3464F6}">
      <dgm:prSet/>
      <dgm:spPr/>
      <dgm:t>
        <a:bodyPr/>
        <a:lstStyle/>
        <a:p>
          <a:endParaRPr lang="en-US"/>
        </a:p>
      </dgm:t>
    </dgm:pt>
    <dgm:pt modelId="{4DCD4370-4F1D-43B8-B8C6-98991648A88B}" type="pres">
      <dgm:prSet presAssocID="{82CB9F31-4EA3-4C4D-AFFC-218432063DF8}" presName="CompostProcess" presStyleCnt="0">
        <dgm:presLayoutVars>
          <dgm:dir/>
          <dgm:resizeHandles val="exact"/>
        </dgm:presLayoutVars>
      </dgm:prSet>
      <dgm:spPr/>
    </dgm:pt>
    <dgm:pt modelId="{19647DE6-298B-47E9-9800-7BDA3AF6DD33}" type="pres">
      <dgm:prSet presAssocID="{82CB9F31-4EA3-4C4D-AFFC-218432063DF8}" presName="arrow" presStyleLbl="bgShp" presStyleIdx="0" presStyleCnt="1"/>
      <dgm:spPr/>
    </dgm:pt>
    <dgm:pt modelId="{2D9F1FB7-9640-4B4D-99AF-6FFBA7861564}" type="pres">
      <dgm:prSet presAssocID="{82CB9F31-4EA3-4C4D-AFFC-218432063DF8}" presName="linearProcess" presStyleCnt="0"/>
      <dgm:spPr/>
    </dgm:pt>
    <dgm:pt modelId="{71ADF82E-04DF-476A-91F4-FD47CCD4AB53}" type="pres">
      <dgm:prSet presAssocID="{D14B494B-A419-4CB2-8C50-5FAAB5318E7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2F16E-BDA3-4199-9213-F76990F4C1CE}" type="pres">
      <dgm:prSet presAssocID="{85E26E87-26D4-471E-BC1E-3B377D29640C}" presName="sibTrans" presStyleCnt="0"/>
      <dgm:spPr/>
    </dgm:pt>
    <dgm:pt modelId="{F61E96EF-F9D0-4E25-A6B7-E86818710F15}" type="pres">
      <dgm:prSet presAssocID="{FE29D2FD-9731-4038-BE51-D5C725C7302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05DAC-55D2-4ABF-947D-DC65E3F3BBFA}" type="pres">
      <dgm:prSet presAssocID="{4B75566A-1F4A-4B63-AA6D-BB5FF9FFA497}" presName="sibTrans" presStyleCnt="0"/>
      <dgm:spPr/>
    </dgm:pt>
    <dgm:pt modelId="{34F89ED7-8E1A-4DBB-941D-4E5459B78B96}" type="pres">
      <dgm:prSet presAssocID="{0748864D-2497-4BB8-AE5B-4E90BF4E3BD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1DFE9-1F0E-4C6A-886F-22255684FA63}" type="pres">
      <dgm:prSet presAssocID="{FCAC4853-F2E9-48D4-AC98-B86C0A60B6DE}" presName="sibTrans" presStyleCnt="0"/>
      <dgm:spPr/>
    </dgm:pt>
    <dgm:pt modelId="{00AFB9F0-4022-4148-9AA2-B5279BB8FD93}" type="pres">
      <dgm:prSet presAssocID="{A87B470D-15A8-410F-AB79-28D930385966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3AD502-070B-4888-8611-E703E9181651}" srcId="{82CB9F31-4EA3-4C4D-AFFC-218432063DF8}" destId="{FE29D2FD-9731-4038-BE51-D5C725C7302F}" srcOrd="1" destOrd="0" parTransId="{1A2D0429-D897-4A9F-96C8-B77E122672A1}" sibTransId="{4B75566A-1F4A-4B63-AA6D-BB5FF9FFA497}"/>
    <dgm:cxn modelId="{A64EA911-608D-4318-819C-B4C2AC3464F6}" srcId="{82CB9F31-4EA3-4C4D-AFFC-218432063DF8}" destId="{0748864D-2497-4BB8-AE5B-4E90BF4E3BDA}" srcOrd="2" destOrd="0" parTransId="{7DBBE809-C8CC-4704-A77F-EBD9B22DA290}" sibTransId="{FCAC4853-F2E9-48D4-AC98-B86C0A60B6DE}"/>
    <dgm:cxn modelId="{0278304C-EB9E-41E2-83BD-BD3A5518AF4C}" srcId="{82CB9F31-4EA3-4C4D-AFFC-218432063DF8}" destId="{A87B470D-15A8-410F-AB79-28D930385966}" srcOrd="3" destOrd="0" parTransId="{B604E589-800D-4FBA-A2A9-0EE40BD520A7}" sibTransId="{FDA714D0-8EF9-486E-AD34-9DFE82D97B9D}"/>
    <dgm:cxn modelId="{57C24353-E967-48CF-9919-36638CF7FE9F}" srcId="{82CB9F31-4EA3-4C4D-AFFC-218432063DF8}" destId="{D14B494B-A419-4CB2-8C50-5FAAB5318E75}" srcOrd="0" destOrd="0" parTransId="{060E5EE2-CB6C-4FD9-BA88-674368820B13}" sibTransId="{85E26E87-26D4-471E-BC1E-3B377D29640C}"/>
    <dgm:cxn modelId="{B1616973-4D0B-453E-8627-63ACA337D754}" type="presOf" srcId="{FE29D2FD-9731-4038-BE51-D5C725C7302F}" destId="{F61E96EF-F9D0-4E25-A6B7-E86818710F15}" srcOrd="0" destOrd="0" presId="urn:microsoft.com/office/officeart/2005/8/layout/hProcess9"/>
    <dgm:cxn modelId="{048FE337-B48D-41FA-B743-44B69A288FB4}" type="presOf" srcId="{A87B470D-15A8-410F-AB79-28D930385966}" destId="{00AFB9F0-4022-4148-9AA2-B5279BB8FD93}" srcOrd="0" destOrd="0" presId="urn:microsoft.com/office/officeart/2005/8/layout/hProcess9"/>
    <dgm:cxn modelId="{937E3C97-9F43-4842-9FE8-F975ABCAC537}" type="presOf" srcId="{82CB9F31-4EA3-4C4D-AFFC-218432063DF8}" destId="{4DCD4370-4F1D-43B8-B8C6-98991648A88B}" srcOrd="0" destOrd="0" presId="urn:microsoft.com/office/officeart/2005/8/layout/hProcess9"/>
    <dgm:cxn modelId="{8D07FD40-3512-4C1D-AE02-9C1203A15C06}" type="presOf" srcId="{D14B494B-A419-4CB2-8C50-5FAAB5318E75}" destId="{71ADF82E-04DF-476A-91F4-FD47CCD4AB53}" srcOrd="0" destOrd="0" presId="urn:microsoft.com/office/officeart/2005/8/layout/hProcess9"/>
    <dgm:cxn modelId="{E1CF2A2E-90AA-45DC-A2CA-20C4A2045745}" type="presOf" srcId="{0748864D-2497-4BB8-AE5B-4E90BF4E3BDA}" destId="{34F89ED7-8E1A-4DBB-941D-4E5459B78B96}" srcOrd="0" destOrd="0" presId="urn:microsoft.com/office/officeart/2005/8/layout/hProcess9"/>
    <dgm:cxn modelId="{0355B21A-DD2A-4C03-B090-58F65548CFC1}" type="presParOf" srcId="{4DCD4370-4F1D-43B8-B8C6-98991648A88B}" destId="{19647DE6-298B-47E9-9800-7BDA3AF6DD33}" srcOrd="0" destOrd="0" presId="urn:microsoft.com/office/officeart/2005/8/layout/hProcess9"/>
    <dgm:cxn modelId="{82DAB56A-3DE7-41F7-946B-A448D037BFFC}" type="presParOf" srcId="{4DCD4370-4F1D-43B8-B8C6-98991648A88B}" destId="{2D9F1FB7-9640-4B4D-99AF-6FFBA7861564}" srcOrd="1" destOrd="0" presId="urn:microsoft.com/office/officeart/2005/8/layout/hProcess9"/>
    <dgm:cxn modelId="{E0822A1E-8EEB-4365-B4F4-B63C62215118}" type="presParOf" srcId="{2D9F1FB7-9640-4B4D-99AF-6FFBA7861564}" destId="{71ADF82E-04DF-476A-91F4-FD47CCD4AB53}" srcOrd="0" destOrd="0" presId="urn:microsoft.com/office/officeart/2005/8/layout/hProcess9"/>
    <dgm:cxn modelId="{72A013C4-A16E-43C6-AE24-16349618B26A}" type="presParOf" srcId="{2D9F1FB7-9640-4B4D-99AF-6FFBA7861564}" destId="{4762F16E-BDA3-4199-9213-F76990F4C1CE}" srcOrd="1" destOrd="0" presId="urn:microsoft.com/office/officeart/2005/8/layout/hProcess9"/>
    <dgm:cxn modelId="{D0428115-6BF2-4671-BA26-65C568FC4A8C}" type="presParOf" srcId="{2D9F1FB7-9640-4B4D-99AF-6FFBA7861564}" destId="{F61E96EF-F9D0-4E25-A6B7-E86818710F15}" srcOrd="2" destOrd="0" presId="urn:microsoft.com/office/officeart/2005/8/layout/hProcess9"/>
    <dgm:cxn modelId="{2FF57082-F52E-4364-B7EA-32E6373095E0}" type="presParOf" srcId="{2D9F1FB7-9640-4B4D-99AF-6FFBA7861564}" destId="{8F905DAC-55D2-4ABF-947D-DC65E3F3BBFA}" srcOrd="3" destOrd="0" presId="urn:microsoft.com/office/officeart/2005/8/layout/hProcess9"/>
    <dgm:cxn modelId="{FB73FF7E-8F99-48BB-978E-178A3E3F03CB}" type="presParOf" srcId="{2D9F1FB7-9640-4B4D-99AF-6FFBA7861564}" destId="{34F89ED7-8E1A-4DBB-941D-4E5459B78B96}" srcOrd="4" destOrd="0" presId="urn:microsoft.com/office/officeart/2005/8/layout/hProcess9"/>
    <dgm:cxn modelId="{8CEDDBB6-276D-47C6-95D5-58EE6112BF63}" type="presParOf" srcId="{2D9F1FB7-9640-4B4D-99AF-6FFBA7861564}" destId="{5C21DFE9-1F0E-4C6A-886F-22255684FA63}" srcOrd="5" destOrd="0" presId="urn:microsoft.com/office/officeart/2005/8/layout/hProcess9"/>
    <dgm:cxn modelId="{9575E21F-5FD2-4E5F-B002-8FE7FA9DB658}" type="presParOf" srcId="{2D9F1FB7-9640-4B4D-99AF-6FFBA7861564}" destId="{00AFB9F0-4022-4148-9AA2-B5279BB8FD9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08F71C-329A-4DFD-B887-DC5851E208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E486887B-1689-4867-9649-744311A5F565}">
      <dgm:prSet phldrT="[Text]"/>
      <dgm:spPr/>
      <dgm:t>
        <a:bodyPr/>
        <a:lstStyle/>
        <a:p>
          <a:r>
            <a:rPr lang="en-US" u="sng" dirty="0" smtClean="0"/>
            <a:t>S</a:t>
          </a:r>
          <a:r>
            <a:rPr lang="en-US" dirty="0" smtClean="0"/>
            <a:t>ingle Responsibility</a:t>
          </a:r>
          <a:endParaRPr lang="en-US" dirty="0"/>
        </a:p>
      </dgm:t>
    </dgm:pt>
    <dgm:pt modelId="{EF6543D6-D79D-4C8B-BF08-3593ADC9868E}" type="parTrans" cxnId="{0030CAC0-7EBC-4608-A40A-32882DBEE4BC}">
      <dgm:prSet/>
      <dgm:spPr/>
      <dgm:t>
        <a:bodyPr/>
        <a:lstStyle/>
        <a:p>
          <a:endParaRPr lang="en-US"/>
        </a:p>
      </dgm:t>
    </dgm:pt>
    <dgm:pt modelId="{20465B72-2286-48E9-BEB5-3FA384C90BC1}" type="sibTrans" cxnId="{0030CAC0-7EBC-4608-A40A-32882DBEE4BC}">
      <dgm:prSet/>
      <dgm:spPr/>
      <dgm:t>
        <a:bodyPr/>
        <a:lstStyle/>
        <a:p>
          <a:endParaRPr lang="en-US"/>
        </a:p>
      </dgm:t>
    </dgm:pt>
    <dgm:pt modelId="{43C07FF1-5A9F-43A0-A721-33825C47BEAF}">
      <dgm:prSet phldrT="[Text]"/>
      <dgm:spPr/>
      <dgm:t>
        <a:bodyPr/>
        <a:lstStyle/>
        <a:p>
          <a:r>
            <a:rPr lang="en-US" u="sng" dirty="0" smtClean="0"/>
            <a:t>O</a:t>
          </a:r>
          <a:r>
            <a:rPr lang="en-US" dirty="0" smtClean="0"/>
            <a:t>pen-Closed</a:t>
          </a:r>
          <a:endParaRPr lang="en-US" dirty="0"/>
        </a:p>
      </dgm:t>
    </dgm:pt>
    <dgm:pt modelId="{6596449F-B7C3-49B2-8861-DB548B5BF26D}" type="parTrans" cxnId="{1183688A-129E-492C-AE4D-7DFE306CE38C}">
      <dgm:prSet/>
      <dgm:spPr/>
      <dgm:t>
        <a:bodyPr/>
        <a:lstStyle/>
        <a:p>
          <a:endParaRPr lang="en-US"/>
        </a:p>
      </dgm:t>
    </dgm:pt>
    <dgm:pt modelId="{A88E925B-F6B5-4F63-BAB3-49645DD7ACA2}" type="sibTrans" cxnId="{1183688A-129E-492C-AE4D-7DFE306CE38C}">
      <dgm:prSet/>
      <dgm:spPr/>
      <dgm:t>
        <a:bodyPr/>
        <a:lstStyle/>
        <a:p>
          <a:endParaRPr lang="en-US"/>
        </a:p>
      </dgm:t>
    </dgm:pt>
    <dgm:pt modelId="{B32FEFE1-ABE2-4E25-99D2-B39AE94C8A23}">
      <dgm:prSet phldrT="[Text]"/>
      <dgm:spPr/>
      <dgm:t>
        <a:bodyPr/>
        <a:lstStyle/>
        <a:p>
          <a:r>
            <a:rPr lang="en-US" u="sng" dirty="0" smtClean="0"/>
            <a:t>L</a:t>
          </a:r>
          <a:r>
            <a:rPr lang="en-US" dirty="0" smtClean="0"/>
            <a:t>iskov Substitution</a:t>
          </a:r>
          <a:endParaRPr lang="en-US" dirty="0"/>
        </a:p>
      </dgm:t>
    </dgm:pt>
    <dgm:pt modelId="{519040F7-CC9E-421B-8D77-6D923F615C19}" type="parTrans" cxnId="{D0900072-CC01-4189-9F42-1D5990DABF0A}">
      <dgm:prSet/>
      <dgm:spPr/>
      <dgm:t>
        <a:bodyPr/>
        <a:lstStyle/>
        <a:p>
          <a:endParaRPr lang="en-US"/>
        </a:p>
      </dgm:t>
    </dgm:pt>
    <dgm:pt modelId="{B14476D3-AC86-4CB5-845D-8CF962013725}" type="sibTrans" cxnId="{D0900072-CC01-4189-9F42-1D5990DABF0A}">
      <dgm:prSet/>
      <dgm:spPr/>
      <dgm:t>
        <a:bodyPr/>
        <a:lstStyle/>
        <a:p>
          <a:endParaRPr lang="en-US"/>
        </a:p>
      </dgm:t>
    </dgm:pt>
    <dgm:pt modelId="{13D455BC-3A46-4C6C-B5D9-71C9DA3F366C}">
      <dgm:prSet phldrT="[Text]"/>
      <dgm:spPr/>
      <dgm:t>
        <a:bodyPr/>
        <a:lstStyle/>
        <a:p>
          <a:r>
            <a:rPr lang="en-US" u="sng" dirty="0" smtClean="0"/>
            <a:t>I</a:t>
          </a:r>
          <a:r>
            <a:rPr lang="en-US" dirty="0" smtClean="0"/>
            <a:t>nterface Segregation</a:t>
          </a:r>
          <a:endParaRPr lang="en-US" dirty="0"/>
        </a:p>
      </dgm:t>
    </dgm:pt>
    <dgm:pt modelId="{9A80F66E-E9A3-49C7-8AAE-BF8A0619CB08}" type="parTrans" cxnId="{C7870D46-5BBB-4381-8792-9D154C4561B7}">
      <dgm:prSet/>
      <dgm:spPr/>
      <dgm:t>
        <a:bodyPr/>
        <a:lstStyle/>
        <a:p>
          <a:endParaRPr lang="en-US"/>
        </a:p>
      </dgm:t>
    </dgm:pt>
    <dgm:pt modelId="{9EE3BE80-4F09-42C6-8C02-8F2C5B4CCE1B}" type="sibTrans" cxnId="{C7870D46-5BBB-4381-8792-9D154C4561B7}">
      <dgm:prSet/>
      <dgm:spPr/>
      <dgm:t>
        <a:bodyPr/>
        <a:lstStyle/>
        <a:p>
          <a:endParaRPr lang="en-US"/>
        </a:p>
      </dgm:t>
    </dgm:pt>
    <dgm:pt modelId="{75599B48-9F0A-4C84-A85B-F5D603FF6CCB}">
      <dgm:prSet phldrT="[Text]"/>
      <dgm:spPr/>
      <dgm:t>
        <a:bodyPr/>
        <a:lstStyle/>
        <a:p>
          <a:r>
            <a:rPr lang="en-US" u="sng" dirty="0" smtClean="0"/>
            <a:t>D</a:t>
          </a:r>
          <a:r>
            <a:rPr lang="en-US" dirty="0" smtClean="0"/>
            <a:t>ependency Inversion</a:t>
          </a:r>
          <a:endParaRPr lang="en-US" dirty="0"/>
        </a:p>
      </dgm:t>
    </dgm:pt>
    <dgm:pt modelId="{17824F5B-9D69-47FB-98A1-561069356C39}" type="parTrans" cxnId="{9C79585A-E731-4204-8234-95232AF61B26}">
      <dgm:prSet/>
      <dgm:spPr/>
      <dgm:t>
        <a:bodyPr/>
        <a:lstStyle/>
        <a:p>
          <a:endParaRPr lang="en-US"/>
        </a:p>
      </dgm:t>
    </dgm:pt>
    <dgm:pt modelId="{5F8AA82D-9A75-47CC-8F35-9AE91EE5F83A}" type="sibTrans" cxnId="{9C79585A-E731-4204-8234-95232AF61B26}">
      <dgm:prSet/>
      <dgm:spPr/>
      <dgm:t>
        <a:bodyPr/>
        <a:lstStyle/>
        <a:p>
          <a:endParaRPr lang="en-US"/>
        </a:p>
      </dgm:t>
    </dgm:pt>
    <dgm:pt modelId="{8D9AD066-470E-45CD-B868-CF07BE23A2C4}" type="pres">
      <dgm:prSet presAssocID="{E308F71C-329A-4DFD-B887-DC5851E208B5}" presName="linear" presStyleCnt="0">
        <dgm:presLayoutVars>
          <dgm:animLvl val="lvl"/>
          <dgm:resizeHandles val="exact"/>
        </dgm:presLayoutVars>
      </dgm:prSet>
      <dgm:spPr/>
    </dgm:pt>
    <dgm:pt modelId="{9BF796EF-0D04-4A36-B257-B633E9F8B98C}" type="pres">
      <dgm:prSet presAssocID="{E486887B-1689-4867-9649-744311A5F56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AF54F-477B-4DE1-AC33-ED347EA55B95}" type="pres">
      <dgm:prSet presAssocID="{20465B72-2286-48E9-BEB5-3FA384C90BC1}" presName="spacer" presStyleCnt="0"/>
      <dgm:spPr/>
    </dgm:pt>
    <dgm:pt modelId="{AAB0FB40-6B46-4C7A-ABF9-7E04CE0D0D96}" type="pres">
      <dgm:prSet presAssocID="{43C07FF1-5A9F-43A0-A721-33825C47BEA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513B9-63AC-4C93-BEE0-CB1895DCA2A1}" type="pres">
      <dgm:prSet presAssocID="{A88E925B-F6B5-4F63-BAB3-49645DD7ACA2}" presName="spacer" presStyleCnt="0"/>
      <dgm:spPr/>
    </dgm:pt>
    <dgm:pt modelId="{967CD85A-7E00-4973-B93B-6B96BFC3F78D}" type="pres">
      <dgm:prSet presAssocID="{B32FEFE1-ABE2-4E25-99D2-B39AE94C8A2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2B52D-9CCF-4126-8B82-375FB7C15922}" type="pres">
      <dgm:prSet presAssocID="{B14476D3-AC86-4CB5-845D-8CF962013725}" presName="spacer" presStyleCnt="0"/>
      <dgm:spPr/>
    </dgm:pt>
    <dgm:pt modelId="{036F359A-22DC-4042-894E-219689E50E31}" type="pres">
      <dgm:prSet presAssocID="{13D455BC-3A46-4C6C-B5D9-71C9DA3F366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A3F12-40E0-4FD8-8783-854A286B1038}" type="pres">
      <dgm:prSet presAssocID="{9EE3BE80-4F09-42C6-8C02-8F2C5B4CCE1B}" presName="spacer" presStyleCnt="0"/>
      <dgm:spPr/>
    </dgm:pt>
    <dgm:pt modelId="{D1642A5E-D3B1-4E69-B46E-101CC7918BB5}" type="pres">
      <dgm:prSet presAssocID="{75599B48-9F0A-4C84-A85B-F5D603FF6CC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7EADB-7F6D-4966-9F73-8A834FC734DA}" type="presOf" srcId="{E486887B-1689-4867-9649-744311A5F565}" destId="{9BF796EF-0D04-4A36-B257-B633E9F8B98C}" srcOrd="0" destOrd="0" presId="urn:microsoft.com/office/officeart/2005/8/layout/vList2"/>
    <dgm:cxn modelId="{5291F43A-E2DB-4B8A-AF71-2BEA90F1EAFE}" type="presOf" srcId="{43C07FF1-5A9F-43A0-A721-33825C47BEAF}" destId="{AAB0FB40-6B46-4C7A-ABF9-7E04CE0D0D96}" srcOrd="0" destOrd="0" presId="urn:microsoft.com/office/officeart/2005/8/layout/vList2"/>
    <dgm:cxn modelId="{9C79585A-E731-4204-8234-95232AF61B26}" srcId="{E308F71C-329A-4DFD-B887-DC5851E208B5}" destId="{75599B48-9F0A-4C84-A85B-F5D603FF6CCB}" srcOrd="4" destOrd="0" parTransId="{17824F5B-9D69-47FB-98A1-561069356C39}" sibTransId="{5F8AA82D-9A75-47CC-8F35-9AE91EE5F83A}"/>
    <dgm:cxn modelId="{D0900072-CC01-4189-9F42-1D5990DABF0A}" srcId="{E308F71C-329A-4DFD-B887-DC5851E208B5}" destId="{B32FEFE1-ABE2-4E25-99D2-B39AE94C8A23}" srcOrd="2" destOrd="0" parTransId="{519040F7-CC9E-421B-8D77-6D923F615C19}" sibTransId="{B14476D3-AC86-4CB5-845D-8CF962013725}"/>
    <dgm:cxn modelId="{1183688A-129E-492C-AE4D-7DFE306CE38C}" srcId="{E308F71C-329A-4DFD-B887-DC5851E208B5}" destId="{43C07FF1-5A9F-43A0-A721-33825C47BEAF}" srcOrd="1" destOrd="0" parTransId="{6596449F-B7C3-49B2-8861-DB548B5BF26D}" sibTransId="{A88E925B-F6B5-4F63-BAB3-49645DD7ACA2}"/>
    <dgm:cxn modelId="{0030CAC0-7EBC-4608-A40A-32882DBEE4BC}" srcId="{E308F71C-329A-4DFD-B887-DC5851E208B5}" destId="{E486887B-1689-4867-9649-744311A5F565}" srcOrd="0" destOrd="0" parTransId="{EF6543D6-D79D-4C8B-BF08-3593ADC9868E}" sibTransId="{20465B72-2286-48E9-BEB5-3FA384C90BC1}"/>
    <dgm:cxn modelId="{46801C80-9AEC-4B37-B2E7-0DB302CBEE94}" type="presOf" srcId="{B32FEFE1-ABE2-4E25-99D2-B39AE94C8A23}" destId="{967CD85A-7E00-4973-B93B-6B96BFC3F78D}" srcOrd="0" destOrd="0" presId="urn:microsoft.com/office/officeart/2005/8/layout/vList2"/>
    <dgm:cxn modelId="{C7870D46-5BBB-4381-8792-9D154C4561B7}" srcId="{E308F71C-329A-4DFD-B887-DC5851E208B5}" destId="{13D455BC-3A46-4C6C-B5D9-71C9DA3F366C}" srcOrd="3" destOrd="0" parTransId="{9A80F66E-E9A3-49C7-8AAE-BF8A0619CB08}" sibTransId="{9EE3BE80-4F09-42C6-8C02-8F2C5B4CCE1B}"/>
    <dgm:cxn modelId="{23DC3D15-9B89-44F8-B0FF-6B5FF7688EA3}" type="presOf" srcId="{13D455BC-3A46-4C6C-B5D9-71C9DA3F366C}" destId="{036F359A-22DC-4042-894E-219689E50E31}" srcOrd="0" destOrd="0" presId="urn:microsoft.com/office/officeart/2005/8/layout/vList2"/>
    <dgm:cxn modelId="{E58C2EBA-4AC3-477A-9CA4-FF154402B445}" type="presOf" srcId="{75599B48-9F0A-4C84-A85B-F5D603FF6CCB}" destId="{D1642A5E-D3B1-4E69-B46E-101CC7918BB5}" srcOrd="0" destOrd="0" presId="urn:microsoft.com/office/officeart/2005/8/layout/vList2"/>
    <dgm:cxn modelId="{4568B2DE-89EF-4597-A9A7-449FC465C067}" type="presOf" srcId="{E308F71C-329A-4DFD-B887-DC5851E208B5}" destId="{8D9AD066-470E-45CD-B868-CF07BE23A2C4}" srcOrd="0" destOrd="0" presId="urn:microsoft.com/office/officeart/2005/8/layout/vList2"/>
    <dgm:cxn modelId="{EFCD3D82-E7CF-4765-87B0-ED54B0E9C551}" type="presParOf" srcId="{8D9AD066-470E-45CD-B868-CF07BE23A2C4}" destId="{9BF796EF-0D04-4A36-B257-B633E9F8B98C}" srcOrd="0" destOrd="0" presId="urn:microsoft.com/office/officeart/2005/8/layout/vList2"/>
    <dgm:cxn modelId="{6E158CB3-F499-4E35-B1EB-018EA2BB2F7A}" type="presParOf" srcId="{8D9AD066-470E-45CD-B868-CF07BE23A2C4}" destId="{524AF54F-477B-4DE1-AC33-ED347EA55B95}" srcOrd="1" destOrd="0" presId="urn:microsoft.com/office/officeart/2005/8/layout/vList2"/>
    <dgm:cxn modelId="{DDBC464B-D377-4C14-AC11-55552F5C7BD1}" type="presParOf" srcId="{8D9AD066-470E-45CD-B868-CF07BE23A2C4}" destId="{AAB0FB40-6B46-4C7A-ABF9-7E04CE0D0D96}" srcOrd="2" destOrd="0" presId="urn:microsoft.com/office/officeart/2005/8/layout/vList2"/>
    <dgm:cxn modelId="{C3904534-4CDA-409D-B496-D49CCE62688F}" type="presParOf" srcId="{8D9AD066-470E-45CD-B868-CF07BE23A2C4}" destId="{3E5513B9-63AC-4C93-BEE0-CB1895DCA2A1}" srcOrd="3" destOrd="0" presId="urn:microsoft.com/office/officeart/2005/8/layout/vList2"/>
    <dgm:cxn modelId="{A8CAEE11-A393-4AEF-8A64-148075F206F4}" type="presParOf" srcId="{8D9AD066-470E-45CD-B868-CF07BE23A2C4}" destId="{967CD85A-7E00-4973-B93B-6B96BFC3F78D}" srcOrd="4" destOrd="0" presId="urn:microsoft.com/office/officeart/2005/8/layout/vList2"/>
    <dgm:cxn modelId="{97DD5679-2595-4877-B942-27B0C61B5C66}" type="presParOf" srcId="{8D9AD066-470E-45CD-B868-CF07BE23A2C4}" destId="{8342B52D-9CCF-4126-8B82-375FB7C15922}" srcOrd="5" destOrd="0" presId="urn:microsoft.com/office/officeart/2005/8/layout/vList2"/>
    <dgm:cxn modelId="{680C1610-D6A6-49F1-81C3-55ED43990DA5}" type="presParOf" srcId="{8D9AD066-470E-45CD-B868-CF07BE23A2C4}" destId="{036F359A-22DC-4042-894E-219689E50E31}" srcOrd="6" destOrd="0" presId="urn:microsoft.com/office/officeart/2005/8/layout/vList2"/>
    <dgm:cxn modelId="{D7572AE0-53E8-4E5E-866F-7950C7B5B036}" type="presParOf" srcId="{8D9AD066-470E-45CD-B868-CF07BE23A2C4}" destId="{297A3F12-40E0-4FD8-8783-854A286B1038}" srcOrd="7" destOrd="0" presId="urn:microsoft.com/office/officeart/2005/8/layout/vList2"/>
    <dgm:cxn modelId="{05230DFF-D8D7-4771-8599-D9F7683F2E4A}" type="presParOf" srcId="{8D9AD066-470E-45CD-B868-CF07BE23A2C4}" destId="{D1642A5E-D3B1-4E69-B46E-101CC7918BB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99D44F-063F-4FF1-AF56-15738C0BCE6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1C9E43-5F31-40CD-8E16-503BD0D68C01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1A9458F1-A92D-458F-92C5-9C7B81A99B95}" type="parTrans" cxnId="{3CA7ACE3-ABE1-4C76-9C8D-6DE6B7A93856}">
      <dgm:prSet/>
      <dgm:spPr/>
      <dgm:t>
        <a:bodyPr/>
        <a:lstStyle/>
        <a:p>
          <a:endParaRPr lang="en-US"/>
        </a:p>
      </dgm:t>
    </dgm:pt>
    <dgm:pt modelId="{2190D7E8-AD17-4D15-A121-37168AD6DCA7}" type="sibTrans" cxnId="{3CA7ACE3-ABE1-4C76-9C8D-6DE6B7A93856}">
      <dgm:prSet/>
      <dgm:spPr/>
      <dgm:t>
        <a:bodyPr/>
        <a:lstStyle/>
        <a:p>
          <a:endParaRPr lang="en-US"/>
        </a:p>
      </dgm:t>
    </dgm:pt>
    <dgm:pt modelId="{DE100651-1575-4762-84E3-79F0EC2D0C14}">
      <dgm:prSet phldrT="[Text]"/>
      <dgm:spPr/>
      <dgm:t>
        <a:bodyPr/>
        <a:lstStyle/>
        <a:p>
          <a:r>
            <a:rPr lang="en-US" dirty="0" smtClean="0"/>
            <a:t>One of the fastest IoC containers</a:t>
          </a:r>
          <a:endParaRPr lang="en-US" dirty="0"/>
        </a:p>
      </dgm:t>
    </dgm:pt>
    <dgm:pt modelId="{A579FE98-4DBD-4D26-8ED1-BA46208D0931}" type="parTrans" cxnId="{15CAAFB8-529F-488A-A5F4-ABEA83D15B4F}">
      <dgm:prSet/>
      <dgm:spPr/>
      <dgm:t>
        <a:bodyPr/>
        <a:lstStyle/>
        <a:p>
          <a:endParaRPr lang="en-US"/>
        </a:p>
      </dgm:t>
    </dgm:pt>
    <dgm:pt modelId="{D7BB1F8E-CB3C-41D6-B83C-2E8DF3267603}" type="sibTrans" cxnId="{15CAAFB8-529F-488A-A5F4-ABEA83D15B4F}">
      <dgm:prSet/>
      <dgm:spPr/>
      <dgm:t>
        <a:bodyPr/>
        <a:lstStyle/>
        <a:p>
          <a:endParaRPr lang="en-US"/>
        </a:p>
      </dgm:t>
    </dgm:pt>
    <dgm:pt modelId="{20C25630-EED9-46DD-9600-D125AD129E19}">
      <dgm:prSet phldrT="[Text]"/>
      <dgm:spPr/>
      <dgm:t>
        <a:bodyPr/>
        <a:lstStyle/>
        <a:p>
          <a:r>
            <a:rPr lang="en-US" b="1" dirty="0" smtClean="0"/>
            <a:t>Fully-loaded</a:t>
          </a:r>
          <a:endParaRPr lang="en-US" b="1" dirty="0"/>
        </a:p>
      </dgm:t>
    </dgm:pt>
    <dgm:pt modelId="{413E1043-5C95-4849-9C54-B8CC41163441}" type="parTrans" cxnId="{6ABB6000-F262-4153-A755-71C0A7217FCD}">
      <dgm:prSet/>
      <dgm:spPr/>
      <dgm:t>
        <a:bodyPr/>
        <a:lstStyle/>
        <a:p>
          <a:endParaRPr lang="en-US"/>
        </a:p>
      </dgm:t>
    </dgm:pt>
    <dgm:pt modelId="{62B11C07-FB41-442B-9A8D-1443C16EAED8}" type="sibTrans" cxnId="{6ABB6000-F262-4153-A755-71C0A7217FCD}">
      <dgm:prSet/>
      <dgm:spPr/>
      <dgm:t>
        <a:bodyPr/>
        <a:lstStyle/>
        <a:p>
          <a:endParaRPr lang="en-US"/>
        </a:p>
      </dgm:t>
    </dgm:pt>
    <dgm:pt modelId="{28C0683E-DA74-4F8C-A474-259BB22B78D1}">
      <dgm:prSet phldrT="[Text]"/>
      <dgm:spPr/>
      <dgm:t>
        <a:bodyPr/>
        <a:lstStyle/>
        <a:p>
          <a:r>
            <a:rPr lang="en-US" dirty="0" smtClean="0"/>
            <a:t>Easy to learn Domain Specific Language</a:t>
          </a:r>
          <a:endParaRPr lang="en-US" dirty="0"/>
        </a:p>
      </dgm:t>
    </dgm:pt>
    <dgm:pt modelId="{5D38D915-B632-4E1E-BF1E-C25B3C968E8D}" type="parTrans" cxnId="{014CAF16-C6E1-4A01-B321-2E3CF1F33C1C}">
      <dgm:prSet/>
      <dgm:spPr/>
      <dgm:t>
        <a:bodyPr/>
        <a:lstStyle/>
        <a:p>
          <a:endParaRPr lang="en-US"/>
        </a:p>
      </dgm:t>
    </dgm:pt>
    <dgm:pt modelId="{DC8C5FA8-F46C-449D-B7E5-5E050BE30ADE}" type="sibTrans" cxnId="{014CAF16-C6E1-4A01-B321-2E3CF1F33C1C}">
      <dgm:prSet/>
      <dgm:spPr/>
      <dgm:t>
        <a:bodyPr/>
        <a:lstStyle/>
        <a:p>
          <a:endParaRPr lang="en-US"/>
        </a:p>
      </dgm:t>
    </dgm:pt>
    <dgm:pt modelId="{5A2BCD32-1190-4D22-A229-BF58620928F6}">
      <dgm:prSet phldrT="[Text]"/>
      <dgm:spPr/>
      <dgm:t>
        <a:bodyPr/>
        <a:lstStyle/>
        <a:p>
          <a:r>
            <a:rPr lang="en-US" dirty="0" smtClean="0"/>
            <a:t>Achieve loose coupling</a:t>
          </a:r>
          <a:endParaRPr lang="en-US" dirty="0"/>
        </a:p>
      </dgm:t>
    </dgm:pt>
    <dgm:pt modelId="{7894EA0D-762F-4874-992D-8C95D8E5D3D0}" type="parTrans" cxnId="{8B9C5F45-9F22-4027-B611-D418D9900723}">
      <dgm:prSet/>
      <dgm:spPr/>
      <dgm:t>
        <a:bodyPr/>
        <a:lstStyle/>
        <a:p>
          <a:endParaRPr lang="en-US"/>
        </a:p>
      </dgm:t>
    </dgm:pt>
    <dgm:pt modelId="{437F997C-6015-43A1-B649-99E7DA274F46}" type="sibTrans" cxnId="{8B9C5F45-9F22-4027-B611-D418D9900723}">
      <dgm:prSet/>
      <dgm:spPr/>
      <dgm:t>
        <a:bodyPr/>
        <a:lstStyle/>
        <a:p>
          <a:endParaRPr lang="en-US"/>
        </a:p>
      </dgm:t>
    </dgm:pt>
    <dgm:pt modelId="{6D7BF4DD-75D4-4101-97E6-D3FB88F1DF10}">
      <dgm:prSet phldrT="[Text]"/>
      <dgm:spPr/>
      <dgm:t>
        <a:bodyPr/>
        <a:lstStyle/>
        <a:p>
          <a:r>
            <a:rPr lang="en-US" dirty="0" smtClean="0"/>
            <a:t>Extensibility everywhere</a:t>
          </a:r>
          <a:endParaRPr lang="en-US" dirty="0"/>
        </a:p>
      </dgm:t>
    </dgm:pt>
    <dgm:pt modelId="{48CB74EF-8132-44D2-9CAC-EA8DDC39E905}" type="parTrans" cxnId="{417C50E7-7989-48C4-9770-F9AA98FFE1B3}">
      <dgm:prSet/>
      <dgm:spPr/>
      <dgm:t>
        <a:bodyPr/>
        <a:lstStyle/>
        <a:p>
          <a:endParaRPr lang="en-US"/>
        </a:p>
      </dgm:t>
    </dgm:pt>
    <dgm:pt modelId="{6C124528-EE8D-417D-B472-A0CEC3D458EF}" type="sibTrans" cxnId="{417C50E7-7989-48C4-9770-F9AA98FFE1B3}">
      <dgm:prSet/>
      <dgm:spPr/>
      <dgm:t>
        <a:bodyPr/>
        <a:lstStyle/>
        <a:p>
          <a:endParaRPr lang="en-US"/>
        </a:p>
      </dgm:t>
    </dgm:pt>
    <dgm:pt modelId="{4F70C1F2-27FA-48CB-9077-303675B060A9}">
      <dgm:prSet phldrT="[Text]"/>
      <dgm:spPr/>
      <dgm:t>
        <a:bodyPr/>
        <a:lstStyle/>
        <a:p>
          <a:r>
            <a:rPr lang="en-US" dirty="0" smtClean="0"/>
            <a:t>Improve testability</a:t>
          </a:r>
          <a:endParaRPr lang="en-US" dirty="0"/>
        </a:p>
      </dgm:t>
    </dgm:pt>
    <dgm:pt modelId="{13C968DA-C3E0-4EBB-A5AB-A3CAFFD7F794}" type="parTrans" cxnId="{DC461486-EFA6-422E-9011-FC0392B8F428}">
      <dgm:prSet/>
      <dgm:spPr/>
      <dgm:t>
        <a:bodyPr/>
        <a:lstStyle/>
        <a:p>
          <a:endParaRPr lang="en-US"/>
        </a:p>
      </dgm:t>
    </dgm:pt>
    <dgm:pt modelId="{B2F79536-B67F-4AC2-B383-5B70E56AAF34}" type="sibTrans" cxnId="{DC461486-EFA6-422E-9011-FC0392B8F428}">
      <dgm:prSet/>
      <dgm:spPr/>
      <dgm:t>
        <a:bodyPr/>
        <a:lstStyle/>
        <a:p>
          <a:endParaRPr lang="en-US"/>
        </a:p>
      </dgm:t>
    </dgm:pt>
    <dgm:pt modelId="{B2343178-3C5E-4F2C-ABC3-B5E4977C52EB}">
      <dgm:prSet phldrT="[Text]"/>
      <dgm:spPr/>
      <dgm:t>
        <a:bodyPr/>
        <a:lstStyle/>
        <a:p>
          <a:r>
            <a:rPr lang="en-US" dirty="0" smtClean="0"/>
            <a:t>SOLID!</a:t>
          </a:r>
          <a:endParaRPr lang="en-US" dirty="0"/>
        </a:p>
      </dgm:t>
    </dgm:pt>
    <dgm:pt modelId="{514066F6-9C3E-4EE0-A4C8-A83AA8C8A559}" type="parTrans" cxnId="{B488A80B-C1FC-4289-A782-92B8E0F0C64A}">
      <dgm:prSet/>
      <dgm:spPr/>
      <dgm:t>
        <a:bodyPr/>
        <a:lstStyle/>
        <a:p>
          <a:endParaRPr lang="en-US"/>
        </a:p>
      </dgm:t>
    </dgm:pt>
    <dgm:pt modelId="{0096537A-DCEA-4177-BBB1-72B5043D3104}" type="sibTrans" cxnId="{B488A80B-C1FC-4289-A782-92B8E0F0C64A}">
      <dgm:prSet/>
      <dgm:spPr/>
      <dgm:t>
        <a:bodyPr/>
        <a:lstStyle/>
        <a:p>
          <a:endParaRPr lang="en-US"/>
        </a:p>
      </dgm:t>
    </dgm:pt>
    <dgm:pt modelId="{F079E2FD-C5C7-4207-AB28-D7F2F2D7E725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15CFE4B4-4FCD-4482-9909-F951ACCB2674}" type="parTrans" cxnId="{198A1A64-458D-49A8-B291-501AEC1BEFEE}">
      <dgm:prSet/>
      <dgm:spPr/>
      <dgm:t>
        <a:bodyPr/>
        <a:lstStyle/>
        <a:p>
          <a:endParaRPr lang="en-US"/>
        </a:p>
      </dgm:t>
    </dgm:pt>
    <dgm:pt modelId="{52E60B13-1BE5-4B50-B3A9-67208F2C72C3}" type="sibTrans" cxnId="{198A1A64-458D-49A8-B291-501AEC1BEFEE}">
      <dgm:prSet/>
      <dgm:spPr/>
      <dgm:t>
        <a:bodyPr/>
        <a:lstStyle/>
        <a:p>
          <a:endParaRPr lang="en-US"/>
        </a:p>
      </dgm:t>
    </dgm:pt>
    <dgm:pt modelId="{4366FDB9-5324-4D0B-BA3C-15F32ED059C8}">
      <dgm:prSet phldrT="[Text]"/>
      <dgm:spPr/>
      <dgm:t>
        <a:bodyPr/>
        <a:lstStyle/>
        <a:p>
          <a:r>
            <a:rPr lang="en-US" dirty="0" smtClean="0"/>
            <a:t>Mature: one of the oldest containers</a:t>
          </a:r>
          <a:endParaRPr lang="en-US" dirty="0"/>
        </a:p>
      </dgm:t>
    </dgm:pt>
    <dgm:pt modelId="{C72950C3-7C03-473A-B4B1-6303CA2E2ACD}" type="parTrans" cxnId="{603CB908-5B82-4D27-A489-14DFD26BE7B9}">
      <dgm:prSet/>
      <dgm:spPr/>
      <dgm:t>
        <a:bodyPr/>
        <a:lstStyle/>
        <a:p>
          <a:endParaRPr lang="en-US"/>
        </a:p>
      </dgm:t>
    </dgm:pt>
    <dgm:pt modelId="{2D6580B3-009A-496E-9A2F-52896DE4B7A2}" type="sibTrans" cxnId="{603CB908-5B82-4D27-A489-14DFD26BE7B9}">
      <dgm:prSet/>
      <dgm:spPr/>
      <dgm:t>
        <a:bodyPr/>
        <a:lstStyle/>
        <a:p>
          <a:endParaRPr lang="en-US"/>
        </a:p>
      </dgm:t>
    </dgm:pt>
    <dgm:pt modelId="{A2627420-2AB2-4230-9986-C6435E0E854B}" type="pres">
      <dgm:prSet presAssocID="{B199D44F-063F-4FF1-AF56-15738C0BCE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0D79-BA4F-46C8-A1EB-CF428A022365}" type="pres">
      <dgm:prSet presAssocID="{091C9E43-5F31-40CD-8E16-503BD0D68C01}" presName="linNode" presStyleCnt="0"/>
      <dgm:spPr/>
    </dgm:pt>
    <dgm:pt modelId="{828742C8-8674-41CA-8659-E0F53C9C62F7}" type="pres">
      <dgm:prSet presAssocID="{091C9E43-5F31-40CD-8E16-503BD0D68C0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BE0E8-CCD0-4A4F-B436-EC1D8874263A}" type="pres">
      <dgm:prSet presAssocID="{091C9E43-5F31-40CD-8E16-503BD0D68C0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E055-494C-463C-9E2F-97199A9410FB}" type="pres">
      <dgm:prSet presAssocID="{2190D7E8-AD17-4D15-A121-37168AD6DCA7}" presName="sp" presStyleCnt="0"/>
      <dgm:spPr/>
    </dgm:pt>
    <dgm:pt modelId="{616DC08E-630C-43C3-A919-EC1E5AB1F85D}" type="pres">
      <dgm:prSet presAssocID="{F079E2FD-C5C7-4207-AB28-D7F2F2D7E725}" presName="linNode" presStyleCnt="0"/>
      <dgm:spPr/>
    </dgm:pt>
    <dgm:pt modelId="{53B11914-AE08-4959-8BD6-7BB9E7C4102F}" type="pres">
      <dgm:prSet presAssocID="{F079E2FD-C5C7-4207-AB28-D7F2F2D7E72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EF491-86ED-41E4-A468-F61BF1109A11}" type="pres">
      <dgm:prSet presAssocID="{F079E2FD-C5C7-4207-AB28-D7F2F2D7E72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F5EB26-E4BF-45FB-B492-C622CF58DEBF}" type="presOf" srcId="{B2343178-3C5E-4F2C-ABC3-B5E4977C52EB}" destId="{2D6BE0E8-CCD0-4A4F-B436-EC1D8874263A}" srcOrd="0" destOrd="3" presId="urn:microsoft.com/office/officeart/2005/8/layout/vList5"/>
    <dgm:cxn modelId="{15CAAFB8-529F-488A-A5F4-ABEA83D15B4F}" srcId="{F079E2FD-C5C7-4207-AB28-D7F2F2D7E725}" destId="{DE100651-1575-4762-84E3-79F0EC2D0C14}" srcOrd="1" destOrd="0" parTransId="{A579FE98-4DBD-4D26-8ED1-BA46208D0931}" sibTransId="{D7BB1F8E-CB3C-41D6-B83C-2E8DF3267603}"/>
    <dgm:cxn modelId="{09024953-8D0D-4ED1-AEC6-0515EC98F6FA}" type="presOf" srcId="{B199D44F-063F-4FF1-AF56-15738C0BCE6F}" destId="{A2627420-2AB2-4230-9986-C6435E0E854B}" srcOrd="0" destOrd="0" presId="urn:microsoft.com/office/officeart/2005/8/layout/vList5"/>
    <dgm:cxn modelId="{C06DCF0D-45A0-4B7D-926E-132F4F14BAFD}" type="presOf" srcId="{F079E2FD-C5C7-4207-AB28-D7F2F2D7E725}" destId="{53B11914-AE08-4959-8BD6-7BB9E7C4102F}" srcOrd="0" destOrd="0" presId="urn:microsoft.com/office/officeart/2005/8/layout/vList5"/>
    <dgm:cxn modelId="{417C50E7-7989-48C4-9770-F9AA98FFE1B3}" srcId="{091C9E43-5F31-40CD-8E16-503BD0D68C01}" destId="{6D7BF4DD-75D4-4101-97E6-D3FB88F1DF10}" srcOrd="1" destOrd="0" parTransId="{48CB74EF-8132-44D2-9CAC-EA8DDC39E905}" sibTransId="{6C124528-EE8D-417D-B472-A0CEC3D458EF}"/>
    <dgm:cxn modelId="{27ECBA32-63C0-489E-B276-913192F61093}" type="presOf" srcId="{4F70C1F2-27FA-48CB-9077-303675B060A9}" destId="{2D6BE0E8-CCD0-4A4F-B436-EC1D8874263A}" srcOrd="0" destOrd="2" presId="urn:microsoft.com/office/officeart/2005/8/layout/vList5"/>
    <dgm:cxn modelId="{6ABB6000-F262-4153-A755-71C0A7217FCD}" srcId="{F079E2FD-C5C7-4207-AB28-D7F2F2D7E725}" destId="{20C25630-EED9-46DD-9600-D125AD129E19}" srcOrd="3" destOrd="0" parTransId="{413E1043-5C95-4849-9C54-B8CC41163441}" sibTransId="{62B11C07-FB41-442B-9A8D-1443C16EAED8}"/>
    <dgm:cxn modelId="{1D5B8BC6-C3CF-427C-9E4C-3B777502264A}" type="presOf" srcId="{091C9E43-5F31-40CD-8E16-503BD0D68C01}" destId="{828742C8-8674-41CA-8659-E0F53C9C62F7}" srcOrd="0" destOrd="0" presId="urn:microsoft.com/office/officeart/2005/8/layout/vList5"/>
    <dgm:cxn modelId="{D080AE30-CDE1-4029-BEEF-30216A2C1316}" type="presOf" srcId="{20C25630-EED9-46DD-9600-D125AD129E19}" destId="{B9FEF491-86ED-41E4-A468-F61BF1109A11}" srcOrd="0" destOrd="3" presId="urn:microsoft.com/office/officeart/2005/8/layout/vList5"/>
    <dgm:cxn modelId="{014CAF16-C6E1-4A01-B321-2E3CF1F33C1C}" srcId="{F079E2FD-C5C7-4207-AB28-D7F2F2D7E725}" destId="{28C0683E-DA74-4F8C-A474-259BB22B78D1}" srcOrd="2" destOrd="0" parTransId="{5D38D915-B632-4E1E-BF1E-C25B3C968E8D}" sibTransId="{DC8C5FA8-F46C-449D-B7E5-5E050BE30ADE}"/>
    <dgm:cxn modelId="{198A1A64-458D-49A8-B291-501AEC1BEFEE}" srcId="{B199D44F-063F-4FF1-AF56-15738C0BCE6F}" destId="{F079E2FD-C5C7-4207-AB28-D7F2F2D7E725}" srcOrd="1" destOrd="0" parTransId="{15CFE4B4-4FCD-4482-9909-F951ACCB2674}" sibTransId="{52E60B13-1BE5-4B50-B3A9-67208F2C72C3}"/>
    <dgm:cxn modelId="{603CB908-5B82-4D27-A489-14DFD26BE7B9}" srcId="{F079E2FD-C5C7-4207-AB28-D7F2F2D7E725}" destId="{4366FDB9-5324-4D0B-BA3C-15F32ED059C8}" srcOrd="0" destOrd="0" parTransId="{C72950C3-7C03-473A-B4B1-6303CA2E2ACD}" sibTransId="{2D6580B3-009A-496E-9A2F-52896DE4B7A2}"/>
    <dgm:cxn modelId="{6832962D-6612-4FE3-B32A-E82049BA5CB9}" type="presOf" srcId="{4366FDB9-5324-4D0B-BA3C-15F32ED059C8}" destId="{B9FEF491-86ED-41E4-A468-F61BF1109A11}" srcOrd="0" destOrd="0" presId="urn:microsoft.com/office/officeart/2005/8/layout/vList5"/>
    <dgm:cxn modelId="{FDE3DEF6-911A-42D2-88B6-D8074CF52A57}" type="presOf" srcId="{6D7BF4DD-75D4-4101-97E6-D3FB88F1DF10}" destId="{2D6BE0E8-CCD0-4A4F-B436-EC1D8874263A}" srcOrd="0" destOrd="1" presId="urn:microsoft.com/office/officeart/2005/8/layout/vList5"/>
    <dgm:cxn modelId="{B488A80B-C1FC-4289-A782-92B8E0F0C64A}" srcId="{091C9E43-5F31-40CD-8E16-503BD0D68C01}" destId="{B2343178-3C5E-4F2C-ABC3-B5E4977C52EB}" srcOrd="3" destOrd="0" parTransId="{514066F6-9C3E-4EE0-A4C8-A83AA8C8A559}" sibTransId="{0096537A-DCEA-4177-BBB1-72B5043D3104}"/>
    <dgm:cxn modelId="{3CA7ACE3-ABE1-4C76-9C8D-6DE6B7A93856}" srcId="{B199D44F-063F-4FF1-AF56-15738C0BCE6F}" destId="{091C9E43-5F31-40CD-8E16-503BD0D68C01}" srcOrd="0" destOrd="0" parTransId="{1A9458F1-A92D-458F-92C5-9C7B81A99B95}" sibTransId="{2190D7E8-AD17-4D15-A121-37168AD6DCA7}"/>
    <dgm:cxn modelId="{D80F607E-83FD-4867-94E7-94821DCC1D91}" type="presOf" srcId="{DE100651-1575-4762-84E3-79F0EC2D0C14}" destId="{B9FEF491-86ED-41E4-A468-F61BF1109A11}" srcOrd="0" destOrd="1" presId="urn:microsoft.com/office/officeart/2005/8/layout/vList5"/>
    <dgm:cxn modelId="{E23A0215-BDD5-42ED-A49B-8F24A388C686}" type="presOf" srcId="{28C0683E-DA74-4F8C-A474-259BB22B78D1}" destId="{B9FEF491-86ED-41E4-A468-F61BF1109A11}" srcOrd="0" destOrd="2" presId="urn:microsoft.com/office/officeart/2005/8/layout/vList5"/>
    <dgm:cxn modelId="{DC461486-EFA6-422E-9011-FC0392B8F428}" srcId="{091C9E43-5F31-40CD-8E16-503BD0D68C01}" destId="{4F70C1F2-27FA-48CB-9077-303675B060A9}" srcOrd="2" destOrd="0" parTransId="{13C968DA-C3E0-4EBB-A5AB-A3CAFFD7F794}" sibTransId="{B2F79536-B67F-4AC2-B383-5B70E56AAF34}"/>
    <dgm:cxn modelId="{8B9C5F45-9F22-4027-B611-D418D9900723}" srcId="{091C9E43-5F31-40CD-8E16-503BD0D68C01}" destId="{5A2BCD32-1190-4D22-A229-BF58620928F6}" srcOrd="0" destOrd="0" parTransId="{7894EA0D-762F-4874-992D-8C95D8E5D3D0}" sibTransId="{437F997C-6015-43A1-B649-99E7DA274F46}"/>
    <dgm:cxn modelId="{B5A57AA9-D4DC-4D7F-B954-1D47382CF4FE}" type="presOf" srcId="{5A2BCD32-1190-4D22-A229-BF58620928F6}" destId="{2D6BE0E8-CCD0-4A4F-B436-EC1D8874263A}" srcOrd="0" destOrd="0" presId="urn:microsoft.com/office/officeart/2005/8/layout/vList5"/>
    <dgm:cxn modelId="{384D488B-97AE-4920-98C9-E3CB985302C2}" type="presParOf" srcId="{A2627420-2AB2-4230-9986-C6435E0E854B}" destId="{32380D79-BA4F-46C8-A1EB-CF428A022365}" srcOrd="0" destOrd="0" presId="urn:microsoft.com/office/officeart/2005/8/layout/vList5"/>
    <dgm:cxn modelId="{5F5B20B4-64AF-4AF9-8EE6-90835532F1FD}" type="presParOf" srcId="{32380D79-BA4F-46C8-A1EB-CF428A022365}" destId="{828742C8-8674-41CA-8659-E0F53C9C62F7}" srcOrd="0" destOrd="0" presId="urn:microsoft.com/office/officeart/2005/8/layout/vList5"/>
    <dgm:cxn modelId="{31ECE150-2121-4470-BB08-F479C90D2D3B}" type="presParOf" srcId="{32380D79-BA4F-46C8-A1EB-CF428A022365}" destId="{2D6BE0E8-CCD0-4A4F-B436-EC1D8874263A}" srcOrd="1" destOrd="0" presId="urn:microsoft.com/office/officeart/2005/8/layout/vList5"/>
    <dgm:cxn modelId="{007B1F3A-A79F-4FFF-B687-4A9E30F781AC}" type="presParOf" srcId="{A2627420-2AB2-4230-9986-C6435E0E854B}" destId="{13EEE055-494C-463C-9E2F-97199A9410FB}" srcOrd="1" destOrd="0" presId="urn:microsoft.com/office/officeart/2005/8/layout/vList5"/>
    <dgm:cxn modelId="{A8191C05-212C-4ED6-97D0-18472190858B}" type="presParOf" srcId="{A2627420-2AB2-4230-9986-C6435E0E854B}" destId="{616DC08E-630C-43C3-A919-EC1E5AB1F85D}" srcOrd="2" destOrd="0" presId="urn:microsoft.com/office/officeart/2005/8/layout/vList5"/>
    <dgm:cxn modelId="{74F16F63-3725-4D34-8FC2-DF1123B5CF97}" type="presParOf" srcId="{616DC08E-630C-43C3-A919-EC1E5AB1F85D}" destId="{53B11914-AE08-4959-8BD6-7BB9E7C4102F}" srcOrd="0" destOrd="0" presId="urn:microsoft.com/office/officeart/2005/8/layout/vList5"/>
    <dgm:cxn modelId="{1736D263-0FA6-48A7-A9D3-1D443DCF287E}" type="presParOf" srcId="{616DC08E-630C-43C3-A919-EC1E5AB1F85D}" destId="{B9FEF491-86ED-41E4-A468-F61BF1109A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F79873-07EC-47CD-9D6B-787A0CD358AA}" type="doc">
      <dgm:prSet loTypeId="urn:microsoft.com/office/officeart/2005/8/layout/hList3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50A6F90-A4FC-4B06-A941-B929BAB22E31}">
      <dgm:prSet/>
      <dgm:spPr/>
      <dgm:t>
        <a:bodyPr/>
        <a:lstStyle/>
        <a:p>
          <a:pPr rtl="0"/>
          <a:r>
            <a:rPr lang="en-US" b="0" i="0" dirty="0" smtClean="0"/>
            <a:t>Design pattern which encapsulates the processes involved in obtaining a service.</a:t>
          </a:r>
          <a:endParaRPr lang="en-US" dirty="0"/>
        </a:p>
      </dgm:t>
    </dgm:pt>
    <dgm:pt modelId="{2AB70CC1-2891-460F-9777-202D66CB3C9E}" type="parTrans" cxnId="{EC6C34AC-B1E7-4201-956D-397561325B2F}">
      <dgm:prSet/>
      <dgm:spPr/>
      <dgm:t>
        <a:bodyPr/>
        <a:lstStyle/>
        <a:p>
          <a:endParaRPr lang="en-US"/>
        </a:p>
      </dgm:t>
    </dgm:pt>
    <dgm:pt modelId="{E72AB9A1-77CE-4B66-9C08-7AF45D12CF01}" type="sibTrans" cxnId="{EC6C34AC-B1E7-4201-956D-397561325B2F}">
      <dgm:prSet/>
      <dgm:spPr/>
      <dgm:t>
        <a:bodyPr/>
        <a:lstStyle/>
        <a:p>
          <a:endParaRPr lang="en-US"/>
        </a:p>
      </dgm:t>
    </dgm:pt>
    <dgm:pt modelId="{983970AC-69B0-4192-ACF9-04F502708FB7}">
      <dgm:prSet custT="1"/>
      <dgm:spPr/>
      <dgm:t>
        <a:bodyPr/>
        <a:lstStyle/>
        <a:p>
          <a:pPr rtl="0"/>
          <a:r>
            <a:rPr lang="en-US" sz="2800" u="sng" dirty="0" smtClean="0"/>
            <a:t>Requester</a:t>
          </a:r>
          <a:r>
            <a:rPr lang="en-US" sz="2800" dirty="0" smtClean="0"/>
            <a:t/>
          </a:r>
          <a:br>
            <a:rPr lang="en-US" sz="2800" dirty="0" smtClean="0"/>
          </a:br>
          <a:r>
            <a:rPr lang="en-US" sz="2800" dirty="0" smtClean="0"/>
            <a:t/>
          </a:r>
          <a:br>
            <a:rPr lang="en-US" sz="2800" dirty="0" smtClean="0"/>
          </a:br>
          <a:r>
            <a:rPr lang="en-US" sz="2800" dirty="0" smtClean="0"/>
            <a:t>Asks the locator for a particular service.</a:t>
          </a:r>
          <a:endParaRPr lang="en-US" sz="2800" dirty="0"/>
        </a:p>
      </dgm:t>
    </dgm:pt>
    <dgm:pt modelId="{CFD10300-FCD2-4E6B-BFB4-BD1B7A8795D2}" type="parTrans" cxnId="{BA1A52DB-F1FE-428A-877B-985E5DB7F45A}">
      <dgm:prSet/>
      <dgm:spPr/>
      <dgm:t>
        <a:bodyPr/>
        <a:lstStyle/>
        <a:p>
          <a:endParaRPr lang="en-US"/>
        </a:p>
      </dgm:t>
    </dgm:pt>
    <dgm:pt modelId="{4E4DD149-7538-4A45-8271-8C5BDF6F6705}" type="sibTrans" cxnId="{BA1A52DB-F1FE-428A-877B-985E5DB7F45A}">
      <dgm:prSet/>
      <dgm:spPr/>
      <dgm:t>
        <a:bodyPr/>
        <a:lstStyle/>
        <a:p>
          <a:endParaRPr lang="en-US"/>
        </a:p>
      </dgm:t>
    </dgm:pt>
    <dgm:pt modelId="{50369FE0-8F2D-4F56-8DB8-51AB001F2FE1}">
      <dgm:prSet custT="1"/>
      <dgm:spPr/>
      <dgm:t>
        <a:bodyPr/>
        <a:lstStyle/>
        <a:p>
          <a:pPr rtl="0"/>
          <a:r>
            <a:rPr lang="en-US" sz="2400" u="sng" dirty="0" smtClean="0"/>
            <a:t>Service Locator</a:t>
          </a:r>
          <a:br>
            <a:rPr lang="en-US" sz="2400" u="sng" dirty="0" smtClean="0"/>
          </a:br>
          <a:r>
            <a:rPr lang="en-US" sz="2400" u="sng" dirty="0" smtClean="0"/>
            <a:t/>
          </a:r>
          <a:br>
            <a:rPr lang="en-US" sz="2400" u="sng" dirty="0" smtClean="0"/>
          </a:br>
          <a:r>
            <a:rPr lang="en-US" sz="2400" dirty="0" smtClean="0"/>
            <a:t>Based on configuration, builds up and returns the requested service.</a:t>
          </a:r>
          <a:endParaRPr lang="en-US" sz="2400" dirty="0"/>
        </a:p>
      </dgm:t>
    </dgm:pt>
    <dgm:pt modelId="{C38968A1-7BC8-45F4-81FA-A09C02832A4F}" type="parTrans" cxnId="{8766009E-7D7F-4E6F-B773-902F63BC0649}">
      <dgm:prSet/>
      <dgm:spPr/>
      <dgm:t>
        <a:bodyPr/>
        <a:lstStyle/>
        <a:p>
          <a:endParaRPr lang="en-US"/>
        </a:p>
      </dgm:t>
    </dgm:pt>
    <dgm:pt modelId="{FD4541AC-6B0C-4D49-9D54-DCC1B428E6E1}" type="sibTrans" cxnId="{8766009E-7D7F-4E6F-B773-902F63BC0649}">
      <dgm:prSet/>
      <dgm:spPr/>
      <dgm:t>
        <a:bodyPr/>
        <a:lstStyle/>
        <a:p>
          <a:endParaRPr lang="en-US"/>
        </a:p>
      </dgm:t>
    </dgm:pt>
    <dgm:pt modelId="{6A72AD9D-BE3D-445A-AD1E-FC27A8358C26}" type="pres">
      <dgm:prSet presAssocID="{A0F79873-07EC-47CD-9D6B-787A0CD358A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C58DB6-DCE8-4659-BA7E-D2C2706A1840}" type="pres">
      <dgm:prSet presAssocID="{350A6F90-A4FC-4B06-A941-B929BAB22E31}" presName="roof" presStyleLbl="dkBgShp" presStyleIdx="0" presStyleCnt="2"/>
      <dgm:spPr/>
      <dgm:t>
        <a:bodyPr/>
        <a:lstStyle/>
        <a:p>
          <a:endParaRPr lang="en-US"/>
        </a:p>
      </dgm:t>
    </dgm:pt>
    <dgm:pt modelId="{E039F727-8A28-46E6-8001-9EAE2DBC90DE}" type="pres">
      <dgm:prSet presAssocID="{350A6F90-A4FC-4B06-A941-B929BAB22E31}" presName="pillars" presStyleCnt="0"/>
      <dgm:spPr/>
    </dgm:pt>
    <dgm:pt modelId="{5AAE0673-A444-4BFA-9A31-3DC544FE090B}" type="pres">
      <dgm:prSet presAssocID="{350A6F90-A4FC-4B06-A941-B929BAB22E31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05F83-7BB2-44A4-A2F2-DAAE401EADA3}" type="pres">
      <dgm:prSet presAssocID="{50369FE0-8F2D-4F56-8DB8-51AB001F2FE1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A14BA-E54E-496A-BF6B-0235507428CB}" type="pres">
      <dgm:prSet presAssocID="{350A6F90-A4FC-4B06-A941-B929BAB22E31}" presName="base" presStyleLbl="dkBgShp" presStyleIdx="1" presStyleCnt="2"/>
      <dgm:spPr/>
    </dgm:pt>
  </dgm:ptLst>
  <dgm:cxnLst>
    <dgm:cxn modelId="{BA1A52DB-F1FE-428A-877B-985E5DB7F45A}" srcId="{350A6F90-A4FC-4B06-A941-B929BAB22E31}" destId="{983970AC-69B0-4192-ACF9-04F502708FB7}" srcOrd="0" destOrd="0" parTransId="{CFD10300-FCD2-4E6B-BFB4-BD1B7A8795D2}" sibTransId="{4E4DD149-7538-4A45-8271-8C5BDF6F6705}"/>
    <dgm:cxn modelId="{937AFF69-1472-499A-A187-CC7CDCDB76B7}" type="presOf" srcId="{A0F79873-07EC-47CD-9D6B-787A0CD358AA}" destId="{6A72AD9D-BE3D-445A-AD1E-FC27A8358C26}" srcOrd="0" destOrd="0" presId="urn:microsoft.com/office/officeart/2005/8/layout/hList3"/>
    <dgm:cxn modelId="{D6F53E23-2E5C-4FB8-B6FA-CDEC10FEC66B}" type="presOf" srcId="{350A6F90-A4FC-4B06-A941-B929BAB22E31}" destId="{DAC58DB6-DCE8-4659-BA7E-D2C2706A1840}" srcOrd="0" destOrd="0" presId="urn:microsoft.com/office/officeart/2005/8/layout/hList3"/>
    <dgm:cxn modelId="{8766009E-7D7F-4E6F-B773-902F63BC0649}" srcId="{350A6F90-A4FC-4B06-A941-B929BAB22E31}" destId="{50369FE0-8F2D-4F56-8DB8-51AB001F2FE1}" srcOrd="1" destOrd="0" parTransId="{C38968A1-7BC8-45F4-81FA-A09C02832A4F}" sibTransId="{FD4541AC-6B0C-4D49-9D54-DCC1B428E6E1}"/>
    <dgm:cxn modelId="{692BB1A0-A3F1-449B-A44A-EBF85D76E2A5}" type="presOf" srcId="{50369FE0-8F2D-4F56-8DB8-51AB001F2FE1}" destId="{7B205F83-7BB2-44A4-A2F2-DAAE401EADA3}" srcOrd="0" destOrd="0" presId="urn:microsoft.com/office/officeart/2005/8/layout/hList3"/>
    <dgm:cxn modelId="{EC6C34AC-B1E7-4201-956D-397561325B2F}" srcId="{A0F79873-07EC-47CD-9D6B-787A0CD358AA}" destId="{350A6F90-A4FC-4B06-A941-B929BAB22E31}" srcOrd="0" destOrd="0" parTransId="{2AB70CC1-2891-460F-9777-202D66CB3C9E}" sibTransId="{E72AB9A1-77CE-4B66-9C08-7AF45D12CF01}"/>
    <dgm:cxn modelId="{A5B66EB3-CB6A-4216-AA3F-1ECE286048EA}" type="presOf" srcId="{983970AC-69B0-4192-ACF9-04F502708FB7}" destId="{5AAE0673-A444-4BFA-9A31-3DC544FE090B}" srcOrd="0" destOrd="0" presId="urn:microsoft.com/office/officeart/2005/8/layout/hList3"/>
    <dgm:cxn modelId="{915E5F83-6B7F-4B34-8AA1-03A90CBED2E3}" type="presParOf" srcId="{6A72AD9D-BE3D-445A-AD1E-FC27A8358C26}" destId="{DAC58DB6-DCE8-4659-BA7E-D2C2706A1840}" srcOrd="0" destOrd="0" presId="urn:microsoft.com/office/officeart/2005/8/layout/hList3"/>
    <dgm:cxn modelId="{3BE13483-3E78-4264-B52A-F1D854909AB1}" type="presParOf" srcId="{6A72AD9D-BE3D-445A-AD1E-FC27A8358C26}" destId="{E039F727-8A28-46E6-8001-9EAE2DBC90DE}" srcOrd="1" destOrd="0" presId="urn:microsoft.com/office/officeart/2005/8/layout/hList3"/>
    <dgm:cxn modelId="{1E91B8F9-E2B7-4E08-9809-038FE8EA5EEA}" type="presParOf" srcId="{E039F727-8A28-46E6-8001-9EAE2DBC90DE}" destId="{5AAE0673-A444-4BFA-9A31-3DC544FE090B}" srcOrd="0" destOrd="0" presId="urn:microsoft.com/office/officeart/2005/8/layout/hList3"/>
    <dgm:cxn modelId="{40EAA2F3-8924-4846-B8BA-AC6BB5931E09}" type="presParOf" srcId="{E039F727-8A28-46E6-8001-9EAE2DBC90DE}" destId="{7B205F83-7BB2-44A4-A2F2-DAAE401EADA3}" srcOrd="1" destOrd="0" presId="urn:microsoft.com/office/officeart/2005/8/layout/hList3"/>
    <dgm:cxn modelId="{00E3929C-BFF3-4879-834B-B11998284096}" type="presParOf" srcId="{6A72AD9D-BE3D-445A-AD1E-FC27A8358C26}" destId="{251A14BA-E54E-496A-BF6B-0235507428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F79873-07EC-47CD-9D6B-787A0CD358AA}" type="doc">
      <dgm:prSet loTypeId="urn:microsoft.com/office/officeart/2005/8/layout/hList3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50A6F90-A4FC-4B06-A941-B929BAB22E31}">
      <dgm:prSet/>
      <dgm:spPr/>
      <dgm:t>
        <a:bodyPr/>
        <a:lstStyle/>
        <a:p>
          <a:pPr rtl="0"/>
          <a:r>
            <a:rPr lang="en-US" dirty="0" smtClean="0"/>
            <a:t>MVP is a </a:t>
          </a:r>
          <a:r>
            <a:rPr lang="en-US" b="1" dirty="0" smtClean="0"/>
            <a:t>user interface design pattern</a:t>
          </a:r>
          <a:r>
            <a:rPr lang="en-US" dirty="0" smtClean="0"/>
            <a:t> engineered to improve the </a:t>
          </a:r>
          <a:r>
            <a:rPr lang="en-US" b="1" dirty="0" smtClean="0"/>
            <a:t>separation of concerns</a:t>
          </a:r>
          <a:r>
            <a:rPr lang="en-US" dirty="0" smtClean="0"/>
            <a:t> within an application’s presentation layer.</a:t>
          </a:r>
          <a:endParaRPr lang="en-US" dirty="0"/>
        </a:p>
      </dgm:t>
    </dgm:pt>
    <dgm:pt modelId="{2AB70CC1-2891-460F-9777-202D66CB3C9E}" type="parTrans" cxnId="{EC6C34AC-B1E7-4201-956D-397561325B2F}">
      <dgm:prSet/>
      <dgm:spPr/>
      <dgm:t>
        <a:bodyPr/>
        <a:lstStyle/>
        <a:p>
          <a:endParaRPr lang="en-US"/>
        </a:p>
      </dgm:t>
    </dgm:pt>
    <dgm:pt modelId="{E72AB9A1-77CE-4B66-9C08-7AF45D12CF01}" type="sibTrans" cxnId="{EC6C34AC-B1E7-4201-956D-397561325B2F}">
      <dgm:prSet/>
      <dgm:spPr/>
      <dgm:t>
        <a:bodyPr/>
        <a:lstStyle/>
        <a:p>
          <a:endParaRPr lang="en-US"/>
        </a:p>
      </dgm:t>
    </dgm:pt>
    <dgm:pt modelId="{983970AC-69B0-4192-ACF9-04F502708FB7}">
      <dgm:prSet custT="1"/>
      <dgm:spPr/>
      <dgm:t>
        <a:bodyPr/>
        <a:lstStyle/>
        <a:p>
          <a:pPr rtl="0"/>
          <a:r>
            <a:rPr lang="en-US" sz="2800" u="sng" dirty="0" smtClean="0"/>
            <a:t>Model </a:t>
          </a:r>
          <a:r>
            <a:rPr lang="en-US" sz="2800" dirty="0" smtClean="0"/>
            <a:t/>
          </a:r>
          <a:br>
            <a:rPr lang="en-US" sz="2800" dirty="0" smtClean="0"/>
          </a:br>
          <a:r>
            <a:rPr lang="en-US" sz="2800" dirty="0" smtClean="0"/>
            <a:t/>
          </a:r>
          <a:br>
            <a:rPr lang="en-US" sz="2800" dirty="0" smtClean="0"/>
          </a:br>
          <a:r>
            <a:rPr lang="en-US" sz="2800" dirty="0" smtClean="0"/>
            <a:t>Object that defines the data to be displayed.</a:t>
          </a:r>
          <a:endParaRPr lang="en-US" sz="2800" dirty="0"/>
        </a:p>
      </dgm:t>
    </dgm:pt>
    <dgm:pt modelId="{CFD10300-FCD2-4E6B-BFB4-BD1B7A8795D2}" type="parTrans" cxnId="{BA1A52DB-F1FE-428A-877B-985E5DB7F45A}">
      <dgm:prSet/>
      <dgm:spPr/>
      <dgm:t>
        <a:bodyPr/>
        <a:lstStyle/>
        <a:p>
          <a:endParaRPr lang="en-US"/>
        </a:p>
      </dgm:t>
    </dgm:pt>
    <dgm:pt modelId="{4E4DD149-7538-4A45-8271-8C5BDF6F6705}" type="sibTrans" cxnId="{BA1A52DB-F1FE-428A-877B-985E5DB7F45A}">
      <dgm:prSet/>
      <dgm:spPr/>
      <dgm:t>
        <a:bodyPr/>
        <a:lstStyle/>
        <a:p>
          <a:endParaRPr lang="en-US"/>
        </a:p>
      </dgm:t>
    </dgm:pt>
    <dgm:pt modelId="{50369FE0-8F2D-4F56-8DB8-51AB001F2FE1}">
      <dgm:prSet custT="1"/>
      <dgm:spPr/>
      <dgm:t>
        <a:bodyPr/>
        <a:lstStyle/>
        <a:p>
          <a:pPr rtl="0"/>
          <a:r>
            <a:rPr lang="en-US" sz="2800" u="sng" dirty="0" smtClean="0"/>
            <a:t>View </a:t>
          </a:r>
          <a:br>
            <a:rPr lang="en-US" sz="2800" u="sng" dirty="0" smtClean="0"/>
          </a:br>
          <a:r>
            <a:rPr lang="en-US" sz="2800" u="sng" dirty="0" smtClean="0"/>
            <a:t/>
          </a:r>
          <a:br>
            <a:rPr lang="en-US" sz="2800" u="sng" dirty="0" smtClean="0"/>
          </a:br>
          <a:r>
            <a:rPr lang="en-US" sz="2800" dirty="0" smtClean="0"/>
            <a:t>Interface that displays the data.</a:t>
          </a:r>
          <a:br>
            <a:rPr lang="en-US" sz="2800" dirty="0" smtClean="0"/>
          </a:br>
          <a:endParaRPr lang="en-US" sz="2800" dirty="0"/>
        </a:p>
      </dgm:t>
    </dgm:pt>
    <dgm:pt modelId="{C38968A1-7BC8-45F4-81FA-A09C02832A4F}" type="parTrans" cxnId="{8766009E-7D7F-4E6F-B773-902F63BC0649}">
      <dgm:prSet/>
      <dgm:spPr/>
      <dgm:t>
        <a:bodyPr/>
        <a:lstStyle/>
        <a:p>
          <a:endParaRPr lang="en-US"/>
        </a:p>
      </dgm:t>
    </dgm:pt>
    <dgm:pt modelId="{FD4541AC-6B0C-4D49-9D54-DCC1B428E6E1}" type="sibTrans" cxnId="{8766009E-7D7F-4E6F-B773-902F63BC0649}">
      <dgm:prSet/>
      <dgm:spPr/>
      <dgm:t>
        <a:bodyPr/>
        <a:lstStyle/>
        <a:p>
          <a:endParaRPr lang="en-US"/>
        </a:p>
      </dgm:t>
    </dgm:pt>
    <dgm:pt modelId="{6AF830E1-1648-42D1-B106-B0277E2E469B}">
      <dgm:prSet custT="1"/>
      <dgm:spPr/>
      <dgm:t>
        <a:bodyPr/>
        <a:lstStyle/>
        <a:p>
          <a:pPr rtl="0"/>
          <a:r>
            <a:rPr lang="en-US" sz="2800" u="sng" dirty="0" smtClean="0"/>
            <a:t>Presenter</a:t>
          </a:r>
          <a:r>
            <a:rPr lang="en-US" sz="2800" dirty="0" smtClean="0"/>
            <a:t/>
          </a:r>
          <a:br>
            <a:rPr lang="en-US" sz="2800" dirty="0" smtClean="0"/>
          </a:br>
          <a:r>
            <a:rPr lang="en-US" sz="2800" dirty="0" smtClean="0"/>
            <a:t/>
          </a:r>
          <a:br>
            <a:rPr lang="en-US" sz="2800" dirty="0" smtClean="0"/>
          </a:br>
          <a:r>
            <a:rPr lang="en-US" sz="2800" dirty="0" smtClean="0"/>
            <a:t>Acts upon the model, tells the view what to do.</a:t>
          </a:r>
          <a:endParaRPr lang="en-US" sz="2800" dirty="0"/>
        </a:p>
      </dgm:t>
    </dgm:pt>
    <dgm:pt modelId="{A9BC1C57-D99D-49B9-92AA-BE76F94231CB}" type="parTrans" cxnId="{BF41EF1F-399A-4E21-9C74-9A5AF61B88D1}">
      <dgm:prSet/>
      <dgm:spPr/>
      <dgm:t>
        <a:bodyPr/>
        <a:lstStyle/>
        <a:p>
          <a:endParaRPr lang="en-US"/>
        </a:p>
      </dgm:t>
    </dgm:pt>
    <dgm:pt modelId="{DAA75A4F-AE8D-4179-9FEA-970BB8BF6F8A}" type="sibTrans" cxnId="{BF41EF1F-399A-4E21-9C74-9A5AF61B88D1}">
      <dgm:prSet/>
      <dgm:spPr/>
      <dgm:t>
        <a:bodyPr/>
        <a:lstStyle/>
        <a:p>
          <a:endParaRPr lang="en-US"/>
        </a:p>
      </dgm:t>
    </dgm:pt>
    <dgm:pt modelId="{6A72AD9D-BE3D-445A-AD1E-FC27A8358C26}" type="pres">
      <dgm:prSet presAssocID="{A0F79873-07EC-47CD-9D6B-787A0CD358A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C58DB6-DCE8-4659-BA7E-D2C2706A1840}" type="pres">
      <dgm:prSet presAssocID="{350A6F90-A4FC-4B06-A941-B929BAB22E31}" presName="roof" presStyleLbl="dkBgShp" presStyleIdx="0" presStyleCnt="2"/>
      <dgm:spPr/>
      <dgm:t>
        <a:bodyPr/>
        <a:lstStyle/>
        <a:p>
          <a:endParaRPr lang="en-US"/>
        </a:p>
      </dgm:t>
    </dgm:pt>
    <dgm:pt modelId="{E039F727-8A28-46E6-8001-9EAE2DBC90DE}" type="pres">
      <dgm:prSet presAssocID="{350A6F90-A4FC-4B06-A941-B929BAB22E31}" presName="pillars" presStyleCnt="0"/>
      <dgm:spPr/>
    </dgm:pt>
    <dgm:pt modelId="{5AAE0673-A444-4BFA-9A31-3DC544FE090B}" type="pres">
      <dgm:prSet presAssocID="{350A6F90-A4FC-4B06-A941-B929BAB22E31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05F83-7BB2-44A4-A2F2-DAAE401EADA3}" type="pres">
      <dgm:prSet presAssocID="{50369FE0-8F2D-4F56-8DB8-51AB001F2FE1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0B06D-C6C5-47E7-8208-7B1D732029BF}" type="pres">
      <dgm:prSet presAssocID="{6AF830E1-1648-42D1-B106-B0277E2E469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A14BA-E54E-496A-BF6B-0235507428CB}" type="pres">
      <dgm:prSet presAssocID="{350A6F90-A4FC-4B06-A941-B929BAB22E31}" presName="base" presStyleLbl="dkBgShp" presStyleIdx="1" presStyleCnt="2"/>
      <dgm:spPr/>
    </dgm:pt>
  </dgm:ptLst>
  <dgm:cxnLst>
    <dgm:cxn modelId="{314954C4-9B4F-4296-B689-1CAF03B55A88}" type="presOf" srcId="{6AF830E1-1648-42D1-B106-B0277E2E469B}" destId="{51E0B06D-C6C5-47E7-8208-7B1D732029BF}" srcOrd="0" destOrd="0" presId="urn:microsoft.com/office/officeart/2005/8/layout/hList3"/>
    <dgm:cxn modelId="{BA1A52DB-F1FE-428A-877B-985E5DB7F45A}" srcId="{350A6F90-A4FC-4B06-A941-B929BAB22E31}" destId="{983970AC-69B0-4192-ACF9-04F502708FB7}" srcOrd="0" destOrd="0" parTransId="{CFD10300-FCD2-4E6B-BFB4-BD1B7A8795D2}" sibTransId="{4E4DD149-7538-4A45-8271-8C5BDF6F6705}"/>
    <dgm:cxn modelId="{CDCF02C3-6077-4644-A940-ED14C69A07DD}" type="presOf" srcId="{A0F79873-07EC-47CD-9D6B-787A0CD358AA}" destId="{6A72AD9D-BE3D-445A-AD1E-FC27A8358C26}" srcOrd="0" destOrd="0" presId="urn:microsoft.com/office/officeart/2005/8/layout/hList3"/>
    <dgm:cxn modelId="{8766009E-7D7F-4E6F-B773-902F63BC0649}" srcId="{350A6F90-A4FC-4B06-A941-B929BAB22E31}" destId="{50369FE0-8F2D-4F56-8DB8-51AB001F2FE1}" srcOrd="1" destOrd="0" parTransId="{C38968A1-7BC8-45F4-81FA-A09C02832A4F}" sibTransId="{FD4541AC-6B0C-4D49-9D54-DCC1B428E6E1}"/>
    <dgm:cxn modelId="{BF41EF1F-399A-4E21-9C74-9A5AF61B88D1}" srcId="{350A6F90-A4FC-4B06-A941-B929BAB22E31}" destId="{6AF830E1-1648-42D1-B106-B0277E2E469B}" srcOrd="2" destOrd="0" parTransId="{A9BC1C57-D99D-49B9-92AA-BE76F94231CB}" sibTransId="{DAA75A4F-AE8D-4179-9FEA-970BB8BF6F8A}"/>
    <dgm:cxn modelId="{6AE10A43-2BDD-4C68-A63B-3E361B12158A}" type="presOf" srcId="{983970AC-69B0-4192-ACF9-04F502708FB7}" destId="{5AAE0673-A444-4BFA-9A31-3DC544FE090B}" srcOrd="0" destOrd="0" presId="urn:microsoft.com/office/officeart/2005/8/layout/hList3"/>
    <dgm:cxn modelId="{EC6C34AC-B1E7-4201-956D-397561325B2F}" srcId="{A0F79873-07EC-47CD-9D6B-787A0CD358AA}" destId="{350A6F90-A4FC-4B06-A941-B929BAB22E31}" srcOrd="0" destOrd="0" parTransId="{2AB70CC1-2891-460F-9777-202D66CB3C9E}" sibTransId="{E72AB9A1-77CE-4B66-9C08-7AF45D12CF01}"/>
    <dgm:cxn modelId="{86FB3FE6-15C9-4516-B949-EEAFF835425F}" type="presOf" srcId="{350A6F90-A4FC-4B06-A941-B929BAB22E31}" destId="{DAC58DB6-DCE8-4659-BA7E-D2C2706A1840}" srcOrd="0" destOrd="0" presId="urn:microsoft.com/office/officeart/2005/8/layout/hList3"/>
    <dgm:cxn modelId="{B7921EE8-5051-4785-B656-5BFE012B2DFA}" type="presOf" srcId="{50369FE0-8F2D-4F56-8DB8-51AB001F2FE1}" destId="{7B205F83-7BB2-44A4-A2F2-DAAE401EADA3}" srcOrd="0" destOrd="0" presId="urn:microsoft.com/office/officeart/2005/8/layout/hList3"/>
    <dgm:cxn modelId="{C3086603-C0A3-428E-AAD2-56E51F83DAC6}" type="presParOf" srcId="{6A72AD9D-BE3D-445A-AD1E-FC27A8358C26}" destId="{DAC58DB6-DCE8-4659-BA7E-D2C2706A1840}" srcOrd="0" destOrd="0" presId="urn:microsoft.com/office/officeart/2005/8/layout/hList3"/>
    <dgm:cxn modelId="{FCDE0B2F-E65C-48C4-B5BA-A063A16732F8}" type="presParOf" srcId="{6A72AD9D-BE3D-445A-AD1E-FC27A8358C26}" destId="{E039F727-8A28-46E6-8001-9EAE2DBC90DE}" srcOrd="1" destOrd="0" presId="urn:microsoft.com/office/officeart/2005/8/layout/hList3"/>
    <dgm:cxn modelId="{7A5F06C2-1A9B-4540-A51D-F84B414F0BDC}" type="presParOf" srcId="{E039F727-8A28-46E6-8001-9EAE2DBC90DE}" destId="{5AAE0673-A444-4BFA-9A31-3DC544FE090B}" srcOrd="0" destOrd="0" presId="urn:microsoft.com/office/officeart/2005/8/layout/hList3"/>
    <dgm:cxn modelId="{A2D42E1D-4881-4C21-81FD-81FFB4BC1BB7}" type="presParOf" srcId="{E039F727-8A28-46E6-8001-9EAE2DBC90DE}" destId="{7B205F83-7BB2-44A4-A2F2-DAAE401EADA3}" srcOrd="1" destOrd="0" presId="urn:microsoft.com/office/officeart/2005/8/layout/hList3"/>
    <dgm:cxn modelId="{E8E5D986-DA4E-4315-9C5D-57158926BEC4}" type="presParOf" srcId="{E039F727-8A28-46E6-8001-9EAE2DBC90DE}" destId="{51E0B06D-C6C5-47E7-8208-7B1D732029BF}" srcOrd="2" destOrd="0" presId="urn:microsoft.com/office/officeart/2005/8/layout/hList3"/>
    <dgm:cxn modelId="{231A0463-936C-481D-B365-A896737D117E}" type="presParOf" srcId="{6A72AD9D-BE3D-445A-AD1E-FC27A8358C26}" destId="{251A14BA-E54E-496A-BF6B-0235507428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F79873-07EC-47CD-9D6B-787A0CD358AA}" type="doc">
      <dgm:prSet loTypeId="urn:microsoft.com/office/officeart/2005/8/layout/hList3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50A6F90-A4FC-4B06-A941-B929BAB22E31}">
      <dgm:prSet/>
      <dgm:spPr/>
      <dgm:t>
        <a:bodyPr/>
        <a:lstStyle/>
        <a:p>
          <a:pPr rtl="0"/>
          <a:r>
            <a:rPr lang="en-US" b="0" i="0" dirty="0" smtClean="0"/>
            <a:t>Design pattern that allows behavior to be added to an object at runtime. </a:t>
          </a:r>
          <a:endParaRPr lang="en-US" dirty="0"/>
        </a:p>
      </dgm:t>
    </dgm:pt>
    <dgm:pt modelId="{2AB70CC1-2891-460F-9777-202D66CB3C9E}" type="parTrans" cxnId="{EC6C34AC-B1E7-4201-956D-397561325B2F}">
      <dgm:prSet/>
      <dgm:spPr/>
      <dgm:t>
        <a:bodyPr/>
        <a:lstStyle/>
        <a:p>
          <a:endParaRPr lang="en-US"/>
        </a:p>
      </dgm:t>
    </dgm:pt>
    <dgm:pt modelId="{E72AB9A1-77CE-4B66-9C08-7AF45D12CF01}" type="sibTrans" cxnId="{EC6C34AC-B1E7-4201-956D-397561325B2F}">
      <dgm:prSet/>
      <dgm:spPr/>
      <dgm:t>
        <a:bodyPr/>
        <a:lstStyle/>
        <a:p>
          <a:endParaRPr lang="en-US"/>
        </a:p>
      </dgm:t>
    </dgm:pt>
    <dgm:pt modelId="{983970AC-69B0-4192-ACF9-04F502708FB7}">
      <dgm:prSet custT="1"/>
      <dgm:spPr/>
      <dgm:t>
        <a:bodyPr/>
        <a:lstStyle/>
        <a:p>
          <a:pPr rtl="0"/>
          <a:r>
            <a:rPr lang="en-US" sz="2800" u="sng" dirty="0" smtClean="0"/>
            <a:t>Decorated Type</a:t>
          </a:r>
          <a:r>
            <a:rPr lang="en-US" sz="2800" dirty="0" smtClean="0"/>
            <a:t/>
          </a:r>
          <a:br>
            <a:rPr lang="en-US" sz="2800" dirty="0" smtClean="0"/>
          </a:br>
          <a:r>
            <a:rPr lang="en-US" sz="2800" dirty="0" smtClean="0"/>
            <a:t/>
          </a:r>
          <a:br>
            <a:rPr lang="en-US" sz="2800" dirty="0" smtClean="0"/>
          </a:br>
          <a:r>
            <a:rPr lang="en-US" sz="2800" dirty="0" smtClean="0"/>
            <a:t>Base type that implements in the interface.</a:t>
          </a:r>
          <a:endParaRPr lang="en-US" sz="2800" dirty="0"/>
        </a:p>
      </dgm:t>
    </dgm:pt>
    <dgm:pt modelId="{CFD10300-FCD2-4E6B-BFB4-BD1B7A8795D2}" type="parTrans" cxnId="{BA1A52DB-F1FE-428A-877B-985E5DB7F45A}">
      <dgm:prSet/>
      <dgm:spPr/>
      <dgm:t>
        <a:bodyPr/>
        <a:lstStyle/>
        <a:p>
          <a:endParaRPr lang="en-US"/>
        </a:p>
      </dgm:t>
    </dgm:pt>
    <dgm:pt modelId="{4E4DD149-7538-4A45-8271-8C5BDF6F6705}" type="sibTrans" cxnId="{BA1A52DB-F1FE-428A-877B-985E5DB7F45A}">
      <dgm:prSet/>
      <dgm:spPr/>
      <dgm:t>
        <a:bodyPr/>
        <a:lstStyle/>
        <a:p>
          <a:endParaRPr lang="en-US"/>
        </a:p>
      </dgm:t>
    </dgm:pt>
    <dgm:pt modelId="{50369FE0-8F2D-4F56-8DB8-51AB001F2FE1}">
      <dgm:prSet custT="1"/>
      <dgm:spPr/>
      <dgm:t>
        <a:bodyPr/>
        <a:lstStyle/>
        <a:p>
          <a:pPr rtl="0"/>
          <a:r>
            <a:rPr lang="en-US" sz="2400" u="sng" dirty="0" smtClean="0"/>
            <a:t>Decorator</a:t>
          </a:r>
          <a:br>
            <a:rPr lang="en-US" sz="2400" u="sng" dirty="0" smtClean="0"/>
          </a:br>
          <a:r>
            <a:rPr lang="en-US" sz="2400" u="sng" dirty="0" smtClean="0"/>
            <a:t/>
          </a:r>
          <a:br>
            <a:rPr lang="en-US" sz="2400" u="sng" dirty="0" smtClean="0"/>
          </a:br>
          <a:r>
            <a:rPr lang="en-US" sz="2400" u="none" dirty="0" smtClean="0"/>
            <a:t>Wraps an instance of the service interface to add new behavior.</a:t>
          </a:r>
          <a:endParaRPr lang="en-US" sz="2400" u="none" dirty="0"/>
        </a:p>
      </dgm:t>
    </dgm:pt>
    <dgm:pt modelId="{C38968A1-7BC8-45F4-81FA-A09C02832A4F}" type="parTrans" cxnId="{8766009E-7D7F-4E6F-B773-902F63BC0649}">
      <dgm:prSet/>
      <dgm:spPr/>
      <dgm:t>
        <a:bodyPr/>
        <a:lstStyle/>
        <a:p>
          <a:endParaRPr lang="en-US"/>
        </a:p>
      </dgm:t>
    </dgm:pt>
    <dgm:pt modelId="{FD4541AC-6B0C-4D49-9D54-DCC1B428E6E1}" type="sibTrans" cxnId="{8766009E-7D7F-4E6F-B773-902F63BC0649}">
      <dgm:prSet/>
      <dgm:spPr/>
      <dgm:t>
        <a:bodyPr/>
        <a:lstStyle/>
        <a:p>
          <a:endParaRPr lang="en-US"/>
        </a:p>
      </dgm:t>
    </dgm:pt>
    <dgm:pt modelId="{D6947329-6A54-4D94-A39F-9D9757DD4619}">
      <dgm:prSet custT="1"/>
      <dgm:spPr/>
      <dgm:t>
        <a:bodyPr/>
        <a:lstStyle/>
        <a:p>
          <a:pPr rtl="0"/>
          <a:r>
            <a:rPr lang="en-US" sz="2400" u="sng" dirty="0" smtClean="0"/>
            <a:t>Service Interface</a:t>
          </a:r>
          <a:br>
            <a:rPr lang="en-US" sz="2400" u="sng" dirty="0" smtClean="0"/>
          </a:br>
          <a:r>
            <a:rPr lang="en-US" sz="2400" u="sng" dirty="0" smtClean="0"/>
            <a:t/>
          </a:r>
          <a:br>
            <a:rPr lang="en-US" sz="2400" u="sng" dirty="0" smtClean="0"/>
          </a:br>
          <a:r>
            <a:rPr lang="en-US" sz="2400" dirty="0" smtClean="0"/>
            <a:t>Defines the public contract for the type being extended.</a:t>
          </a:r>
          <a:br>
            <a:rPr lang="en-US" sz="2400" dirty="0" smtClean="0"/>
          </a:br>
          <a:endParaRPr lang="en-US" sz="2400" dirty="0"/>
        </a:p>
      </dgm:t>
    </dgm:pt>
    <dgm:pt modelId="{83440C83-A75D-46BE-B7D3-EA8F54E1B841}" type="parTrans" cxnId="{AFF13285-1EF0-4FDA-A593-CB6EEAE8C457}">
      <dgm:prSet/>
      <dgm:spPr/>
      <dgm:t>
        <a:bodyPr/>
        <a:lstStyle/>
        <a:p>
          <a:endParaRPr lang="en-US"/>
        </a:p>
      </dgm:t>
    </dgm:pt>
    <dgm:pt modelId="{4EA995A5-5721-44A0-99D9-094697681131}" type="sibTrans" cxnId="{AFF13285-1EF0-4FDA-A593-CB6EEAE8C457}">
      <dgm:prSet/>
      <dgm:spPr/>
      <dgm:t>
        <a:bodyPr/>
        <a:lstStyle/>
        <a:p>
          <a:endParaRPr lang="en-US"/>
        </a:p>
      </dgm:t>
    </dgm:pt>
    <dgm:pt modelId="{6A72AD9D-BE3D-445A-AD1E-FC27A8358C26}" type="pres">
      <dgm:prSet presAssocID="{A0F79873-07EC-47CD-9D6B-787A0CD358A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C58DB6-DCE8-4659-BA7E-D2C2706A1840}" type="pres">
      <dgm:prSet presAssocID="{350A6F90-A4FC-4B06-A941-B929BAB22E31}" presName="roof" presStyleLbl="dkBgShp" presStyleIdx="0" presStyleCnt="2"/>
      <dgm:spPr/>
      <dgm:t>
        <a:bodyPr/>
        <a:lstStyle/>
        <a:p>
          <a:endParaRPr lang="en-US"/>
        </a:p>
      </dgm:t>
    </dgm:pt>
    <dgm:pt modelId="{E039F727-8A28-46E6-8001-9EAE2DBC90DE}" type="pres">
      <dgm:prSet presAssocID="{350A6F90-A4FC-4B06-A941-B929BAB22E31}" presName="pillars" presStyleCnt="0"/>
      <dgm:spPr/>
    </dgm:pt>
    <dgm:pt modelId="{5AAE0673-A444-4BFA-9A31-3DC544FE090B}" type="pres">
      <dgm:prSet presAssocID="{350A6F90-A4FC-4B06-A941-B929BAB22E31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9F1B5-4F91-4080-AF96-A47C4C160049}" type="pres">
      <dgm:prSet presAssocID="{983970AC-69B0-4192-ACF9-04F502708F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05F83-7BB2-44A4-A2F2-DAAE401EADA3}" type="pres">
      <dgm:prSet presAssocID="{50369FE0-8F2D-4F56-8DB8-51AB001F2FE1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A14BA-E54E-496A-BF6B-0235507428CB}" type="pres">
      <dgm:prSet presAssocID="{350A6F90-A4FC-4B06-A941-B929BAB22E31}" presName="base" presStyleLbl="dkBgShp" presStyleIdx="1" presStyleCnt="2"/>
      <dgm:spPr/>
    </dgm:pt>
  </dgm:ptLst>
  <dgm:cxnLst>
    <dgm:cxn modelId="{8766009E-7D7F-4E6F-B773-902F63BC0649}" srcId="{350A6F90-A4FC-4B06-A941-B929BAB22E31}" destId="{50369FE0-8F2D-4F56-8DB8-51AB001F2FE1}" srcOrd="2" destOrd="0" parTransId="{C38968A1-7BC8-45F4-81FA-A09C02832A4F}" sibTransId="{FD4541AC-6B0C-4D49-9D54-DCC1B428E6E1}"/>
    <dgm:cxn modelId="{BAE31165-F000-45C4-B880-42EEB39290E3}" type="presOf" srcId="{D6947329-6A54-4D94-A39F-9D9757DD4619}" destId="{5AAE0673-A444-4BFA-9A31-3DC544FE090B}" srcOrd="0" destOrd="0" presId="urn:microsoft.com/office/officeart/2005/8/layout/hList3"/>
    <dgm:cxn modelId="{BA1A52DB-F1FE-428A-877B-985E5DB7F45A}" srcId="{350A6F90-A4FC-4B06-A941-B929BAB22E31}" destId="{983970AC-69B0-4192-ACF9-04F502708FB7}" srcOrd="1" destOrd="0" parTransId="{CFD10300-FCD2-4E6B-BFB4-BD1B7A8795D2}" sibTransId="{4E4DD149-7538-4A45-8271-8C5BDF6F6705}"/>
    <dgm:cxn modelId="{5FAAE41B-33D6-484F-8A3D-6F6C92C2C65F}" type="presOf" srcId="{350A6F90-A4FC-4B06-A941-B929BAB22E31}" destId="{DAC58DB6-DCE8-4659-BA7E-D2C2706A1840}" srcOrd="0" destOrd="0" presId="urn:microsoft.com/office/officeart/2005/8/layout/hList3"/>
    <dgm:cxn modelId="{39F2D258-8BCA-4335-A271-C4E581063B07}" type="presOf" srcId="{A0F79873-07EC-47CD-9D6B-787A0CD358AA}" destId="{6A72AD9D-BE3D-445A-AD1E-FC27A8358C26}" srcOrd="0" destOrd="0" presId="urn:microsoft.com/office/officeart/2005/8/layout/hList3"/>
    <dgm:cxn modelId="{3E6B1CDC-BDCD-40B6-AE5C-D9BAC157A4FB}" type="presOf" srcId="{50369FE0-8F2D-4F56-8DB8-51AB001F2FE1}" destId="{7B205F83-7BB2-44A4-A2F2-DAAE401EADA3}" srcOrd="0" destOrd="0" presId="urn:microsoft.com/office/officeart/2005/8/layout/hList3"/>
    <dgm:cxn modelId="{D487F2C9-2AD8-443E-812E-9BB96E188A07}" type="presOf" srcId="{983970AC-69B0-4192-ACF9-04F502708FB7}" destId="{3999F1B5-4F91-4080-AF96-A47C4C160049}" srcOrd="0" destOrd="0" presId="urn:microsoft.com/office/officeart/2005/8/layout/hList3"/>
    <dgm:cxn modelId="{AFF13285-1EF0-4FDA-A593-CB6EEAE8C457}" srcId="{350A6F90-A4FC-4B06-A941-B929BAB22E31}" destId="{D6947329-6A54-4D94-A39F-9D9757DD4619}" srcOrd="0" destOrd="0" parTransId="{83440C83-A75D-46BE-B7D3-EA8F54E1B841}" sibTransId="{4EA995A5-5721-44A0-99D9-094697681131}"/>
    <dgm:cxn modelId="{EC6C34AC-B1E7-4201-956D-397561325B2F}" srcId="{A0F79873-07EC-47CD-9D6B-787A0CD358AA}" destId="{350A6F90-A4FC-4B06-A941-B929BAB22E31}" srcOrd="0" destOrd="0" parTransId="{2AB70CC1-2891-460F-9777-202D66CB3C9E}" sibTransId="{E72AB9A1-77CE-4B66-9C08-7AF45D12CF01}"/>
    <dgm:cxn modelId="{606CC773-B1B4-453F-B671-4CDF4C6E4611}" type="presParOf" srcId="{6A72AD9D-BE3D-445A-AD1E-FC27A8358C26}" destId="{DAC58DB6-DCE8-4659-BA7E-D2C2706A1840}" srcOrd="0" destOrd="0" presId="urn:microsoft.com/office/officeart/2005/8/layout/hList3"/>
    <dgm:cxn modelId="{5BF33997-D8A3-4E61-A176-8A213D6523D7}" type="presParOf" srcId="{6A72AD9D-BE3D-445A-AD1E-FC27A8358C26}" destId="{E039F727-8A28-46E6-8001-9EAE2DBC90DE}" srcOrd="1" destOrd="0" presId="urn:microsoft.com/office/officeart/2005/8/layout/hList3"/>
    <dgm:cxn modelId="{81AC2040-2BD6-4D5E-AAAF-C28E5FDE6ABC}" type="presParOf" srcId="{E039F727-8A28-46E6-8001-9EAE2DBC90DE}" destId="{5AAE0673-A444-4BFA-9A31-3DC544FE090B}" srcOrd="0" destOrd="0" presId="urn:microsoft.com/office/officeart/2005/8/layout/hList3"/>
    <dgm:cxn modelId="{BD7BE863-50E7-4A78-B294-15134C01051A}" type="presParOf" srcId="{E039F727-8A28-46E6-8001-9EAE2DBC90DE}" destId="{3999F1B5-4F91-4080-AF96-A47C4C160049}" srcOrd="1" destOrd="0" presId="urn:microsoft.com/office/officeart/2005/8/layout/hList3"/>
    <dgm:cxn modelId="{7254BE31-AED7-4057-BE20-35AC90130BA3}" type="presParOf" srcId="{E039F727-8A28-46E6-8001-9EAE2DBC90DE}" destId="{7B205F83-7BB2-44A4-A2F2-DAAE401EADA3}" srcOrd="2" destOrd="0" presId="urn:microsoft.com/office/officeart/2005/8/layout/hList3"/>
    <dgm:cxn modelId="{1AC6CF75-690A-4D7D-AE03-9299640B3ED9}" type="presParOf" srcId="{6A72AD9D-BE3D-445A-AD1E-FC27A8358C26}" destId="{251A14BA-E54E-496A-BF6B-0235507428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0364F1-058C-4989-BA6D-937877E9885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1EE2FC-A7A6-4B6E-9CAE-930457BA8830}">
      <dgm:prSet/>
      <dgm:spPr/>
      <dgm:t>
        <a:bodyPr/>
        <a:lstStyle/>
        <a:p>
          <a:pPr rtl="0"/>
          <a:r>
            <a:rPr lang="en-US" dirty="0" smtClean="0"/>
            <a:t>IoC rocks.  Use it. </a:t>
          </a:r>
          <a:r>
            <a:rPr lang="en-US" i="1" dirty="0" smtClean="0"/>
            <a:t>Embrace it!</a:t>
          </a:r>
          <a:endParaRPr lang="en-US" dirty="0"/>
        </a:p>
      </dgm:t>
    </dgm:pt>
    <dgm:pt modelId="{6993DABE-7106-4D48-883F-92D1F621F80B}" type="parTrans" cxnId="{E1A5003C-13D2-4C5E-864E-03B5CD67D95F}">
      <dgm:prSet/>
      <dgm:spPr/>
      <dgm:t>
        <a:bodyPr/>
        <a:lstStyle/>
        <a:p>
          <a:endParaRPr lang="en-US"/>
        </a:p>
      </dgm:t>
    </dgm:pt>
    <dgm:pt modelId="{7155FE8E-2559-484F-B0FC-4ADC9A4881B7}" type="sibTrans" cxnId="{E1A5003C-13D2-4C5E-864E-03B5CD67D95F}">
      <dgm:prSet/>
      <dgm:spPr/>
      <dgm:t>
        <a:bodyPr/>
        <a:lstStyle/>
        <a:p>
          <a:endParaRPr lang="en-US"/>
        </a:p>
      </dgm:t>
    </dgm:pt>
    <dgm:pt modelId="{563B2A93-F56F-4E7A-85D2-D8BF9356874E}">
      <dgm:prSet/>
      <dgm:spPr/>
      <dgm:t>
        <a:bodyPr/>
        <a:lstStyle/>
        <a:p>
          <a:pPr rtl="0"/>
          <a:r>
            <a:rPr lang="en-US" dirty="0" smtClean="0"/>
            <a:t>There’s a learning curve… </a:t>
          </a:r>
          <a:r>
            <a:rPr lang="en-US" i="1" dirty="0" smtClean="0"/>
            <a:t>but it’s worth it!</a:t>
          </a:r>
          <a:endParaRPr lang="en-US" i="1" dirty="0"/>
        </a:p>
      </dgm:t>
    </dgm:pt>
    <dgm:pt modelId="{7B43289F-72E8-4531-B923-72F96046D2D3}" type="parTrans" cxnId="{4A7BB874-21C3-4504-8512-68923AB81F0C}">
      <dgm:prSet/>
      <dgm:spPr/>
      <dgm:t>
        <a:bodyPr/>
        <a:lstStyle/>
        <a:p>
          <a:endParaRPr lang="en-US"/>
        </a:p>
      </dgm:t>
    </dgm:pt>
    <dgm:pt modelId="{69610FF8-01D8-4653-8936-91F856089C96}" type="sibTrans" cxnId="{4A7BB874-21C3-4504-8512-68923AB81F0C}">
      <dgm:prSet/>
      <dgm:spPr/>
      <dgm:t>
        <a:bodyPr/>
        <a:lstStyle/>
        <a:p>
          <a:endParaRPr lang="en-US"/>
        </a:p>
      </dgm:t>
    </dgm:pt>
    <dgm:pt modelId="{A636440E-E49D-4A16-AC64-81D2BC241EE9}">
      <dgm:prSet/>
      <dgm:spPr/>
      <dgm:t>
        <a:bodyPr/>
        <a:lstStyle/>
        <a:p>
          <a:pPr rtl="0"/>
          <a:r>
            <a:rPr lang="en-US" dirty="0" smtClean="0"/>
            <a:t>Makes it easier to create SOLID code.</a:t>
          </a:r>
          <a:endParaRPr lang="en-US" dirty="0"/>
        </a:p>
      </dgm:t>
    </dgm:pt>
    <dgm:pt modelId="{6E5D89F1-D879-459B-A4EB-C013889DCFBB}" type="parTrans" cxnId="{5ED2127A-610B-4C1E-AB94-B485D47FF93D}">
      <dgm:prSet/>
      <dgm:spPr/>
      <dgm:t>
        <a:bodyPr/>
        <a:lstStyle/>
        <a:p>
          <a:endParaRPr lang="en-US"/>
        </a:p>
      </dgm:t>
    </dgm:pt>
    <dgm:pt modelId="{67232A13-404F-4243-BD0C-9BFDED9EA107}" type="sibTrans" cxnId="{5ED2127A-610B-4C1E-AB94-B485D47FF93D}">
      <dgm:prSet/>
      <dgm:spPr/>
      <dgm:t>
        <a:bodyPr/>
        <a:lstStyle/>
        <a:p>
          <a:endParaRPr lang="en-US"/>
        </a:p>
      </dgm:t>
    </dgm:pt>
    <dgm:pt modelId="{EA4CD34E-D785-4304-A237-69EFBD839FB6}">
      <dgm:prSet/>
      <dgm:spPr/>
      <dgm:t>
        <a:bodyPr/>
        <a:lstStyle/>
        <a:p>
          <a:pPr rtl="0"/>
          <a:r>
            <a:rPr lang="en-US" dirty="0" smtClean="0"/>
            <a:t>Do it all with StructureMap!</a:t>
          </a:r>
          <a:endParaRPr lang="en-US" dirty="0"/>
        </a:p>
      </dgm:t>
    </dgm:pt>
    <dgm:pt modelId="{35B29452-33AB-4E15-B654-6D26E42BF3CE}" type="parTrans" cxnId="{5586AF70-3E3D-41A9-889F-093F31DD0C4E}">
      <dgm:prSet/>
      <dgm:spPr/>
      <dgm:t>
        <a:bodyPr/>
        <a:lstStyle/>
        <a:p>
          <a:endParaRPr lang="en-US"/>
        </a:p>
      </dgm:t>
    </dgm:pt>
    <dgm:pt modelId="{ABFB9777-0864-400F-8288-C8AFF1859108}" type="sibTrans" cxnId="{5586AF70-3E3D-41A9-889F-093F31DD0C4E}">
      <dgm:prSet/>
      <dgm:spPr/>
      <dgm:t>
        <a:bodyPr/>
        <a:lstStyle/>
        <a:p>
          <a:endParaRPr lang="en-US"/>
        </a:p>
      </dgm:t>
    </dgm:pt>
    <dgm:pt modelId="{164D40B6-B061-4979-9E2B-620A97BC2A02}" type="pres">
      <dgm:prSet presAssocID="{DB0364F1-058C-4989-BA6D-937877E988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C666D-1406-4ECB-84D5-B5339816074F}" type="pres">
      <dgm:prSet presAssocID="{4B1EE2FC-A7A6-4B6E-9CAE-930457BA883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CB1DF-EC06-4993-BB19-D6C1B2841911}" type="pres">
      <dgm:prSet presAssocID="{7155FE8E-2559-484F-B0FC-4ADC9A4881B7}" presName="spacer" presStyleCnt="0"/>
      <dgm:spPr/>
    </dgm:pt>
    <dgm:pt modelId="{8138E72E-3088-4B64-9E28-E55387E9041A}" type="pres">
      <dgm:prSet presAssocID="{563B2A93-F56F-4E7A-85D2-D8BF9356874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1B590-8BA3-4379-8C87-B7E4BB1DCECE}" type="pres">
      <dgm:prSet presAssocID="{69610FF8-01D8-4653-8936-91F856089C96}" presName="spacer" presStyleCnt="0"/>
      <dgm:spPr/>
    </dgm:pt>
    <dgm:pt modelId="{5ACE45EA-38E5-48CA-913E-E59BD63FB11A}" type="pres">
      <dgm:prSet presAssocID="{A636440E-E49D-4A16-AC64-81D2BC241EE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77682-C4DC-40CC-B3E7-E7840656233F}" type="pres">
      <dgm:prSet presAssocID="{67232A13-404F-4243-BD0C-9BFDED9EA107}" presName="spacer" presStyleCnt="0"/>
      <dgm:spPr/>
    </dgm:pt>
    <dgm:pt modelId="{62C603C2-C11E-4E23-8A1E-D78F52A81523}" type="pres">
      <dgm:prSet presAssocID="{EA4CD34E-D785-4304-A237-69EFBD839FB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2715B8-D539-4F23-81C2-FE5D9CD9AB74}" type="presOf" srcId="{DB0364F1-058C-4989-BA6D-937877E98853}" destId="{164D40B6-B061-4979-9E2B-620A97BC2A02}" srcOrd="0" destOrd="0" presId="urn:microsoft.com/office/officeart/2005/8/layout/vList2"/>
    <dgm:cxn modelId="{1AEDDB13-D6F9-45F6-82F7-8CC7ED35AE9A}" type="presOf" srcId="{4B1EE2FC-A7A6-4B6E-9CAE-930457BA8830}" destId="{D0CC666D-1406-4ECB-84D5-B5339816074F}" srcOrd="0" destOrd="0" presId="urn:microsoft.com/office/officeart/2005/8/layout/vList2"/>
    <dgm:cxn modelId="{D9D340A5-036C-4EE4-98F1-082D764400A6}" type="presOf" srcId="{EA4CD34E-D785-4304-A237-69EFBD839FB6}" destId="{62C603C2-C11E-4E23-8A1E-D78F52A81523}" srcOrd="0" destOrd="0" presId="urn:microsoft.com/office/officeart/2005/8/layout/vList2"/>
    <dgm:cxn modelId="{4A7BB874-21C3-4504-8512-68923AB81F0C}" srcId="{DB0364F1-058C-4989-BA6D-937877E98853}" destId="{563B2A93-F56F-4E7A-85D2-D8BF9356874E}" srcOrd="1" destOrd="0" parTransId="{7B43289F-72E8-4531-B923-72F96046D2D3}" sibTransId="{69610FF8-01D8-4653-8936-91F856089C96}"/>
    <dgm:cxn modelId="{E1A5003C-13D2-4C5E-864E-03B5CD67D95F}" srcId="{DB0364F1-058C-4989-BA6D-937877E98853}" destId="{4B1EE2FC-A7A6-4B6E-9CAE-930457BA8830}" srcOrd="0" destOrd="0" parTransId="{6993DABE-7106-4D48-883F-92D1F621F80B}" sibTransId="{7155FE8E-2559-484F-B0FC-4ADC9A4881B7}"/>
    <dgm:cxn modelId="{67FF4EB3-53AA-4380-8AE2-F83DAE908B45}" type="presOf" srcId="{563B2A93-F56F-4E7A-85D2-D8BF9356874E}" destId="{8138E72E-3088-4B64-9E28-E55387E9041A}" srcOrd="0" destOrd="0" presId="urn:microsoft.com/office/officeart/2005/8/layout/vList2"/>
    <dgm:cxn modelId="{B0BDCAEF-F235-423D-85D3-F1C463C732AC}" type="presOf" srcId="{A636440E-E49D-4A16-AC64-81D2BC241EE9}" destId="{5ACE45EA-38E5-48CA-913E-E59BD63FB11A}" srcOrd="0" destOrd="0" presId="urn:microsoft.com/office/officeart/2005/8/layout/vList2"/>
    <dgm:cxn modelId="{5586AF70-3E3D-41A9-889F-093F31DD0C4E}" srcId="{DB0364F1-058C-4989-BA6D-937877E98853}" destId="{EA4CD34E-D785-4304-A237-69EFBD839FB6}" srcOrd="3" destOrd="0" parTransId="{35B29452-33AB-4E15-B654-6D26E42BF3CE}" sibTransId="{ABFB9777-0864-400F-8288-C8AFF1859108}"/>
    <dgm:cxn modelId="{5ED2127A-610B-4C1E-AB94-B485D47FF93D}" srcId="{DB0364F1-058C-4989-BA6D-937877E98853}" destId="{A636440E-E49D-4A16-AC64-81D2BC241EE9}" srcOrd="2" destOrd="0" parTransId="{6E5D89F1-D879-459B-A4EB-C013889DCFBB}" sibTransId="{67232A13-404F-4243-BD0C-9BFDED9EA107}"/>
    <dgm:cxn modelId="{7F8F6AFA-A7D0-4756-B3A5-D4AA7157A961}" type="presParOf" srcId="{164D40B6-B061-4979-9E2B-620A97BC2A02}" destId="{D0CC666D-1406-4ECB-84D5-B5339816074F}" srcOrd="0" destOrd="0" presId="urn:microsoft.com/office/officeart/2005/8/layout/vList2"/>
    <dgm:cxn modelId="{40C424F2-7E1D-4AE3-82F2-5FEB30F4569C}" type="presParOf" srcId="{164D40B6-B061-4979-9E2B-620A97BC2A02}" destId="{F9ECB1DF-EC06-4993-BB19-D6C1B2841911}" srcOrd="1" destOrd="0" presId="urn:microsoft.com/office/officeart/2005/8/layout/vList2"/>
    <dgm:cxn modelId="{304CB866-672F-451F-9189-E7AFB8B545C6}" type="presParOf" srcId="{164D40B6-B061-4979-9E2B-620A97BC2A02}" destId="{8138E72E-3088-4B64-9E28-E55387E9041A}" srcOrd="2" destOrd="0" presId="urn:microsoft.com/office/officeart/2005/8/layout/vList2"/>
    <dgm:cxn modelId="{32A192A4-E60A-4E1A-863B-8ACE50E6D588}" type="presParOf" srcId="{164D40B6-B061-4979-9E2B-620A97BC2A02}" destId="{CD01B590-8BA3-4379-8C87-B7E4BB1DCECE}" srcOrd="3" destOrd="0" presId="urn:microsoft.com/office/officeart/2005/8/layout/vList2"/>
    <dgm:cxn modelId="{0AD1A98A-A5DE-4A67-A4F5-9474A3A55712}" type="presParOf" srcId="{164D40B6-B061-4979-9E2B-620A97BC2A02}" destId="{5ACE45EA-38E5-48CA-913E-E59BD63FB11A}" srcOrd="4" destOrd="0" presId="urn:microsoft.com/office/officeart/2005/8/layout/vList2"/>
    <dgm:cxn modelId="{6A005DC6-BA88-409D-A79B-7418E0DC8F70}" type="presParOf" srcId="{164D40B6-B061-4979-9E2B-620A97BC2A02}" destId="{11B77682-C4DC-40CC-B3E7-E7840656233F}" srcOrd="5" destOrd="0" presId="urn:microsoft.com/office/officeart/2005/8/layout/vList2"/>
    <dgm:cxn modelId="{5744EA54-7864-4C37-A538-D4E41F6B656A}" type="presParOf" srcId="{164D40B6-B061-4979-9E2B-620A97BC2A02}" destId="{62C603C2-C11E-4E23-8A1E-D78F52A815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63D007-2125-48B1-B073-ABAD174E15E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2A92DB-3E06-4076-8096-FFF24A9E1779}">
      <dgm:prSet phldrT="[Text]"/>
      <dgm:spPr/>
      <dgm:t>
        <a:bodyPr/>
        <a:lstStyle/>
        <a:p>
          <a:r>
            <a:rPr lang="en-US" dirty="0" smtClean="0"/>
            <a:t>http://trycatchFAIL.com</a:t>
          </a:r>
          <a:br>
            <a:rPr lang="en-US" dirty="0" smtClean="0"/>
          </a:br>
          <a:r>
            <a:rPr lang="en-US" dirty="0" smtClean="0"/>
            <a:t>Blog, Videos, and More!</a:t>
          </a:r>
          <a:endParaRPr lang="en-US" dirty="0"/>
        </a:p>
      </dgm:t>
    </dgm:pt>
    <dgm:pt modelId="{AE97DC5C-8406-4008-8ED6-1EAF55810857}" type="parTrans" cxnId="{693474FB-3498-4A0F-95A1-FE016A9E5A4A}">
      <dgm:prSet/>
      <dgm:spPr/>
      <dgm:t>
        <a:bodyPr/>
        <a:lstStyle/>
        <a:p>
          <a:endParaRPr lang="en-US"/>
        </a:p>
      </dgm:t>
    </dgm:pt>
    <dgm:pt modelId="{D378308C-31D5-492C-A041-508842C8C253}" type="sibTrans" cxnId="{693474FB-3498-4A0F-95A1-FE016A9E5A4A}">
      <dgm:prSet/>
      <dgm:spPr/>
      <dgm:t>
        <a:bodyPr/>
        <a:lstStyle/>
        <a:p>
          <a:endParaRPr lang="en-US"/>
        </a:p>
      </dgm:t>
    </dgm:pt>
    <dgm:pt modelId="{EACAAE42-7068-4D6A-BB56-47E6B776D402}">
      <dgm:prSet phldrT="[Text]"/>
      <dgm:spPr/>
      <dgm:t>
        <a:bodyPr/>
        <a:lstStyle/>
        <a:p>
          <a:r>
            <a:rPr lang="en-US" dirty="0" smtClean="0"/>
            <a:t>@matthoneycutt</a:t>
          </a:r>
        </a:p>
        <a:p>
          <a:r>
            <a:rPr lang="en-US" dirty="0" smtClean="0"/>
            <a:t>I might say something interesting </a:t>
          </a:r>
          <a:r>
            <a:rPr lang="en-US" i="1" dirty="0" smtClean="0"/>
            <a:t>some</a:t>
          </a:r>
          <a:r>
            <a:rPr lang="en-US" dirty="0" smtClean="0"/>
            <a:t> day…</a:t>
          </a:r>
          <a:endParaRPr lang="en-US" dirty="0"/>
        </a:p>
      </dgm:t>
    </dgm:pt>
    <dgm:pt modelId="{8724719C-8601-4F27-A16E-433EF8A33A08}" type="parTrans" cxnId="{C1669DC5-9EE9-48AF-AB8D-F3919669A1CB}">
      <dgm:prSet/>
      <dgm:spPr/>
      <dgm:t>
        <a:bodyPr/>
        <a:lstStyle/>
        <a:p>
          <a:endParaRPr lang="en-US"/>
        </a:p>
      </dgm:t>
    </dgm:pt>
    <dgm:pt modelId="{95D4BED3-BC69-4B02-92AA-2A103ADC22FC}" type="sibTrans" cxnId="{C1669DC5-9EE9-48AF-AB8D-F3919669A1CB}">
      <dgm:prSet/>
      <dgm:spPr/>
      <dgm:t>
        <a:bodyPr/>
        <a:lstStyle/>
        <a:p>
          <a:endParaRPr lang="en-US"/>
        </a:p>
      </dgm:t>
    </dgm:pt>
    <dgm:pt modelId="{360C6685-4B6B-4821-A011-C72524926EB8}" type="pres">
      <dgm:prSet presAssocID="{1263D007-2125-48B1-B073-ABAD174E15E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38749-6DF8-4A4B-B092-A7D623B31579}" type="pres">
      <dgm:prSet presAssocID="{E72A92DB-3E06-4076-8096-FFF24A9E177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C80A5-A808-4122-9804-8791313C7A3A}" type="pres">
      <dgm:prSet presAssocID="{D378308C-31D5-492C-A041-508842C8C253}" presName="sibTrans" presStyleCnt="0"/>
      <dgm:spPr/>
    </dgm:pt>
    <dgm:pt modelId="{FDEE91AE-5F53-4E67-A4E7-25511D1F3A3D}" type="pres">
      <dgm:prSet presAssocID="{EACAAE42-7068-4D6A-BB56-47E6B776D40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474FB-3498-4A0F-95A1-FE016A9E5A4A}" srcId="{1263D007-2125-48B1-B073-ABAD174E15E5}" destId="{E72A92DB-3E06-4076-8096-FFF24A9E1779}" srcOrd="0" destOrd="0" parTransId="{AE97DC5C-8406-4008-8ED6-1EAF55810857}" sibTransId="{D378308C-31D5-492C-A041-508842C8C253}"/>
    <dgm:cxn modelId="{34E30CAF-36A4-46F0-9D97-2BA4595C07D1}" type="presOf" srcId="{EACAAE42-7068-4D6A-BB56-47E6B776D402}" destId="{FDEE91AE-5F53-4E67-A4E7-25511D1F3A3D}" srcOrd="0" destOrd="0" presId="urn:microsoft.com/office/officeart/2005/8/layout/default"/>
    <dgm:cxn modelId="{C1669DC5-9EE9-48AF-AB8D-F3919669A1CB}" srcId="{1263D007-2125-48B1-B073-ABAD174E15E5}" destId="{EACAAE42-7068-4D6A-BB56-47E6B776D402}" srcOrd="1" destOrd="0" parTransId="{8724719C-8601-4F27-A16E-433EF8A33A08}" sibTransId="{95D4BED3-BC69-4B02-92AA-2A103ADC22FC}"/>
    <dgm:cxn modelId="{0D929D42-4C8E-48EE-9753-C85EE7BD4E88}" type="presOf" srcId="{1263D007-2125-48B1-B073-ABAD174E15E5}" destId="{360C6685-4B6B-4821-A011-C72524926EB8}" srcOrd="0" destOrd="0" presId="urn:microsoft.com/office/officeart/2005/8/layout/default"/>
    <dgm:cxn modelId="{38424AF3-5842-4341-BDE6-52144FAE27C3}" type="presOf" srcId="{E72A92DB-3E06-4076-8096-FFF24A9E1779}" destId="{F1C38749-6DF8-4A4B-B092-A7D623B31579}" srcOrd="0" destOrd="0" presId="urn:microsoft.com/office/officeart/2005/8/layout/default"/>
    <dgm:cxn modelId="{7E6DDB4A-FB73-448D-B52C-97645A89EE75}" type="presParOf" srcId="{360C6685-4B6B-4821-A011-C72524926EB8}" destId="{F1C38749-6DF8-4A4B-B092-A7D623B31579}" srcOrd="0" destOrd="0" presId="urn:microsoft.com/office/officeart/2005/8/layout/default"/>
    <dgm:cxn modelId="{B9AB8ACC-732A-47F7-BBED-5449AEB0BDFD}" type="presParOf" srcId="{360C6685-4B6B-4821-A011-C72524926EB8}" destId="{3B7C80A5-A808-4122-9804-8791313C7A3A}" srcOrd="1" destOrd="0" presId="urn:microsoft.com/office/officeart/2005/8/layout/default"/>
    <dgm:cxn modelId="{14F027B1-71AB-425F-8954-08B5F6A81190}" type="presParOf" srcId="{360C6685-4B6B-4821-A011-C72524926EB8}" destId="{FDEE91AE-5F53-4E67-A4E7-25511D1F3A3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47DE6-298B-47E9-9800-7BDA3AF6DD33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ADF82E-04DF-476A-91F4-FD47CCD4AB53}">
      <dsp:nvSpPr>
        <dsp:cNvPr id="0" name=""/>
        <dsp:cNvSpPr/>
      </dsp:nvSpPr>
      <dsp:spPr>
        <a:xfrm>
          <a:off x="4118" y="1357788"/>
          <a:ext cx="1981051" cy="18103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Better software?</a:t>
          </a:r>
          <a:endParaRPr lang="en-US" sz="2200" kern="1200" dirty="0"/>
        </a:p>
      </dsp:txBody>
      <dsp:txXfrm>
        <a:off x="92494" y="1446164"/>
        <a:ext cx="1804299" cy="1633633"/>
      </dsp:txXfrm>
    </dsp:sp>
    <dsp:sp modelId="{F61E96EF-F9D0-4E25-A6B7-E86818710F15}">
      <dsp:nvSpPr>
        <dsp:cNvPr id="0" name=""/>
        <dsp:cNvSpPr/>
      </dsp:nvSpPr>
      <dsp:spPr>
        <a:xfrm>
          <a:off x="2084222" y="1357788"/>
          <a:ext cx="1981051" cy="1810385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StructureMap Basics</a:t>
          </a:r>
          <a:endParaRPr lang="en-US" sz="2200" kern="1200" dirty="0"/>
        </a:p>
      </dsp:txBody>
      <dsp:txXfrm>
        <a:off x="2172598" y="1446164"/>
        <a:ext cx="1804299" cy="1633633"/>
      </dsp:txXfrm>
    </dsp:sp>
    <dsp:sp modelId="{34F89ED7-8E1A-4DBB-941D-4E5459B78B96}">
      <dsp:nvSpPr>
        <dsp:cNvPr id="0" name=""/>
        <dsp:cNvSpPr/>
      </dsp:nvSpPr>
      <dsp:spPr>
        <a:xfrm>
          <a:off x="4164326" y="1357788"/>
          <a:ext cx="1981051" cy="1810385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StructureMap in Action</a:t>
          </a:r>
          <a:endParaRPr lang="en-US" sz="2200" kern="1200" dirty="0"/>
        </a:p>
      </dsp:txBody>
      <dsp:txXfrm>
        <a:off x="4252702" y="1446164"/>
        <a:ext cx="1804299" cy="1633633"/>
      </dsp:txXfrm>
    </dsp:sp>
    <dsp:sp modelId="{00AFB9F0-4022-4148-9AA2-B5279BB8FD93}">
      <dsp:nvSpPr>
        <dsp:cNvPr id="0" name=""/>
        <dsp:cNvSpPr/>
      </dsp:nvSpPr>
      <dsp:spPr>
        <a:xfrm>
          <a:off x="6244430" y="1357788"/>
          <a:ext cx="1981051" cy="181038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Advanced Recipes</a:t>
          </a:r>
          <a:endParaRPr lang="en-US" sz="2200" kern="1200" dirty="0"/>
        </a:p>
      </dsp:txBody>
      <dsp:txXfrm>
        <a:off x="6332806" y="1446164"/>
        <a:ext cx="1804299" cy="163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796EF-0D04-4A36-B257-B633E9F8B98C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u="sng" kern="1200" dirty="0" smtClean="0"/>
            <a:t>S</a:t>
          </a:r>
          <a:r>
            <a:rPr lang="en-US" sz="3400" kern="1200" dirty="0" smtClean="0"/>
            <a:t>ingle Responsibility</a:t>
          </a:r>
          <a:endParaRPr lang="en-US" sz="3400" kern="1200" dirty="0"/>
        </a:p>
      </dsp:txBody>
      <dsp:txXfrm>
        <a:off x="39809" y="68225"/>
        <a:ext cx="8149982" cy="735872"/>
      </dsp:txXfrm>
    </dsp:sp>
    <dsp:sp modelId="{AAB0FB40-6B46-4C7A-ABF9-7E04CE0D0D96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u="sng" kern="1200" dirty="0" smtClean="0"/>
            <a:t>O</a:t>
          </a:r>
          <a:r>
            <a:rPr lang="en-US" sz="3400" kern="1200" dirty="0" smtClean="0"/>
            <a:t>pen-Closed</a:t>
          </a:r>
          <a:endParaRPr lang="en-US" sz="3400" kern="1200" dirty="0"/>
        </a:p>
      </dsp:txBody>
      <dsp:txXfrm>
        <a:off x="39809" y="981635"/>
        <a:ext cx="8149982" cy="735872"/>
      </dsp:txXfrm>
    </dsp:sp>
    <dsp:sp modelId="{967CD85A-7E00-4973-B93B-6B96BFC3F78D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u="sng" kern="1200" dirty="0" smtClean="0"/>
            <a:t>L</a:t>
          </a:r>
          <a:r>
            <a:rPr lang="en-US" sz="3400" kern="1200" dirty="0" smtClean="0"/>
            <a:t>iskov Substitution</a:t>
          </a:r>
          <a:endParaRPr lang="en-US" sz="3400" kern="1200" dirty="0"/>
        </a:p>
      </dsp:txBody>
      <dsp:txXfrm>
        <a:off x="39809" y="1895045"/>
        <a:ext cx="8149982" cy="735872"/>
      </dsp:txXfrm>
    </dsp:sp>
    <dsp:sp modelId="{036F359A-22DC-4042-894E-219689E50E31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u="sng" kern="1200" dirty="0" smtClean="0"/>
            <a:t>I</a:t>
          </a:r>
          <a:r>
            <a:rPr lang="en-US" sz="3400" kern="1200" dirty="0" smtClean="0"/>
            <a:t>nterface Segregation</a:t>
          </a:r>
          <a:endParaRPr lang="en-US" sz="3400" kern="1200" dirty="0"/>
        </a:p>
      </dsp:txBody>
      <dsp:txXfrm>
        <a:off x="39809" y="2808455"/>
        <a:ext cx="8149982" cy="735872"/>
      </dsp:txXfrm>
    </dsp:sp>
    <dsp:sp modelId="{D1642A5E-D3B1-4E69-B46E-101CC7918BB5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u="sng" kern="1200" dirty="0" smtClean="0"/>
            <a:t>D</a:t>
          </a:r>
          <a:r>
            <a:rPr lang="en-US" sz="3400" kern="1200" dirty="0" smtClean="0"/>
            <a:t>ependency Inversion</a:t>
          </a:r>
          <a:endParaRPr lang="en-US" sz="3400" kern="1200" dirty="0"/>
        </a:p>
      </dsp:txBody>
      <dsp:txXfrm>
        <a:off x="39809" y="3721865"/>
        <a:ext cx="8149982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BE0E8-CCD0-4A4F-B436-EC1D8874263A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Achieve loose coupling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Extensibility everywhere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Improve testability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SOLID!</a:t>
          </a:r>
          <a:endParaRPr lang="en-US" sz="2300" kern="1200" dirty="0"/>
        </a:p>
      </dsp:txBody>
      <dsp:txXfrm rot="-5400000">
        <a:off x="2962655" y="307047"/>
        <a:ext cx="5180726" cy="1593750"/>
      </dsp:txXfrm>
    </dsp:sp>
    <dsp:sp modelId="{828742C8-8674-41CA-8659-E0F53C9C62F7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Design</a:t>
          </a:r>
          <a:endParaRPr lang="en-US" sz="5100" kern="1200" dirty="0"/>
        </a:p>
      </dsp:txBody>
      <dsp:txXfrm>
        <a:off x="107773" y="107828"/>
        <a:ext cx="2747110" cy="1992186"/>
      </dsp:txXfrm>
    </dsp:sp>
    <dsp:sp modelId="{B9FEF491-86ED-41E4-A468-F61BF1109A11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Mature: one of the oldest containers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One of the fastest IoC containers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Easy to learn Domain Specific Language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/>
            <a:t>Fully-loaded</a:t>
          </a:r>
          <a:endParaRPr lang="en-US" sz="2300" b="1" kern="1200" dirty="0"/>
        </a:p>
      </dsp:txBody>
      <dsp:txXfrm rot="-5400000">
        <a:off x="2962655" y="2625166"/>
        <a:ext cx="5180726" cy="1593750"/>
      </dsp:txXfrm>
    </dsp:sp>
    <dsp:sp modelId="{53B11914-AE08-4959-8BD6-7BB9E7C4102F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Features</a:t>
          </a:r>
          <a:endParaRPr lang="en-US" sz="5100" kern="1200" dirty="0"/>
        </a:p>
      </dsp:txBody>
      <dsp:txXfrm>
        <a:off x="107773" y="2425947"/>
        <a:ext cx="2747110" cy="1992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B6-DCE8-4659-BA7E-D2C2706A1840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0" i="0" kern="1200" dirty="0" smtClean="0"/>
            <a:t>Design pattern which encapsulates the processes involved in obtaining a service.</a:t>
          </a:r>
          <a:endParaRPr lang="en-US" sz="3700" kern="1200" dirty="0"/>
        </a:p>
      </dsp:txBody>
      <dsp:txXfrm>
        <a:off x="0" y="0"/>
        <a:ext cx="8229600" cy="1357788"/>
      </dsp:txXfrm>
    </dsp:sp>
    <dsp:sp modelId="{5AAE0673-A444-4BFA-9A31-3DC544FE090B}">
      <dsp:nvSpPr>
        <dsp:cNvPr id="0" name=""/>
        <dsp:cNvSpPr/>
      </dsp:nvSpPr>
      <dsp:spPr>
        <a:xfrm>
          <a:off x="0" y="1357788"/>
          <a:ext cx="4114799" cy="28513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Requester</a:t>
          </a: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>Asks the locator for a particular service.</a:t>
          </a:r>
          <a:endParaRPr lang="en-US" sz="2800" kern="1200" dirty="0"/>
        </a:p>
      </dsp:txBody>
      <dsp:txXfrm>
        <a:off x="0" y="1357788"/>
        <a:ext cx="4114799" cy="2851356"/>
      </dsp:txXfrm>
    </dsp:sp>
    <dsp:sp modelId="{7B205F83-7BB2-44A4-A2F2-DAAE401EADA3}">
      <dsp:nvSpPr>
        <dsp:cNvPr id="0" name=""/>
        <dsp:cNvSpPr/>
      </dsp:nvSpPr>
      <dsp:spPr>
        <a:xfrm>
          <a:off x="4114800" y="1357788"/>
          <a:ext cx="4114799" cy="28513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/>
            <a:t>Service Locator</a:t>
          </a:r>
          <a:br>
            <a:rPr lang="en-US" sz="2400" u="sng" kern="1200" dirty="0" smtClean="0"/>
          </a:br>
          <a:r>
            <a:rPr lang="en-US" sz="2400" u="sng" kern="1200" dirty="0" smtClean="0"/>
            <a:t/>
          </a:r>
          <a:br>
            <a:rPr lang="en-US" sz="2400" u="sng" kern="1200" dirty="0" smtClean="0"/>
          </a:br>
          <a:r>
            <a:rPr lang="en-US" sz="2400" kern="1200" dirty="0" smtClean="0"/>
            <a:t>Based on configuration, builds up and returns the requested service.</a:t>
          </a:r>
          <a:endParaRPr lang="en-US" sz="2400" kern="1200" dirty="0"/>
        </a:p>
      </dsp:txBody>
      <dsp:txXfrm>
        <a:off x="4114800" y="1357788"/>
        <a:ext cx="4114799" cy="2851356"/>
      </dsp:txXfrm>
    </dsp:sp>
    <dsp:sp modelId="{251A14BA-E54E-496A-BF6B-0235507428CB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B6-DCE8-4659-BA7E-D2C2706A1840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MVP is a </a:t>
          </a:r>
          <a:r>
            <a:rPr lang="en-US" sz="2700" b="1" kern="1200" dirty="0" smtClean="0"/>
            <a:t>user interface design pattern</a:t>
          </a:r>
          <a:r>
            <a:rPr lang="en-US" sz="2700" kern="1200" dirty="0" smtClean="0"/>
            <a:t> engineered to improve the </a:t>
          </a:r>
          <a:r>
            <a:rPr lang="en-US" sz="2700" b="1" kern="1200" dirty="0" smtClean="0"/>
            <a:t>separation of concerns</a:t>
          </a:r>
          <a:r>
            <a:rPr lang="en-US" sz="2700" kern="1200" dirty="0" smtClean="0"/>
            <a:t> within an application’s presentation layer.</a:t>
          </a:r>
          <a:endParaRPr lang="en-US" sz="2700" kern="1200" dirty="0"/>
        </a:p>
      </dsp:txBody>
      <dsp:txXfrm>
        <a:off x="0" y="0"/>
        <a:ext cx="8229600" cy="1357788"/>
      </dsp:txXfrm>
    </dsp:sp>
    <dsp:sp modelId="{5AAE0673-A444-4BFA-9A31-3DC544FE090B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Model </a:t>
          </a: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>Object that defines the data to be displayed.</a:t>
          </a:r>
          <a:endParaRPr lang="en-US" sz="2800" kern="1200" dirty="0"/>
        </a:p>
      </dsp:txBody>
      <dsp:txXfrm>
        <a:off x="4018" y="1357788"/>
        <a:ext cx="2740521" cy="2851356"/>
      </dsp:txXfrm>
    </dsp:sp>
    <dsp:sp modelId="{7B205F83-7BB2-44A4-A2F2-DAAE401EADA3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View </a:t>
          </a:r>
          <a:br>
            <a:rPr lang="en-US" sz="2800" u="sng" kern="1200" dirty="0" smtClean="0"/>
          </a:br>
          <a:r>
            <a:rPr lang="en-US" sz="2800" u="sng" kern="1200" dirty="0" smtClean="0"/>
            <a:t/>
          </a:r>
          <a:br>
            <a:rPr lang="en-US" sz="2800" u="sng" kern="1200" dirty="0" smtClean="0"/>
          </a:br>
          <a:r>
            <a:rPr lang="en-US" sz="2800" kern="1200" dirty="0" smtClean="0"/>
            <a:t>Interface that displays the data.</a:t>
          </a:r>
          <a:br>
            <a:rPr lang="en-US" sz="2800" kern="1200" dirty="0" smtClean="0"/>
          </a:br>
          <a:endParaRPr lang="en-US" sz="2800" kern="1200" dirty="0"/>
        </a:p>
      </dsp:txBody>
      <dsp:txXfrm>
        <a:off x="2744539" y="1357788"/>
        <a:ext cx="2740521" cy="2851356"/>
      </dsp:txXfrm>
    </dsp:sp>
    <dsp:sp modelId="{51E0B06D-C6C5-47E7-8208-7B1D732029BF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Presenter</a:t>
          </a: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>Acts upon the model, tells the view what to do.</a:t>
          </a:r>
          <a:endParaRPr lang="en-US" sz="2800" kern="1200" dirty="0"/>
        </a:p>
      </dsp:txBody>
      <dsp:txXfrm>
        <a:off x="5485060" y="1357788"/>
        <a:ext cx="2740521" cy="2851356"/>
      </dsp:txXfrm>
    </dsp:sp>
    <dsp:sp modelId="{251A14BA-E54E-496A-BF6B-0235507428CB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B6-DCE8-4659-BA7E-D2C2706A1840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i="0" kern="1200" dirty="0" smtClean="0"/>
            <a:t>Design pattern that allows behavior to be added to an object at runtime. </a:t>
          </a:r>
          <a:endParaRPr lang="en-US" sz="3800" kern="1200" dirty="0"/>
        </a:p>
      </dsp:txBody>
      <dsp:txXfrm>
        <a:off x="0" y="0"/>
        <a:ext cx="8229600" cy="1357788"/>
      </dsp:txXfrm>
    </dsp:sp>
    <dsp:sp modelId="{5AAE0673-A444-4BFA-9A31-3DC544FE090B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/>
            <a:t>Service Interface</a:t>
          </a:r>
          <a:br>
            <a:rPr lang="en-US" sz="2400" u="sng" kern="1200" dirty="0" smtClean="0"/>
          </a:br>
          <a:r>
            <a:rPr lang="en-US" sz="2400" u="sng" kern="1200" dirty="0" smtClean="0"/>
            <a:t/>
          </a:r>
          <a:br>
            <a:rPr lang="en-US" sz="2400" u="sng" kern="1200" dirty="0" smtClean="0"/>
          </a:br>
          <a:r>
            <a:rPr lang="en-US" sz="2400" kern="1200" dirty="0" smtClean="0"/>
            <a:t>Defines the public contract for the type being extended.</a:t>
          </a:r>
          <a:br>
            <a:rPr lang="en-US" sz="2400" kern="1200" dirty="0" smtClean="0"/>
          </a:br>
          <a:endParaRPr lang="en-US" sz="2400" kern="1200" dirty="0"/>
        </a:p>
      </dsp:txBody>
      <dsp:txXfrm>
        <a:off x="4018" y="1357788"/>
        <a:ext cx="2740521" cy="2851356"/>
      </dsp:txXfrm>
    </dsp:sp>
    <dsp:sp modelId="{3999F1B5-4F91-4080-AF96-A47C4C160049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Decorated Type</a:t>
          </a: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>Base type that implements in the interface.</a:t>
          </a:r>
          <a:endParaRPr lang="en-US" sz="2800" kern="1200" dirty="0"/>
        </a:p>
      </dsp:txBody>
      <dsp:txXfrm>
        <a:off x="2744539" y="1357788"/>
        <a:ext cx="2740521" cy="2851356"/>
      </dsp:txXfrm>
    </dsp:sp>
    <dsp:sp modelId="{7B205F83-7BB2-44A4-A2F2-DAAE401EADA3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/>
            <a:t>Decorator</a:t>
          </a:r>
          <a:br>
            <a:rPr lang="en-US" sz="2400" u="sng" kern="1200" dirty="0" smtClean="0"/>
          </a:br>
          <a:r>
            <a:rPr lang="en-US" sz="2400" u="sng" kern="1200" dirty="0" smtClean="0"/>
            <a:t/>
          </a:r>
          <a:br>
            <a:rPr lang="en-US" sz="2400" u="sng" kern="1200" dirty="0" smtClean="0"/>
          </a:br>
          <a:r>
            <a:rPr lang="en-US" sz="2400" u="none" kern="1200" dirty="0" smtClean="0"/>
            <a:t>Wraps an instance of the service interface to add new behavior.</a:t>
          </a:r>
          <a:endParaRPr lang="en-US" sz="2400" u="none" kern="1200" dirty="0"/>
        </a:p>
      </dsp:txBody>
      <dsp:txXfrm>
        <a:off x="5485060" y="1357788"/>
        <a:ext cx="2740521" cy="2851356"/>
      </dsp:txXfrm>
    </dsp:sp>
    <dsp:sp modelId="{251A14BA-E54E-496A-BF6B-0235507428CB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C666D-1406-4ECB-84D5-B5339816074F}">
      <dsp:nvSpPr>
        <dsp:cNvPr id="0" name=""/>
        <dsp:cNvSpPr/>
      </dsp:nvSpPr>
      <dsp:spPr>
        <a:xfrm>
          <a:off x="0" y="380541"/>
          <a:ext cx="8229600" cy="8634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IoC rocks.  Use it. </a:t>
          </a:r>
          <a:r>
            <a:rPr lang="en-US" sz="3600" i="1" kern="1200" dirty="0" smtClean="0"/>
            <a:t>Embrace it!</a:t>
          </a:r>
          <a:endParaRPr lang="en-US" sz="3600" kern="1200" dirty="0"/>
        </a:p>
      </dsp:txBody>
      <dsp:txXfrm>
        <a:off x="42151" y="422692"/>
        <a:ext cx="8145298" cy="779158"/>
      </dsp:txXfrm>
    </dsp:sp>
    <dsp:sp modelId="{8138E72E-3088-4B64-9E28-E55387E9041A}">
      <dsp:nvSpPr>
        <dsp:cNvPr id="0" name=""/>
        <dsp:cNvSpPr/>
      </dsp:nvSpPr>
      <dsp:spPr>
        <a:xfrm>
          <a:off x="0" y="1347681"/>
          <a:ext cx="8229600" cy="8634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There’s a learning curve… </a:t>
          </a:r>
          <a:r>
            <a:rPr lang="en-US" sz="3600" i="1" kern="1200" dirty="0" smtClean="0"/>
            <a:t>but it’s worth it!</a:t>
          </a:r>
          <a:endParaRPr lang="en-US" sz="3600" i="1" kern="1200" dirty="0"/>
        </a:p>
      </dsp:txBody>
      <dsp:txXfrm>
        <a:off x="42151" y="1389832"/>
        <a:ext cx="8145298" cy="779158"/>
      </dsp:txXfrm>
    </dsp:sp>
    <dsp:sp modelId="{5ACE45EA-38E5-48CA-913E-E59BD63FB11A}">
      <dsp:nvSpPr>
        <dsp:cNvPr id="0" name=""/>
        <dsp:cNvSpPr/>
      </dsp:nvSpPr>
      <dsp:spPr>
        <a:xfrm>
          <a:off x="0" y="2314821"/>
          <a:ext cx="8229600" cy="8634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Makes it easier to create SOLID code.</a:t>
          </a:r>
          <a:endParaRPr lang="en-US" sz="3600" kern="1200" dirty="0"/>
        </a:p>
      </dsp:txBody>
      <dsp:txXfrm>
        <a:off x="42151" y="2356972"/>
        <a:ext cx="8145298" cy="779158"/>
      </dsp:txXfrm>
    </dsp:sp>
    <dsp:sp modelId="{62C603C2-C11E-4E23-8A1E-D78F52A81523}">
      <dsp:nvSpPr>
        <dsp:cNvPr id="0" name=""/>
        <dsp:cNvSpPr/>
      </dsp:nvSpPr>
      <dsp:spPr>
        <a:xfrm>
          <a:off x="0" y="3281961"/>
          <a:ext cx="8229600" cy="8634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Do it all with StructureMap!</a:t>
          </a:r>
          <a:endParaRPr lang="en-US" sz="3600" kern="1200" dirty="0"/>
        </a:p>
      </dsp:txBody>
      <dsp:txXfrm>
        <a:off x="42151" y="3324112"/>
        <a:ext cx="8145298" cy="7791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38749-6DF8-4A4B-B092-A7D623B31579}">
      <dsp:nvSpPr>
        <dsp:cNvPr id="0" name=""/>
        <dsp:cNvSpPr/>
      </dsp:nvSpPr>
      <dsp:spPr>
        <a:xfrm>
          <a:off x="1004" y="1087611"/>
          <a:ext cx="3917900" cy="23507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http://trycatchFAIL.com</a:t>
          </a:r>
          <a:br>
            <a:rPr lang="en-US" sz="3000" kern="1200" dirty="0" smtClean="0"/>
          </a:br>
          <a:r>
            <a:rPr lang="en-US" sz="3000" kern="1200" dirty="0" smtClean="0"/>
            <a:t>Blog, Videos, and More!</a:t>
          </a:r>
          <a:endParaRPr lang="en-US" sz="3000" kern="1200" dirty="0"/>
        </a:p>
      </dsp:txBody>
      <dsp:txXfrm>
        <a:off x="1004" y="1087611"/>
        <a:ext cx="3917900" cy="2350740"/>
      </dsp:txXfrm>
    </dsp:sp>
    <dsp:sp modelId="{FDEE91AE-5F53-4E67-A4E7-25511D1F3A3D}">
      <dsp:nvSpPr>
        <dsp:cNvPr id="0" name=""/>
        <dsp:cNvSpPr/>
      </dsp:nvSpPr>
      <dsp:spPr>
        <a:xfrm>
          <a:off x="4310695" y="1087611"/>
          <a:ext cx="3917900" cy="235074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@matthoneycutt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 might say something interesting </a:t>
          </a:r>
          <a:r>
            <a:rPr lang="en-US" sz="3000" i="1" kern="1200" dirty="0" smtClean="0"/>
            <a:t>some</a:t>
          </a:r>
          <a:r>
            <a:rPr lang="en-US" sz="3000" kern="1200" dirty="0" smtClean="0"/>
            <a:t> day…</a:t>
          </a:r>
          <a:endParaRPr lang="en-US" sz="3000" kern="1200" dirty="0"/>
        </a:p>
      </dsp:txBody>
      <dsp:txXfrm>
        <a:off x="4310695" y="1087611"/>
        <a:ext cx="3917900" cy="235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8713B-76AE-42EF-8772-3F7C98641253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F0BE2-62F0-43D9-B27A-3AEC6EADBD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7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F0BE2-62F0-43D9-B27A-3AEC6EADBD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3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To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F0BE2-62F0-43D9-B27A-3AEC6EADBD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0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F0BE2-62F0-43D9-B27A-3AEC6EADBD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F0BE2-62F0-43D9-B27A-3AEC6EADBD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8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Back to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F0BE2-62F0-43D9-B27A-3AEC6EADBDC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0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F0BE2-62F0-43D9-B27A-3AEC6EADBDC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4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9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2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0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6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1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0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9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1CDB6-F23C-45DE-9C41-8CC4EE6F1A05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76062-B68C-4D9A-981F-0A83B8A1D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9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Structure</a:t>
            </a:r>
            <a:r>
              <a:rPr lang="en-US" dirty="0" smtClean="0"/>
              <a:t>Mapping Your Way to Better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Honeycutt</a:t>
            </a:r>
          </a:p>
          <a:p>
            <a:r>
              <a:rPr lang="en-US" dirty="0" smtClean="0"/>
              <a:t>@matthoneycutt</a:t>
            </a:r>
          </a:p>
          <a:p>
            <a:r>
              <a:rPr lang="en-US" dirty="0" smtClean="0"/>
              <a:t>http://trycatchfail.com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1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652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64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DependencyResolver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2859560"/>
            <a:ext cx="2514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DependencyResolver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762000" y="2793657"/>
            <a:ext cx="2667000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MVC Pipeline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429000" y="2021360"/>
            <a:ext cx="2438400" cy="838200"/>
          </a:xfrm>
          <a:prstGeom prst="wedgeEllipseCallout">
            <a:avLst>
              <a:gd name="adj1" fmla="val -44144"/>
              <a:gd name="adj2" fmla="val 733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Hey, give me the HomeController!</a:t>
            </a:r>
            <a:endParaRPr lang="en-US" sz="1600" dirty="0"/>
          </a:p>
        </p:txBody>
      </p:sp>
      <p:sp>
        <p:nvSpPr>
          <p:cNvPr id="13" name="Oval Callout 12"/>
          <p:cNvSpPr/>
          <p:nvPr/>
        </p:nvSpPr>
        <p:spPr>
          <a:xfrm>
            <a:off x="3771900" y="4648200"/>
            <a:ext cx="1752600" cy="838200"/>
          </a:xfrm>
          <a:prstGeom prst="wedgeEllipseCallout">
            <a:avLst>
              <a:gd name="adj1" fmla="val 63846"/>
              <a:gd name="adj2" fmla="val -888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Here ya go!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34100" y="4953000"/>
            <a:ext cx="19812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Activator.CreateInstance(</a:t>
            </a:r>
          </a:p>
          <a:p>
            <a:pPr algn="ctr"/>
            <a:r>
              <a:rPr lang="en-US" sz="1100" dirty="0" smtClean="0"/>
              <a:t>typeof(HomeController));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5" idx="2"/>
            <a:endCxn id="10" idx="0"/>
          </p:cNvCxnSpPr>
          <p:nvPr/>
        </p:nvCxnSpPr>
        <p:spPr>
          <a:xfrm>
            <a:off x="7124700" y="4535960"/>
            <a:ext cx="0" cy="41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80952" y="1469921"/>
            <a:ext cx="2134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http://mysite/Home/Index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62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DependencyResolver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2859560"/>
            <a:ext cx="25146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SmDependencyResolver</a:t>
            </a:r>
            <a:endParaRPr lang="en-US" sz="1600" i="1" dirty="0"/>
          </a:p>
        </p:txBody>
      </p:sp>
      <p:sp>
        <p:nvSpPr>
          <p:cNvPr id="8" name="Cloud 7"/>
          <p:cNvSpPr/>
          <p:nvPr/>
        </p:nvSpPr>
        <p:spPr>
          <a:xfrm>
            <a:off x="762000" y="2793657"/>
            <a:ext cx="2667000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MVC Pipeline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429000" y="2021360"/>
            <a:ext cx="2438400" cy="838200"/>
          </a:xfrm>
          <a:prstGeom prst="wedgeEllipseCallout">
            <a:avLst>
              <a:gd name="adj1" fmla="val -44144"/>
              <a:gd name="adj2" fmla="val 733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Hey, give me the HomeController!</a:t>
            </a:r>
            <a:endParaRPr lang="en-US" sz="1600" dirty="0"/>
          </a:p>
        </p:txBody>
      </p:sp>
      <p:sp>
        <p:nvSpPr>
          <p:cNvPr id="13" name="Oval Callout 12"/>
          <p:cNvSpPr/>
          <p:nvPr/>
        </p:nvSpPr>
        <p:spPr>
          <a:xfrm>
            <a:off x="3771900" y="4648200"/>
            <a:ext cx="1752600" cy="838200"/>
          </a:xfrm>
          <a:prstGeom prst="wedgeEllipseCallout">
            <a:avLst>
              <a:gd name="adj1" fmla="val 63846"/>
              <a:gd name="adj2" fmla="val -888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Here ya go!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34100" y="4953000"/>
            <a:ext cx="19812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Container.GetInstance(</a:t>
            </a:r>
          </a:p>
          <a:p>
            <a:pPr algn="ctr"/>
            <a:r>
              <a:rPr lang="en-US" sz="1100" dirty="0" smtClean="0"/>
              <a:t>typeof(HomeController));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5" idx="2"/>
            <a:endCxn id="10" idx="0"/>
          </p:cNvCxnSpPr>
          <p:nvPr/>
        </p:nvCxnSpPr>
        <p:spPr>
          <a:xfrm>
            <a:off x="7124700" y="4535960"/>
            <a:ext cx="0" cy="41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4308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2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2108768"/>
            <a:ext cx="5791200" cy="3352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53294" y="2773028"/>
            <a:ext cx="4437412" cy="2569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22072" y="3531515"/>
            <a:ext cx="3299855" cy="1681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InMemoryProductRepository </a:t>
            </a:r>
            <a:br>
              <a:rPr lang="en-US" dirty="0" smtClean="0"/>
            </a:br>
            <a:r>
              <a:rPr lang="en-US" dirty="0" smtClean="0"/>
              <a:t>: IProductRepository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9903" y="2882759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ProductLoggingDecorator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: IProductRepository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4488" y="2084175"/>
            <a:ext cx="219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SomeOtherDecorator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: IProductRepository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2860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 smtClean="0"/>
              <a:t>Think compositionally!</a:t>
            </a:r>
            <a:br>
              <a:rPr lang="en-US" cap="none" dirty="0" smtClean="0"/>
            </a:br>
            <a:r>
              <a:rPr lang="en-US" i="1" cap="none" dirty="0" smtClean="0"/>
              <a:t>“Favor composition over inheritance!”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318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only just begun!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371600"/>
            <a:ext cx="799147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6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Recap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41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2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know more?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1350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7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154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37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0704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2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pic>
        <p:nvPicPr>
          <p:cNvPr id="1026" name="Picture 2" descr="http://lostechies.com/derickbailey/files/2011/03/OpenClosedPrinciple2_2C596E17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73" y="1600200"/>
            <a:ext cx="565745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2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StructureMap?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290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30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0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Everyone </a:t>
            </a:r>
            <a:r>
              <a:rPr lang="en-US" i="1" dirty="0" smtClean="0"/>
              <a:t>Loves</a:t>
            </a:r>
            <a:r>
              <a:rPr lang="en-US" dirty="0" smtClean="0"/>
              <a:t> WebForms!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8392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2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Locator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1740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95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259</Words>
  <Application>Microsoft Office PowerPoint</Application>
  <PresentationFormat>On-screen Show (4:3)</PresentationFormat>
  <Paragraphs>83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StructureMapping Your Way to Better Software</vt:lpstr>
      <vt:lpstr>The Plan</vt:lpstr>
      <vt:lpstr>SOLID Principles</vt:lpstr>
      <vt:lpstr>SOLID</vt:lpstr>
      <vt:lpstr>Why Use StructureMap?</vt:lpstr>
      <vt:lpstr>Code!</vt:lpstr>
      <vt:lpstr>Everyone Loves WebForms!</vt:lpstr>
      <vt:lpstr>PowerPoint Presentation</vt:lpstr>
      <vt:lpstr>Service Locator</vt:lpstr>
      <vt:lpstr>Model-View-Presenter</vt:lpstr>
      <vt:lpstr>ASP.NET MVC DependencyResolver</vt:lpstr>
      <vt:lpstr>ASP.NET MVC DependencyResolver</vt:lpstr>
      <vt:lpstr>Decorator Pattern</vt:lpstr>
      <vt:lpstr>Decorator Pattern</vt:lpstr>
      <vt:lpstr>Think compositionally! “Favor composition over inheritance!”</vt:lpstr>
      <vt:lpstr>We’ve only just begun!</vt:lpstr>
      <vt:lpstr>To Recap</vt:lpstr>
      <vt:lpstr>Want to know more?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StructureMapping Your Way to Better Software</dc:title>
  <dc:creator>Matt Honeycutt</dc:creator>
  <cp:lastModifiedBy>Matt Honeycutt</cp:lastModifiedBy>
  <cp:revision>99</cp:revision>
  <dcterms:created xsi:type="dcterms:W3CDTF">2012-05-28T18:53:25Z</dcterms:created>
  <dcterms:modified xsi:type="dcterms:W3CDTF">2012-09-03T20:15:00Z</dcterms:modified>
</cp:coreProperties>
</file>