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77" r:id="rId2"/>
    <p:sldId id="278" r:id="rId3"/>
    <p:sldId id="280" r:id="rId4"/>
    <p:sldId id="291" r:id="rId5"/>
    <p:sldId id="292" r:id="rId6"/>
    <p:sldId id="260" r:id="rId7"/>
    <p:sldId id="279" r:id="rId8"/>
    <p:sldId id="285" r:id="rId9"/>
    <p:sldId id="289" r:id="rId10"/>
    <p:sldId id="281" r:id="rId11"/>
    <p:sldId id="282" r:id="rId12"/>
    <p:sldId id="283" r:id="rId13"/>
    <p:sldId id="284" r:id="rId14"/>
    <p:sldId id="287" r:id="rId15"/>
    <p:sldId id="293" r:id="rId16"/>
    <p:sldId id="290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983A9-69EF-417D-884E-06DEC4AAEC2C}" type="doc">
      <dgm:prSet loTypeId="urn:microsoft.com/office/officeart/2005/8/layout/pyramid3" loCatId="pyramid" qsTypeId="urn:microsoft.com/office/officeart/2005/8/quickstyle/simple1" qsCatId="simple" csTypeId="urn:microsoft.com/office/officeart/2005/8/colors/colorful5" csCatId="colorful" phldr="1"/>
      <dgm:spPr/>
    </dgm:pt>
    <dgm:pt modelId="{3A92E404-8D83-4DCF-8840-6F59BC658850}">
      <dgm:prSet phldrT="[Text]" custT="1"/>
      <dgm:spPr/>
      <dgm:t>
        <a:bodyPr/>
        <a:lstStyle/>
        <a:p>
          <a:r>
            <a:rPr lang="en-US" sz="2400" dirty="0" smtClean="0"/>
            <a:t>Software as a Service </a:t>
          </a:r>
          <a:br>
            <a:rPr lang="en-US" sz="2400" dirty="0" smtClean="0"/>
          </a:br>
          <a:r>
            <a:rPr lang="en-US" sz="2000" dirty="0" smtClean="0"/>
            <a:t>(what end–users use)</a:t>
          </a:r>
          <a:endParaRPr lang="en-US" sz="2400" dirty="0"/>
        </a:p>
      </dgm:t>
    </dgm:pt>
    <dgm:pt modelId="{C1F26A32-1756-43B8-929F-02C249F0B804}" type="parTrans" cxnId="{563F2946-8FCF-476E-B00E-54F449A33892}">
      <dgm:prSet/>
      <dgm:spPr/>
      <dgm:t>
        <a:bodyPr/>
        <a:lstStyle/>
        <a:p>
          <a:endParaRPr lang="en-US"/>
        </a:p>
      </dgm:t>
    </dgm:pt>
    <dgm:pt modelId="{A9CEAAB6-F554-4374-8B93-2A42E6BEC84E}" type="sibTrans" cxnId="{563F2946-8FCF-476E-B00E-54F449A33892}">
      <dgm:prSet/>
      <dgm:spPr/>
      <dgm:t>
        <a:bodyPr/>
        <a:lstStyle/>
        <a:p>
          <a:endParaRPr lang="en-US"/>
        </a:p>
      </dgm:t>
    </dgm:pt>
    <dgm:pt modelId="{B53EE650-B04C-4552-A8CE-57CD450DB64B}">
      <dgm:prSet phldrT="[Text]" custT="1"/>
      <dgm:spPr/>
      <dgm:t>
        <a:bodyPr/>
        <a:lstStyle/>
        <a:p>
          <a:r>
            <a:rPr lang="en-US" sz="2400" dirty="0" smtClean="0"/>
            <a:t>Platform as a Service </a:t>
          </a:r>
          <a:r>
            <a:rPr lang="en-US" sz="1800" dirty="0" smtClean="0"/>
            <a:t>(</a:t>
          </a:r>
          <a:r>
            <a:rPr lang="en-US" sz="1800" dirty="0" err="1" smtClean="0"/>
            <a:t>AppHarbor</a:t>
          </a:r>
          <a:r>
            <a:rPr lang="en-US" sz="1800" dirty="0" smtClean="0"/>
            <a:t>, Azure web apps)</a:t>
          </a:r>
          <a:endParaRPr lang="en-US" sz="2400" dirty="0"/>
        </a:p>
      </dgm:t>
    </dgm:pt>
    <dgm:pt modelId="{4D8A3A61-4EDE-4965-9DC1-10BC555DE2F4}" type="parTrans" cxnId="{F330C8A3-D142-4AEE-ABE7-762F19B0DB0F}">
      <dgm:prSet/>
      <dgm:spPr/>
      <dgm:t>
        <a:bodyPr/>
        <a:lstStyle/>
        <a:p>
          <a:endParaRPr lang="en-US"/>
        </a:p>
      </dgm:t>
    </dgm:pt>
    <dgm:pt modelId="{A5FF78F1-ACF0-4E27-8D60-C6313D76FCF8}" type="sibTrans" cxnId="{F330C8A3-D142-4AEE-ABE7-762F19B0DB0F}">
      <dgm:prSet/>
      <dgm:spPr/>
      <dgm:t>
        <a:bodyPr/>
        <a:lstStyle/>
        <a:p>
          <a:endParaRPr lang="en-US"/>
        </a:p>
      </dgm:t>
    </dgm:pt>
    <dgm:pt modelId="{9495DB65-66B6-4A75-AAE8-FBB276CC42E6}">
      <dgm:prSet phldrT="[Text]" custT="1"/>
      <dgm:spPr/>
      <dgm:t>
        <a:bodyPr anchor="t"/>
        <a:lstStyle/>
        <a:p>
          <a:endParaRPr lang="en-US" sz="2000" dirty="0" smtClean="0"/>
        </a:p>
        <a:p>
          <a:r>
            <a:rPr lang="en-US" sz="2000" dirty="0" smtClean="0"/>
            <a:t>Infrastructure as a </a:t>
          </a:r>
          <a:br>
            <a:rPr lang="en-US" sz="2000" dirty="0" smtClean="0"/>
          </a:br>
          <a:r>
            <a:rPr lang="en-US" sz="2000" dirty="0" smtClean="0"/>
            <a:t>Service </a:t>
          </a:r>
          <a:br>
            <a:rPr lang="en-US" sz="2000" dirty="0" smtClean="0"/>
          </a:br>
          <a:r>
            <a:rPr lang="en-US" sz="1600" dirty="0" smtClean="0"/>
            <a:t>(Amazon EC2 instances,</a:t>
          </a:r>
        </a:p>
        <a:p>
          <a:r>
            <a:rPr lang="en-US" sz="1600" dirty="0" smtClean="0"/>
            <a:t> Azure VMs)</a:t>
          </a:r>
          <a:endParaRPr lang="en-US" sz="2400" dirty="0"/>
        </a:p>
      </dgm:t>
    </dgm:pt>
    <dgm:pt modelId="{71DB99FE-102D-4FEC-8A60-4C7E12B3C4AE}" type="parTrans" cxnId="{45B0EE64-2C14-494E-AA71-1B55F3837C14}">
      <dgm:prSet/>
      <dgm:spPr/>
      <dgm:t>
        <a:bodyPr/>
        <a:lstStyle/>
        <a:p>
          <a:endParaRPr lang="en-US"/>
        </a:p>
      </dgm:t>
    </dgm:pt>
    <dgm:pt modelId="{19819EE9-EA23-4EB6-8008-336BF32208CE}" type="sibTrans" cxnId="{45B0EE64-2C14-494E-AA71-1B55F3837C14}">
      <dgm:prSet/>
      <dgm:spPr/>
      <dgm:t>
        <a:bodyPr/>
        <a:lstStyle/>
        <a:p>
          <a:endParaRPr lang="en-US"/>
        </a:p>
      </dgm:t>
    </dgm:pt>
    <dgm:pt modelId="{4B1B97D8-8C42-4398-8B76-59CF7FB11631}" type="pres">
      <dgm:prSet presAssocID="{A39983A9-69EF-417D-884E-06DEC4AAEC2C}" presName="Name0" presStyleCnt="0">
        <dgm:presLayoutVars>
          <dgm:dir/>
          <dgm:animLvl val="lvl"/>
          <dgm:resizeHandles val="exact"/>
        </dgm:presLayoutVars>
      </dgm:prSet>
      <dgm:spPr/>
    </dgm:pt>
    <dgm:pt modelId="{E82230AE-3B0F-43BB-9629-842D73BF7AA6}" type="pres">
      <dgm:prSet presAssocID="{3A92E404-8D83-4DCF-8840-6F59BC658850}" presName="Name8" presStyleCnt="0"/>
      <dgm:spPr/>
    </dgm:pt>
    <dgm:pt modelId="{C8BD75DC-318F-4037-B0AE-A968BF40BE6D}" type="pres">
      <dgm:prSet presAssocID="{3A92E404-8D83-4DCF-8840-6F59BC658850}" presName="level" presStyleLbl="node1" presStyleIdx="0" presStyleCnt="3" custScaleY="448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56512-A88E-46FC-B32A-83F1A3223D37}" type="pres">
      <dgm:prSet presAssocID="{3A92E404-8D83-4DCF-8840-6F59BC65885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A22DB-7979-4D8A-83F1-8452A91B70CA}" type="pres">
      <dgm:prSet presAssocID="{B53EE650-B04C-4552-A8CE-57CD450DB64B}" presName="Name8" presStyleCnt="0"/>
      <dgm:spPr/>
    </dgm:pt>
    <dgm:pt modelId="{6DD38112-31A6-44CB-840B-8DD14C855F2C}" type="pres">
      <dgm:prSet presAssocID="{B53EE650-B04C-4552-A8CE-57CD450DB64B}" presName="level" presStyleLbl="node1" presStyleIdx="1" presStyleCnt="3" custScaleY="5387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5ECA8-916C-4BFD-A2A6-AEC5E4E42144}" type="pres">
      <dgm:prSet presAssocID="{B53EE650-B04C-4552-A8CE-57CD450DB64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C70E9-8201-4073-B928-8427C7C17EC8}" type="pres">
      <dgm:prSet presAssocID="{9495DB65-66B6-4A75-AAE8-FBB276CC42E6}" presName="Name8" presStyleCnt="0"/>
      <dgm:spPr/>
    </dgm:pt>
    <dgm:pt modelId="{703EBB9F-801C-4A81-B4E1-E372CF4D1D28}" type="pres">
      <dgm:prSet presAssocID="{9495DB65-66B6-4A75-AAE8-FBB276CC42E6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D4657-1999-4552-BA05-A076E3A2AB82}" type="pres">
      <dgm:prSet presAssocID="{9495DB65-66B6-4A75-AAE8-FBB276CC42E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D30754-6D0A-474E-8741-9E3191FDB056}" type="presOf" srcId="{3A92E404-8D83-4DCF-8840-6F59BC658850}" destId="{4B956512-A88E-46FC-B32A-83F1A3223D37}" srcOrd="1" destOrd="0" presId="urn:microsoft.com/office/officeart/2005/8/layout/pyramid3"/>
    <dgm:cxn modelId="{97FCBD48-0214-4189-9AD5-532AB0683603}" type="presOf" srcId="{3A92E404-8D83-4DCF-8840-6F59BC658850}" destId="{C8BD75DC-318F-4037-B0AE-A968BF40BE6D}" srcOrd="0" destOrd="0" presId="urn:microsoft.com/office/officeart/2005/8/layout/pyramid3"/>
    <dgm:cxn modelId="{D31BB162-EE21-4B4C-B96E-D1930FFA11D2}" type="presOf" srcId="{B53EE650-B04C-4552-A8CE-57CD450DB64B}" destId="{6DD38112-31A6-44CB-840B-8DD14C855F2C}" srcOrd="0" destOrd="0" presId="urn:microsoft.com/office/officeart/2005/8/layout/pyramid3"/>
    <dgm:cxn modelId="{2D36AFAB-3F24-420A-A0B3-D06E46C04726}" type="presOf" srcId="{B53EE650-B04C-4552-A8CE-57CD450DB64B}" destId="{F105ECA8-916C-4BFD-A2A6-AEC5E4E42144}" srcOrd="1" destOrd="0" presId="urn:microsoft.com/office/officeart/2005/8/layout/pyramid3"/>
    <dgm:cxn modelId="{51382382-6443-4F4F-B180-80A158C025C4}" type="presOf" srcId="{9495DB65-66B6-4A75-AAE8-FBB276CC42E6}" destId="{703EBB9F-801C-4A81-B4E1-E372CF4D1D28}" srcOrd="0" destOrd="0" presId="urn:microsoft.com/office/officeart/2005/8/layout/pyramid3"/>
    <dgm:cxn modelId="{8E9A482C-EF75-4A11-A583-3F7D9A24B6FB}" type="presOf" srcId="{A39983A9-69EF-417D-884E-06DEC4AAEC2C}" destId="{4B1B97D8-8C42-4398-8B76-59CF7FB11631}" srcOrd="0" destOrd="0" presId="urn:microsoft.com/office/officeart/2005/8/layout/pyramid3"/>
    <dgm:cxn modelId="{563F2946-8FCF-476E-B00E-54F449A33892}" srcId="{A39983A9-69EF-417D-884E-06DEC4AAEC2C}" destId="{3A92E404-8D83-4DCF-8840-6F59BC658850}" srcOrd="0" destOrd="0" parTransId="{C1F26A32-1756-43B8-929F-02C249F0B804}" sibTransId="{A9CEAAB6-F554-4374-8B93-2A42E6BEC84E}"/>
    <dgm:cxn modelId="{F330C8A3-D142-4AEE-ABE7-762F19B0DB0F}" srcId="{A39983A9-69EF-417D-884E-06DEC4AAEC2C}" destId="{B53EE650-B04C-4552-A8CE-57CD450DB64B}" srcOrd="1" destOrd="0" parTransId="{4D8A3A61-4EDE-4965-9DC1-10BC555DE2F4}" sibTransId="{A5FF78F1-ACF0-4E27-8D60-C6313D76FCF8}"/>
    <dgm:cxn modelId="{45B0EE64-2C14-494E-AA71-1B55F3837C14}" srcId="{A39983A9-69EF-417D-884E-06DEC4AAEC2C}" destId="{9495DB65-66B6-4A75-AAE8-FBB276CC42E6}" srcOrd="2" destOrd="0" parTransId="{71DB99FE-102D-4FEC-8A60-4C7E12B3C4AE}" sibTransId="{19819EE9-EA23-4EB6-8008-336BF32208CE}"/>
    <dgm:cxn modelId="{3262C8BE-3D0A-4001-A5E0-43FD2C0C40B1}" type="presOf" srcId="{9495DB65-66B6-4A75-AAE8-FBB276CC42E6}" destId="{89DD4657-1999-4552-BA05-A076E3A2AB82}" srcOrd="1" destOrd="0" presId="urn:microsoft.com/office/officeart/2005/8/layout/pyramid3"/>
    <dgm:cxn modelId="{B3F3F0D8-E791-4312-B7A8-96AF417397B7}" type="presParOf" srcId="{4B1B97D8-8C42-4398-8B76-59CF7FB11631}" destId="{E82230AE-3B0F-43BB-9629-842D73BF7AA6}" srcOrd="0" destOrd="0" presId="urn:microsoft.com/office/officeart/2005/8/layout/pyramid3"/>
    <dgm:cxn modelId="{C657D945-7A1F-4981-BA51-70C990E37CE4}" type="presParOf" srcId="{E82230AE-3B0F-43BB-9629-842D73BF7AA6}" destId="{C8BD75DC-318F-4037-B0AE-A968BF40BE6D}" srcOrd="0" destOrd="0" presId="urn:microsoft.com/office/officeart/2005/8/layout/pyramid3"/>
    <dgm:cxn modelId="{EB5F8E66-BC7C-4301-A821-F37443B1EBF4}" type="presParOf" srcId="{E82230AE-3B0F-43BB-9629-842D73BF7AA6}" destId="{4B956512-A88E-46FC-B32A-83F1A3223D37}" srcOrd="1" destOrd="0" presId="urn:microsoft.com/office/officeart/2005/8/layout/pyramid3"/>
    <dgm:cxn modelId="{F646B36D-9212-42BB-9AFD-63C0DE10D80D}" type="presParOf" srcId="{4B1B97D8-8C42-4398-8B76-59CF7FB11631}" destId="{00DA22DB-7979-4D8A-83F1-8452A91B70CA}" srcOrd="1" destOrd="0" presId="urn:microsoft.com/office/officeart/2005/8/layout/pyramid3"/>
    <dgm:cxn modelId="{7F3D6353-A7E1-463A-9C11-8B28F6E10569}" type="presParOf" srcId="{00DA22DB-7979-4D8A-83F1-8452A91B70CA}" destId="{6DD38112-31A6-44CB-840B-8DD14C855F2C}" srcOrd="0" destOrd="0" presId="urn:microsoft.com/office/officeart/2005/8/layout/pyramid3"/>
    <dgm:cxn modelId="{5815609D-4089-4F3C-A923-B26E26E56B4F}" type="presParOf" srcId="{00DA22DB-7979-4D8A-83F1-8452A91B70CA}" destId="{F105ECA8-916C-4BFD-A2A6-AEC5E4E42144}" srcOrd="1" destOrd="0" presId="urn:microsoft.com/office/officeart/2005/8/layout/pyramid3"/>
    <dgm:cxn modelId="{CD4257DD-EFE1-4176-B71F-EAE2FCB06691}" type="presParOf" srcId="{4B1B97D8-8C42-4398-8B76-59CF7FB11631}" destId="{66AC70E9-8201-4073-B928-8427C7C17EC8}" srcOrd="2" destOrd="0" presId="urn:microsoft.com/office/officeart/2005/8/layout/pyramid3"/>
    <dgm:cxn modelId="{590CDA19-6BCC-4B2D-AEB5-D499F16D04BA}" type="presParOf" srcId="{66AC70E9-8201-4073-B928-8427C7C17EC8}" destId="{703EBB9F-801C-4A81-B4E1-E372CF4D1D28}" srcOrd="0" destOrd="0" presId="urn:microsoft.com/office/officeart/2005/8/layout/pyramid3"/>
    <dgm:cxn modelId="{BAEEB6D5-B75E-4685-961A-080131501E96}" type="presParOf" srcId="{66AC70E9-8201-4073-B928-8427C7C17EC8}" destId="{89DD4657-1999-4552-BA05-A076E3A2AB8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5E6CA6-2F7B-4A80-B11C-5B2AC6EE9770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D91F2FB-B9EE-4EB7-BB03-B6B5EADD80F6}">
      <dgm:prSet phldrT="[Text]"/>
      <dgm:spPr/>
      <dgm:t>
        <a:bodyPr/>
        <a:lstStyle/>
        <a:p>
          <a:r>
            <a:rPr lang="en-US" dirty="0" smtClean="0"/>
            <a:t>Storage</a:t>
          </a:r>
          <a:endParaRPr lang="en-US" dirty="0"/>
        </a:p>
      </dgm:t>
    </dgm:pt>
    <dgm:pt modelId="{8231DE13-FCEE-4215-8864-6CC6A9FDB56C}" type="parTrans" cxnId="{95EEC145-21D2-44BD-A344-B4166EFEF865}">
      <dgm:prSet/>
      <dgm:spPr/>
      <dgm:t>
        <a:bodyPr/>
        <a:lstStyle/>
        <a:p>
          <a:endParaRPr lang="en-US"/>
        </a:p>
      </dgm:t>
    </dgm:pt>
    <dgm:pt modelId="{B18F76AE-1EE8-4005-ABB2-5EFFB6C56722}" type="sibTrans" cxnId="{95EEC145-21D2-44BD-A344-B4166EFEF865}">
      <dgm:prSet/>
      <dgm:spPr/>
      <dgm:t>
        <a:bodyPr/>
        <a:lstStyle/>
        <a:p>
          <a:endParaRPr lang="en-US"/>
        </a:p>
      </dgm:t>
    </dgm:pt>
    <dgm:pt modelId="{2D73814C-ADE6-43AA-9838-F17A14CC723A}">
      <dgm:prSet phldrT="[Text]"/>
      <dgm:spPr/>
      <dgm:t>
        <a:bodyPr/>
        <a:lstStyle/>
        <a:p>
          <a:r>
            <a:rPr lang="en-US" dirty="0" err="1" smtClean="0"/>
            <a:t>CouchDB</a:t>
          </a:r>
          <a:endParaRPr lang="en-US" dirty="0"/>
        </a:p>
      </dgm:t>
    </dgm:pt>
    <dgm:pt modelId="{3ADA9DDE-3B39-46AA-84B9-28E50B392F21}" type="parTrans" cxnId="{8D67955A-FBB2-4222-AADF-A70C8F9DE33C}">
      <dgm:prSet/>
      <dgm:spPr/>
      <dgm:t>
        <a:bodyPr/>
        <a:lstStyle/>
        <a:p>
          <a:endParaRPr lang="en-US"/>
        </a:p>
      </dgm:t>
    </dgm:pt>
    <dgm:pt modelId="{F8511AB4-C85C-4877-8C9A-2525814F005A}" type="sibTrans" cxnId="{8D67955A-FBB2-4222-AADF-A70C8F9DE33C}">
      <dgm:prSet/>
      <dgm:spPr/>
      <dgm:t>
        <a:bodyPr/>
        <a:lstStyle/>
        <a:p>
          <a:endParaRPr lang="en-US"/>
        </a:p>
      </dgm:t>
    </dgm:pt>
    <dgm:pt modelId="{03EA5B98-8108-4133-9348-3B3D3375E544}">
      <dgm:prSet phldrT="[Text]"/>
      <dgm:spPr/>
      <dgm:t>
        <a:bodyPr/>
        <a:lstStyle/>
        <a:p>
          <a:r>
            <a:rPr lang="en-US" dirty="0" smtClean="0"/>
            <a:t>SQL Server</a:t>
          </a:r>
          <a:endParaRPr lang="en-US" dirty="0"/>
        </a:p>
      </dgm:t>
    </dgm:pt>
    <dgm:pt modelId="{9ACF31AA-E0AD-4AE9-8DE5-C7F6386DADCF}" type="parTrans" cxnId="{38A71CEA-B55A-426E-A09F-5277E42F8AAC}">
      <dgm:prSet/>
      <dgm:spPr/>
      <dgm:t>
        <a:bodyPr/>
        <a:lstStyle/>
        <a:p>
          <a:endParaRPr lang="en-US"/>
        </a:p>
      </dgm:t>
    </dgm:pt>
    <dgm:pt modelId="{6F8923DE-CDC3-4598-A52C-DB1FEA51BE06}" type="sibTrans" cxnId="{38A71CEA-B55A-426E-A09F-5277E42F8AAC}">
      <dgm:prSet/>
      <dgm:spPr/>
      <dgm:t>
        <a:bodyPr/>
        <a:lstStyle/>
        <a:p>
          <a:endParaRPr lang="en-US"/>
        </a:p>
      </dgm:t>
    </dgm:pt>
    <dgm:pt modelId="{269E9E8B-00D8-4C06-8CAB-B63A4DF068A2}">
      <dgm:prSet phldrT="[Text]"/>
      <dgm:spPr/>
      <dgm:t>
        <a:bodyPr/>
        <a:lstStyle/>
        <a:p>
          <a:r>
            <a:rPr lang="en-US" dirty="0" smtClean="0"/>
            <a:t>Monitoring</a:t>
          </a:r>
          <a:endParaRPr lang="en-US" dirty="0"/>
        </a:p>
      </dgm:t>
    </dgm:pt>
    <dgm:pt modelId="{5965DE0D-7292-4292-9FA5-1566C05FFC59}" type="parTrans" cxnId="{0619ABEC-7CFB-46B3-B54F-DCD83F47E145}">
      <dgm:prSet/>
      <dgm:spPr/>
      <dgm:t>
        <a:bodyPr/>
        <a:lstStyle/>
        <a:p>
          <a:endParaRPr lang="en-US"/>
        </a:p>
      </dgm:t>
    </dgm:pt>
    <dgm:pt modelId="{58E26074-CC80-4AFA-8DF7-694952D12615}" type="sibTrans" cxnId="{0619ABEC-7CFB-46B3-B54F-DCD83F47E145}">
      <dgm:prSet/>
      <dgm:spPr/>
      <dgm:t>
        <a:bodyPr/>
        <a:lstStyle/>
        <a:p>
          <a:endParaRPr lang="en-US"/>
        </a:p>
      </dgm:t>
    </dgm:pt>
    <dgm:pt modelId="{FF81ED9E-405D-4509-B677-E70CE3B40B80}">
      <dgm:prSet phldrT="[Text]"/>
      <dgm:spPr/>
      <dgm:t>
        <a:bodyPr/>
        <a:lstStyle/>
        <a:p>
          <a:r>
            <a:rPr lang="en-US" dirty="0" smtClean="0"/>
            <a:t>Airbrake</a:t>
          </a:r>
          <a:endParaRPr lang="en-US" dirty="0"/>
        </a:p>
      </dgm:t>
    </dgm:pt>
    <dgm:pt modelId="{2B2BF08C-85D2-4348-B35B-D8546EF85E17}" type="parTrans" cxnId="{FE39BAB5-5852-4B55-9C51-86FAA1829B4D}">
      <dgm:prSet/>
      <dgm:spPr/>
      <dgm:t>
        <a:bodyPr/>
        <a:lstStyle/>
        <a:p>
          <a:endParaRPr lang="en-US"/>
        </a:p>
      </dgm:t>
    </dgm:pt>
    <dgm:pt modelId="{DA72E078-C528-4398-9A19-582087373047}" type="sibTrans" cxnId="{FE39BAB5-5852-4B55-9C51-86FAA1829B4D}">
      <dgm:prSet/>
      <dgm:spPr/>
      <dgm:t>
        <a:bodyPr/>
        <a:lstStyle/>
        <a:p>
          <a:endParaRPr lang="en-US"/>
        </a:p>
      </dgm:t>
    </dgm:pt>
    <dgm:pt modelId="{DF84CC52-332B-4CF0-AB99-632D1EBE93A6}">
      <dgm:prSet phldrT="[Text]"/>
      <dgm:spPr/>
      <dgm:t>
        <a:bodyPr/>
        <a:lstStyle/>
        <a:p>
          <a:r>
            <a:rPr lang="en-US" dirty="0" err="1" smtClean="0"/>
            <a:t>StillAlive</a:t>
          </a:r>
          <a:endParaRPr lang="en-US" dirty="0"/>
        </a:p>
      </dgm:t>
    </dgm:pt>
    <dgm:pt modelId="{02636A37-416E-4C0D-9072-E5080F93818C}" type="parTrans" cxnId="{D3D15C23-4171-443D-8C6F-B76F6A232880}">
      <dgm:prSet/>
      <dgm:spPr/>
      <dgm:t>
        <a:bodyPr/>
        <a:lstStyle/>
        <a:p>
          <a:endParaRPr lang="en-US"/>
        </a:p>
      </dgm:t>
    </dgm:pt>
    <dgm:pt modelId="{C3344786-5D78-40C4-A064-CAF4D97E81FF}" type="sibTrans" cxnId="{D3D15C23-4171-443D-8C6F-B76F6A232880}">
      <dgm:prSet/>
      <dgm:spPr/>
      <dgm:t>
        <a:bodyPr/>
        <a:lstStyle/>
        <a:p>
          <a:endParaRPr lang="en-US"/>
        </a:p>
      </dgm:t>
    </dgm:pt>
    <dgm:pt modelId="{3E06D04B-AA40-41BB-804A-22A7B14282D5}">
      <dgm:prSet phldrT="[Text]"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7F77A2AD-D1A5-4415-9420-53EC6030C9C3}" type="parTrans" cxnId="{C1D07D49-7808-4387-96BD-E1F2DC37292D}">
      <dgm:prSet/>
      <dgm:spPr/>
      <dgm:t>
        <a:bodyPr/>
        <a:lstStyle/>
        <a:p>
          <a:endParaRPr lang="en-US"/>
        </a:p>
      </dgm:t>
    </dgm:pt>
    <dgm:pt modelId="{245D5354-9894-4544-A627-ADD1DEE75545}" type="sibTrans" cxnId="{C1D07D49-7808-4387-96BD-E1F2DC37292D}">
      <dgm:prSet/>
      <dgm:spPr/>
      <dgm:t>
        <a:bodyPr/>
        <a:lstStyle/>
        <a:p>
          <a:endParaRPr lang="en-US"/>
        </a:p>
      </dgm:t>
    </dgm:pt>
    <dgm:pt modelId="{39881A50-8779-4438-B292-09E6641ED6FB}">
      <dgm:prSet phldrT="[Text]"/>
      <dgm:spPr/>
      <dgm:t>
        <a:bodyPr/>
        <a:lstStyle/>
        <a:p>
          <a:r>
            <a:rPr lang="en-US" dirty="0" err="1" smtClean="0"/>
            <a:t>CloudMailin</a:t>
          </a:r>
          <a:r>
            <a:rPr lang="en-US" dirty="0" smtClean="0"/>
            <a:t>’</a:t>
          </a:r>
          <a:endParaRPr lang="en-US" dirty="0"/>
        </a:p>
      </dgm:t>
    </dgm:pt>
    <dgm:pt modelId="{03F523EE-107E-4E7C-BFFF-D2A1F174518D}" type="parTrans" cxnId="{7983B9B8-E2EF-4610-A58D-09B0320E56C7}">
      <dgm:prSet/>
      <dgm:spPr/>
      <dgm:t>
        <a:bodyPr/>
        <a:lstStyle/>
        <a:p>
          <a:endParaRPr lang="en-US"/>
        </a:p>
      </dgm:t>
    </dgm:pt>
    <dgm:pt modelId="{C0984E6A-4B70-4060-B60C-28AD6076D0B1}" type="sibTrans" cxnId="{7983B9B8-E2EF-4610-A58D-09B0320E56C7}">
      <dgm:prSet/>
      <dgm:spPr/>
      <dgm:t>
        <a:bodyPr/>
        <a:lstStyle/>
        <a:p>
          <a:endParaRPr lang="en-US"/>
        </a:p>
      </dgm:t>
    </dgm:pt>
    <dgm:pt modelId="{E6C00C22-71C6-4016-9BAD-81C83DC8D3DA}">
      <dgm:prSet phldrT="[Text]"/>
      <dgm:spPr/>
      <dgm:t>
        <a:bodyPr/>
        <a:lstStyle/>
        <a:p>
          <a:r>
            <a:rPr lang="en-US" dirty="0" err="1" smtClean="0"/>
            <a:t>Mailgun</a:t>
          </a:r>
          <a:endParaRPr lang="en-US" dirty="0"/>
        </a:p>
      </dgm:t>
    </dgm:pt>
    <dgm:pt modelId="{65D583FE-B59A-46E5-B32A-269FB2CE3AAD}" type="parTrans" cxnId="{99B8DF5F-C253-468D-AD7C-B31C8D68B3ED}">
      <dgm:prSet/>
      <dgm:spPr/>
      <dgm:t>
        <a:bodyPr/>
        <a:lstStyle/>
        <a:p>
          <a:endParaRPr lang="en-US"/>
        </a:p>
      </dgm:t>
    </dgm:pt>
    <dgm:pt modelId="{518AC492-763F-4DCF-80B8-7A90F5CBAE60}" type="sibTrans" cxnId="{99B8DF5F-C253-468D-AD7C-B31C8D68B3ED}">
      <dgm:prSet/>
      <dgm:spPr/>
      <dgm:t>
        <a:bodyPr/>
        <a:lstStyle/>
        <a:p>
          <a:endParaRPr lang="en-US"/>
        </a:p>
      </dgm:t>
    </dgm:pt>
    <dgm:pt modelId="{8BD28715-291D-4DF6-B502-1A2B677E1C9D}">
      <dgm:prSet phldrT="[Text]"/>
      <dgm:spPr/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73092C92-22C8-4752-AAAC-725E22FB6402}" type="parTrans" cxnId="{AF794D0B-A822-4D53-987E-27E0A0962E2B}">
      <dgm:prSet/>
      <dgm:spPr/>
      <dgm:t>
        <a:bodyPr/>
        <a:lstStyle/>
        <a:p>
          <a:endParaRPr lang="en-US"/>
        </a:p>
      </dgm:t>
    </dgm:pt>
    <dgm:pt modelId="{E202BB72-CB06-4603-BB87-0C6B15500FF7}" type="sibTrans" cxnId="{AF794D0B-A822-4D53-987E-27E0A0962E2B}">
      <dgm:prSet/>
      <dgm:spPr/>
      <dgm:t>
        <a:bodyPr/>
        <a:lstStyle/>
        <a:p>
          <a:endParaRPr lang="en-US"/>
        </a:p>
      </dgm:t>
    </dgm:pt>
    <dgm:pt modelId="{DE893EF4-3714-424B-B971-8F33D48D5E55}">
      <dgm:prSet phldrT="[Text]"/>
      <dgm:spPr/>
      <dgm:t>
        <a:bodyPr/>
        <a:lstStyle/>
        <a:p>
          <a:r>
            <a:rPr lang="en-US" dirty="0" err="1" smtClean="0"/>
            <a:t>RavenDB</a:t>
          </a:r>
          <a:endParaRPr lang="en-US" dirty="0"/>
        </a:p>
      </dgm:t>
    </dgm:pt>
    <dgm:pt modelId="{B11B0146-33BC-4237-813D-A112DDB9C204}" type="parTrans" cxnId="{3A426F30-F9F4-423F-8216-3F5449478BBC}">
      <dgm:prSet/>
      <dgm:spPr/>
      <dgm:t>
        <a:bodyPr/>
        <a:lstStyle/>
        <a:p>
          <a:endParaRPr lang="en-US"/>
        </a:p>
      </dgm:t>
    </dgm:pt>
    <dgm:pt modelId="{3B969D9F-152F-419F-A6BF-85DA9FD8B77F}" type="sibTrans" cxnId="{3A426F30-F9F4-423F-8216-3F5449478BBC}">
      <dgm:prSet/>
      <dgm:spPr/>
      <dgm:t>
        <a:bodyPr/>
        <a:lstStyle/>
        <a:p>
          <a:endParaRPr lang="en-US"/>
        </a:p>
      </dgm:t>
    </dgm:pt>
    <dgm:pt modelId="{C843B6C1-C913-4725-A339-298023E211D6}">
      <dgm:prSet phldrT="[Text]"/>
      <dgm:spPr/>
      <dgm:t>
        <a:bodyPr/>
        <a:lstStyle/>
        <a:p>
          <a:r>
            <a:rPr lang="en-US" dirty="0" err="1" smtClean="0"/>
            <a:t>Postgres</a:t>
          </a:r>
          <a:endParaRPr lang="en-US" dirty="0"/>
        </a:p>
      </dgm:t>
    </dgm:pt>
    <dgm:pt modelId="{48E1CE64-0E17-40E1-9F2F-29E55E605865}" type="parTrans" cxnId="{3C07114C-B7D2-4737-8A5C-33B6F3970C40}">
      <dgm:prSet/>
      <dgm:spPr/>
      <dgm:t>
        <a:bodyPr/>
        <a:lstStyle/>
        <a:p>
          <a:endParaRPr lang="en-US"/>
        </a:p>
      </dgm:t>
    </dgm:pt>
    <dgm:pt modelId="{9EA00D69-F92C-4B00-8CBB-FB14BEE55B48}" type="sibTrans" cxnId="{3C07114C-B7D2-4737-8A5C-33B6F3970C40}">
      <dgm:prSet/>
      <dgm:spPr/>
      <dgm:t>
        <a:bodyPr/>
        <a:lstStyle/>
        <a:p>
          <a:endParaRPr lang="en-US"/>
        </a:p>
      </dgm:t>
    </dgm:pt>
    <dgm:pt modelId="{8C22294B-7302-41DC-8760-FA0989AF6C3A}">
      <dgm:prSet phldrT="[Text]"/>
      <dgm:spPr/>
      <dgm:t>
        <a:bodyPr/>
        <a:lstStyle/>
        <a:p>
          <a:r>
            <a:rPr lang="en-US" dirty="0" smtClean="0"/>
            <a:t>loader.io</a:t>
          </a:r>
          <a:endParaRPr lang="en-US" dirty="0"/>
        </a:p>
      </dgm:t>
    </dgm:pt>
    <dgm:pt modelId="{AEA5799D-0385-4C6B-B081-22A2AF76BDA6}" type="parTrans" cxnId="{FE81C9FA-A0D8-41D8-9ACC-7770A3CACC18}">
      <dgm:prSet/>
      <dgm:spPr/>
      <dgm:t>
        <a:bodyPr/>
        <a:lstStyle/>
        <a:p>
          <a:endParaRPr lang="en-US"/>
        </a:p>
      </dgm:t>
    </dgm:pt>
    <dgm:pt modelId="{DB154950-16B4-4E12-80C6-9DA366772EDD}" type="sibTrans" cxnId="{FE81C9FA-A0D8-41D8-9ACC-7770A3CACC18}">
      <dgm:prSet/>
      <dgm:spPr/>
      <dgm:t>
        <a:bodyPr/>
        <a:lstStyle/>
        <a:p>
          <a:endParaRPr lang="en-US"/>
        </a:p>
      </dgm:t>
    </dgm:pt>
    <dgm:pt modelId="{361418E1-9543-4399-9183-EA724C756960}">
      <dgm:prSet phldrT="[Text]"/>
      <dgm:spPr/>
      <dgm:t>
        <a:bodyPr/>
        <a:lstStyle/>
        <a:p>
          <a:r>
            <a:rPr lang="en-US" dirty="0" err="1" smtClean="0"/>
            <a:t>SendGrid</a:t>
          </a:r>
          <a:endParaRPr lang="en-US" dirty="0"/>
        </a:p>
      </dgm:t>
    </dgm:pt>
    <dgm:pt modelId="{41EC6C79-676A-44B4-A0D6-715483120467}" type="parTrans" cxnId="{4158BE98-BB3B-4427-9789-D3AB41E01955}">
      <dgm:prSet/>
      <dgm:spPr/>
      <dgm:t>
        <a:bodyPr/>
        <a:lstStyle/>
        <a:p>
          <a:endParaRPr lang="en-US"/>
        </a:p>
      </dgm:t>
    </dgm:pt>
    <dgm:pt modelId="{3EAF9330-D892-4690-8F2C-C8E6DDD97F51}" type="sibTrans" cxnId="{4158BE98-BB3B-4427-9789-D3AB41E01955}">
      <dgm:prSet/>
      <dgm:spPr/>
      <dgm:t>
        <a:bodyPr/>
        <a:lstStyle/>
        <a:p>
          <a:endParaRPr lang="en-US"/>
        </a:p>
      </dgm:t>
    </dgm:pt>
    <dgm:pt modelId="{BECADDF9-B69F-49D4-9112-754AE174770D}" type="pres">
      <dgm:prSet presAssocID="{7C5E6CA6-2F7B-4A80-B11C-5B2AC6EE977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AA17A1-1CC4-468C-B1C3-F80490D14FA0}" type="pres">
      <dgm:prSet presAssocID="{1D91F2FB-B9EE-4EB7-BB03-B6B5EADD80F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1182C-9138-4062-964F-DA5FA556F727}" type="pres">
      <dgm:prSet presAssocID="{B18F76AE-1EE8-4005-ABB2-5EFFB6C56722}" presName="sibTrans" presStyleCnt="0"/>
      <dgm:spPr/>
    </dgm:pt>
    <dgm:pt modelId="{642F247E-07C0-4361-97AC-383F09246DC7}" type="pres">
      <dgm:prSet presAssocID="{269E9E8B-00D8-4C06-8CAB-B63A4DF068A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AF863-7476-42B9-9A53-C3498E3681E1}" type="pres">
      <dgm:prSet presAssocID="{58E26074-CC80-4AFA-8DF7-694952D12615}" presName="sibTrans" presStyleCnt="0"/>
      <dgm:spPr/>
    </dgm:pt>
    <dgm:pt modelId="{F99C818F-B857-4D50-B7A7-E16839223A07}" type="pres">
      <dgm:prSet presAssocID="{3E06D04B-AA40-41BB-804A-22A7B14282D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EEC145-21D2-44BD-A344-B4166EFEF865}" srcId="{7C5E6CA6-2F7B-4A80-B11C-5B2AC6EE9770}" destId="{1D91F2FB-B9EE-4EB7-BB03-B6B5EADD80F6}" srcOrd="0" destOrd="0" parTransId="{8231DE13-FCEE-4215-8864-6CC6A9FDB56C}" sibTransId="{B18F76AE-1EE8-4005-ABB2-5EFFB6C56722}"/>
    <dgm:cxn modelId="{957E7FD5-76F4-43C4-B179-DBBB1FC7FCE6}" type="presOf" srcId="{2D73814C-ADE6-43AA-9838-F17A14CC723A}" destId="{B9AA17A1-1CC4-468C-B1C3-F80490D14FA0}" srcOrd="0" destOrd="1" presId="urn:microsoft.com/office/officeart/2005/8/layout/hList6"/>
    <dgm:cxn modelId="{0FA48BDC-56CF-44E8-A443-64C760A50763}" type="presOf" srcId="{8BD28715-291D-4DF6-B502-1A2B677E1C9D}" destId="{B9AA17A1-1CC4-468C-B1C3-F80490D14FA0}" srcOrd="0" destOrd="3" presId="urn:microsoft.com/office/officeart/2005/8/layout/hList6"/>
    <dgm:cxn modelId="{1469D4D7-01DA-4A6F-ACEA-EFF290C341BE}" type="presOf" srcId="{DE893EF4-3714-424B-B971-8F33D48D5E55}" destId="{B9AA17A1-1CC4-468C-B1C3-F80490D14FA0}" srcOrd="0" destOrd="4" presId="urn:microsoft.com/office/officeart/2005/8/layout/hList6"/>
    <dgm:cxn modelId="{32D2547C-3C11-4FDB-BAB0-B99AC63723A5}" type="presOf" srcId="{39881A50-8779-4438-B292-09E6641ED6FB}" destId="{F99C818F-B857-4D50-B7A7-E16839223A07}" srcOrd="0" destOrd="1" presId="urn:microsoft.com/office/officeart/2005/8/layout/hList6"/>
    <dgm:cxn modelId="{FE81C9FA-A0D8-41D8-9ACC-7770A3CACC18}" srcId="{269E9E8B-00D8-4C06-8CAB-B63A4DF068A2}" destId="{8C22294B-7302-41DC-8760-FA0989AF6C3A}" srcOrd="1" destOrd="0" parTransId="{AEA5799D-0385-4C6B-B081-22A2AF76BDA6}" sibTransId="{DB154950-16B4-4E12-80C6-9DA366772EDD}"/>
    <dgm:cxn modelId="{BF35EE52-2852-48BF-8344-C6C75782C6B4}" type="presOf" srcId="{FF81ED9E-405D-4509-B677-E70CE3B40B80}" destId="{642F247E-07C0-4361-97AC-383F09246DC7}" srcOrd="0" destOrd="1" presId="urn:microsoft.com/office/officeart/2005/8/layout/hList6"/>
    <dgm:cxn modelId="{38A71CEA-B55A-426E-A09F-5277E42F8AAC}" srcId="{1D91F2FB-B9EE-4EB7-BB03-B6B5EADD80F6}" destId="{03EA5B98-8108-4133-9348-3B3D3375E544}" srcOrd="1" destOrd="0" parTransId="{9ACF31AA-E0AD-4AE9-8DE5-C7F6386DADCF}" sibTransId="{6F8923DE-CDC3-4598-A52C-DB1FEA51BE06}"/>
    <dgm:cxn modelId="{3A426F30-F9F4-423F-8216-3F5449478BBC}" srcId="{1D91F2FB-B9EE-4EB7-BB03-B6B5EADD80F6}" destId="{DE893EF4-3714-424B-B971-8F33D48D5E55}" srcOrd="3" destOrd="0" parTransId="{B11B0146-33BC-4237-813D-A112DDB9C204}" sibTransId="{3B969D9F-152F-419F-A6BF-85DA9FD8B77F}"/>
    <dgm:cxn modelId="{3E47476D-F912-4F89-B72E-7CBD4B61B933}" type="presOf" srcId="{269E9E8B-00D8-4C06-8CAB-B63A4DF068A2}" destId="{642F247E-07C0-4361-97AC-383F09246DC7}" srcOrd="0" destOrd="0" presId="urn:microsoft.com/office/officeart/2005/8/layout/hList6"/>
    <dgm:cxn modelId="{C1D07D49-7808-4387-96BD-E1F2DC37292D}" srcId="{7C5E6CA6-2F7B-4A80-B11C-5B2AC6EE9770}" destId="{3E06D04B-AA40-41BB-804A-22A7B14282D5}" srcOrd="2" destOrd="0" parTransId="{7F77A2AD-D1A5-4415-9420-53EC6030C9C3}" sibTransId="{245D5354-9894-4544-A627-ADD1DEE75545}"/>
    <dgm:cxn modelId="{2401343A-FABB-42D8-A97A-D877DA1E46D6}" type="presOf" srcId="{C843B6C1-C913-4725-A339-298023E211D6}" destId="{B9AA17A1-1CC4-468C-B1C3-F80490D14FA0}" srcOrd="0" destOrd="5" presId="urn:microsoft.com/office/officeart/2005/8/layout/hList6"/>
    <dgm:cxn modelId="{7983B9B8-E2EF-4610-A58D-09B0320E56C7}" srcId="{3E06D04B-AA40-41BB-804A-22A7B14282D5}" destId="{39881A50-8779-4438-B292-09E6641ED6FB}" srcOrd="0" destOrd="0" parTransId="{03F523EE-107E-4E7C-BFFF-D2A1F174518D}" sibTransId="{C0984E6A-4B70-4060-B60C-28AD6076D0B1}"/>
    <dgm:cxn modelId="{AF794D0B-A822-4D53-987E-27E0A0962E2B}" srcId="{1D91F2FB-B9EE-4EB7-BB03-B6B5EADD80F6}" destId="{8BD28715-291D-4DF6-B502-1A2B677E1C9D}" srcOrd="2" destOrd="0" parTransId="{73092C92-22C8-4752-AAAC-725E22FB6402}" sibTransId="{E202BB72-CB06-4603-BB87-0C6B15500FF7}"/>
    <dgm:cxn modelId="{70CE6E33-6D78-4E61-8B7B-55E7EFB59DE1}" type="presOf" srcId="{7C5E6CA6-2F7B-4A80-B11C-5B2AC6EE9770}" destId="{BECADDF9-B69F-49D4-9112-754AE174770D}" srcOrd="0" destOrd="0" presId="urn:microsoft.com/office/officeart/2005/8/layout/hList6"/>
    <dgm:cxn modelId="{02DFAF89-AEDA-4345-B1FA-A75B41326036}" type="presOf" srcId="{E6C00C22-71C6-4016-9BAD-81C83DC8D3DA}" destId="{F99C818F-B857-4D50-B7A7-E16839223A07}" srcOrd="0" destOrd="2" presId="urn:microsoft.com/office/officeart/2005/8/layout/hList6"/>
    <dgm:cxn modelId="{3C07114C-B7D2-4737-8A5C-33B6F3970C40}" srcId="{1D91F2FB-B9EE-4EB7-BB03-B6B5EADD80F6}" destId="{C843B6C1-C913-4725-A339-298023E211D6}" srcOrd="4" destOrd="0" parTransId="{48E1CE64-0E17-40E1-9F2F-29E55E605865}" sibTransId="{9EA00D69-F92C-4B00-8CBB-FB14BEE55B48}"/>
    <dgm:cxn modelId="{99B8DF5F-C253-468D-AD7C-B31C8D68B3ED}" srcId="{3E06D04B-AA40-41BB-804A-22A7B14282D5}" destId="{E6C00C22-71C6-4016-9BAD-81C83DC8D3DA}" srcOrd="1" destOrd="0" parTransId="{65D583FE-B59A-46E5-B32A-269FB2CE3AAD}" sibTransId="{518AC492-763F-4DCF-80B8-7A90F5CBAE60}"/>
    <dgm:cxn modelId="{8D67955A-FBB2-4222-AADF-A70C8F9DE33C}" srcId="{1D91F2FB-B9EE-4EB7-BB03-B6B5EADD80F6}" destId="{2D73814C-ADE6-43AA-9838-F17A14CC723A}" srcOrd="0" destOrd="0" parTransId="{3ADA9DDE-3B39-46AA-84B9-28E50B392F21}" sibTransId="{F8511AB4-C85C-4877-8C9A-2525814F005A}"/>
    <dgm:cxn modelId="{FE39BAB5-5852-4B55-9C51-86FAA1829B4D}" srcId="{269E9E8B-00D8-4C06-8CAB-B63A4DF068A2}" destId="{FF81ED9E-405D-4509-B677-E70CE3B40B80}" srcOrd="0" destOrd="0" parTransId="{2B2BF08C-85D2-4348-B35B-D8546EF85E17}" sibTransId="{DA72E078-C528-4398-9A19-582087373047}"/>
    <dgm:cxn modelId="{7A528905-72A5-4458-BB3D-2086158B7ED5}" type="presOf" srcId="{361418E1-9543-4399-9183-EA724C756960}" destId="{F99C818F-B857-4D50-B7A7-E16839223A07}" srcOrd="0" destOrd="3" presId="urn:microsoft.com/office/officeart/2005/8/layout/hList6"/>
    <dgm:cxn modelId="{D3D15C23-4171-443D-8C6F-B76F6A232880}" srcId="{269E9E8B-00D8-4C06-8CAB-B63A4DF068A2}" destId="{DF84CC52-332B-4CF0-AB99-632D1EBE93A6}" srcOrd="2" destOrd="0" parTransId="{02636A37-416E-4C0D-9072-E5080F93818C}" sibTransId="{C3344786-5D78-40C4-A064-CAF4D97E81FF}"/>
    <dgm:cxn modelId="{0619ABEC-7CFB-46B3-B54F-DCD83F47E145}" srcId="{7C5E6CA6-2F7B-4A80-B11C-5B2AC6EE9770}" destId="{269E9E8B-00D8-4C06-8CAB-B63A4DF068A2}" srcOrd="1" destOrd="0" parTransId="{5965DE0D-7292-4292-9FA5-1566C05FFC59}" sibTransId="{58E26074-CC80-4AFA-8DF7-694952D12615}"/>
    <dgm:cxn modelId="{55CFFA7E-BCA9-4987-891B-4004D0839C34}" type="presOf" srcId="{3E06D04B-AA40-41BB-804A-22A7B14282D5}" destId="{F99C818F-B857-4D50-B7A7-E16839223A07}" srcOrd="0" destOrd="0" presId="urn:microsoft.com/office/officeart/2005/8/layout/hList6"/>
    <dgm:cxn modelId="{26B033FB-B4B8-484F-9069-85FE1997CCD1}" type="presOf" srcId="{DF84CC52-332B-4CF0-AB99-632D1EBE93A6}" destId="{642F247E-07C0-4361-97AC-383F09246DC7}" srcOrd="0" destOrd="3" presId="urn:microsoft.com/office/officeart/2005/8/layout/hList6"/>
    <dgm:cxn modelId="{4158BE98-BB3B-4427-9789-D3AB41E01955}" srcId="{3E06D04B-AA40-41BB-804A-22A7B14282D5}" destId="{361418E1-9543-4399-9183-EA724C756960}" srcOrd="2" destOrd="0" parTransId="{41EC6C79-676A-44B4-A0D6-715483120467}" sibTransId="{3EAF9330-D892-4690-8F2C-C8E6DDD97F51}"/>
    <dgm:cxn modelId="{3B778904-459D-477C-8C90-BC2531A84093}" type="presOf" srcId="{1D91F2FB-B9EE-4EB7-BB03-B6B5EADD80F6}" destId="{B9AA17A1-1CC4-468C-B1C3-F80490D14FA0}" srcOrd="0" destOrd="0" presId="urn:microsoft.com/office/officeart/2005/8/layout/hList6"/>
    <dgm:cxn modelId="{653C0A15-A9E7-4E38-B1C4-95641EF28FBB}" type="presOf" srcId="{8C22294B-7302-41DC-8760-FA0989AF6C3A}" destId="{642F247E-07C0-4361-97AC-383F09246DC7}" srcOrd="0" destOrd="2" presId="urn:microsoft.com/office/officeart/2005/8/layout/hList6"/>
    <dgm:cxn modelId="{7C2DD74D-EF37-4C90-B118-CC96F4B49573}" type="presOf" srcId="{03EA5B98-8108-4133-9348-3B3D3375E544}" destId="{B9AA17A1-1CC4-468C-B1C3-F80490D14FA0}" srcOrd="0" destOrd="2" presId="urn:microsoft.com/office/officeart/2005/8/layout/hList6"/>
    <dgm:cxn modelId="{86EF1D36-F2A3-4CB3-AFC5-8B47204BC0C7}" type="presParOf" srcId="{BECADDF9-B69F-49D4-9112-754AE174770D}" destId="{B9AA17A1-1CC4-468C-B1C3-F80490D14FA0}" srcOrd="0" destOrd="0" presId="urn:microsoft.com/office/officeart/2005/8/layout/hList6"/>
    <dgm:cxn modelId="{38CFDF8B-7529-463B-AFCB-7EFD23B9FF16}" type="presParOf" srcId="{BECADDF9-B69F-49D4-9112-754AE174770D}" destId="{09D1182C-9138-4062-964F-DA5FA556F727}" srcOrd="1" destOrd="0" presId="urn:microsoft.com/office/officeart/2005/8/layout/hList6"/>
    <dgm:cxn modelId="{8E5921A2-DED8-4EEA-956B-D96DA7F3308B}" type="presParOf" srcId="{BECADDF9-B69F-49D4-9112-754AE174770D}" destId="{642F247E-07C0-4361-97AC-383F09246DC7}" srcOrd="2" destOrd="0" presId="urn:microsoft.com/office/officeart/2005/8/layout/hList6"/>
    <dgm:cxn modelId="{CA09C90B-8CB4-436D-8CC1-A20BF8BBFF97}" type="presParOf" srcId="{BECADDF9-B69F-49D4-9112-754AE174770D}" destId="{65BAF863-7476-42B9-9A53-C3498E3681E1}" srcOrd="3" destOrd="0" presId="urn:microsoft.com/office/officeart/2005/8/layout/hList6"/>
    <dgm:cxn modelId="{F49B1CFA-29D4-431D-98CC-DD296EA81B1E}" type="presParOf" srcId="{BECADDF9-B69F-49D4-9112-754AE174770D}" destId="{F99C818F-B857-4D50-B7A7-E16839223A0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FDD4D9A-CEA3-4778-9CF5-26871A9A42EE}">
      <dgm:prSet phldrT="[Text]"/>
      <dgm:spPr/>
      <dgm:t>
        <a:bodyPr/>
        <a:lstStyle/>
        <a:p>
          <a:r>
            <a:rPr lang="en-US" dirty="0" smtClean="0"/>
            <a:t>Support Request</a:t>
          </a:r>
          <a:endParaRPr lang="en-US" dirty="0"/>
        </a:p>
      </dgm:t>
    </dgm:pt>
    <dgm:pt modelId="{C2F03016-3842-4AAB-B367-C3ECEFAB5338}" type="parTrans" cxnId="{41B7137E-4F3D-4512-B0D3-D622C7A9CEF7}">
      <dgm:prSet/>
      <dgm:spPr/>
      <dgm:t>
        <a:bodyPr/>
        <a:lstStyle/>
        <a:p>
          <a:endParaRPr lang="en-US"/>
        </a:p>
      </dgm:t>
    </dgm:pt>
    <dgm:pt modelId="{F8B91E75-6A34-4088-8D7F-D0293CE19959}" type="sibTrans" cxnId="{41B7137E-4F3D-4512-B0D3-D622C7A9CEF7}">
      <dgm:prSet/>
      <dgm:spPr/>
      <dgm:t>
        <a:bodyPr/>
        <a:lstStyle/>
        <a:p>
          <a:endParaRPr lang="en-US"/>
        </a:p>
      </dgm:t>
    </dgm:pt>
    <dgm:pt modelId="{D44E9308-FB83-4534-81E1-5E284FF2E52B}">
      <dgm:prSet phldrT="[Text]"/>
      <dgm:spPr/>
      <dgm:t>
        <a:bodyPr/>
        <a:lstStyle/>
        <a:p>
          <a:r>
            <a:rPr lang="en-US" dirty="0" smtClean="0"/>
            <a:t>Tracking</a:t>
          </a:r>
          <a:endParaRPr lang="en-US" dirty="0"/>
        </a:p>
      </dgm:t>
    </dgm:pt>
    <dgm:pt modelId="{B88AF0A9-C315-47AF-B350-6014D4C4C898}" type="parTrans" cxnId="{DF50622E-D72E-4C75-9F3C-B712D13F500E}">
      <dgm:prSet/>
      <dgm:spPr/>
      <dgm:t>
        <a:bodyPr/>
        <a:lstStyle/>
        <a:p>
          <a:endParaRPr lang="en-US"/>
        </a:p>
      </dgm:t>
    </dgm:pt>
    <dgm:pt modelId="{CE3B71B6-A42E-45CC-AB86-F510DD7FF975}" type="sibTrans" cxnId="{DF50622E-D72E-4C75-9F3C-B712D13F500E}">
      <dgm:prSet/>
      <dgm:spPr/>
      <dgm:t>
        <a:bodyPr/>
        <a:lstStyle/>
        <a:p>
          <a:endParaRPr lang="en-US"/>
        </a:p>
      </dgm:t>
    </dgm:pt>
    <dgm:pt modelId="{3D6D0C63-70C3-400F-B9E9-85ED8A67FA64}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782C301D-5DD6-4849-849F-FDD50C41FC43}" type="parTrans" cxnId="{A7222B73-5F1B-423F-A3FD-39F4D4D324CE}">
      <dgm:prSet/>
      <dgm:spPr/>
      <dgm:t>
        <a:bodyPr/>
        <a:lstStyle/>
        <a:p>
          <a:endParaRPr lang="en-US"/>
        </a:p>
      </dgm:t>
    </dgm:pt>
    <dgm:pt modelId="{5331F570-44C5-4CB0-A9F4-8A4C3E2005D0}" type="sibTrans" cxnId="{A7222B73-5F1B-423F-A3FD-39F4D4D324CE}">
      <dgm:prSet/>
      <dgm:spPr/>
      <dgm:t>
        <a:bodyPr/>
        <a:lstStyle/>
        <a:p>
          <a:endParaRPr lang="en-US"/>
        </a:p>
      </dgm:t>
    </dgm:pt>
    <dgm:pt modelId="{0A9A86FE-71EA-4D6A-9804-0B4BC5D3C42D}">
      <dgm:prSet phldrT="[Text]" custT="1"/>
      <dgm:spPr/>
      <dgm:t>
        <a:bodyPr/>
        <a:lstStyle/>
        <a:p>
          <a:r>
            <a:rPr lang="en-US" sz="1400" dirty="0" smtClean="0"/>
            <a:t>E-mail</a:t>
          </a:r>
          <a:endParaRPr lang="en-US" sz="1400" dirty="0"/>
        </a:p>
      </dgm:t>
    </dgm:pt>
    <dgm:pt modelId="{3BBEF012-D5B9-4B29-8841-4CA8A1CD4973}" type="parTrans" cxnId="{C2929FB8-6FE0-4378-B52A-EF435BC1BDC7}">
      <dgm:prSet/>
      <dgm:spPr/>
      <dgm:t>
        <a:bodyPr/>
        <a:lstStyle/>
        <a:p>
          <a:endParaRPr lang="en-US"/>
        </a:p>
      </dgm:t>
    </dgm:pt>
    <dgm:pt modelId="{E924027A-5FFE-4DDD-BB0F-F02C5BB0C648}" type="sibTrans" cxnId="{C2929FB8-6FE0-4378-B52A-EF435BC1BDC7}">
      <dgm:prSet/>
      <dgm:spPr/>
      <dgm:t>
        <a:bodyPr/>
        <a:lstStyle/>
        <a:p>
          <a:endParaRPr lang="en-US"/>
        </a:p>
      </dgm:t>
    </dgm:pt>
    <dgm:pt modelId="{BFA00474-5BDC-4816-991E-EE9F94D2E741}">
      <dgm:prSet phldrT="[Text]" custT="1"/>
      <dgm:spPr/>
      <dgm:t>
        <a:bodyPr/>
        <a:lstStyle/>
        <a:p>
          <a:r>
            <a:rPr lang="en-US" sz="1400" dirty="0" smtClean="0"/>
            <a:t>Website</a:t>
          </a:r>
          <a:endParaRPr lang="en-US" sz="1400" dirty="0"/>
        </a:p>
      </dgm:t>
    </dgm:pt>
    <dgm:pt modelId="{E056D363-140E-4EE4-B77A-9B8CF1C54C0A}" type="parTrans" cxnId="{7E4B5977-D1AE-4CD9-8875-BDD87E1CF87F}">
      <dgm:prSet/>
      <dgm:spPr/>
      <dgm:t>
        <a:bodyPr/>
        <a:lstStyle/>
        <a:p>
          <a:endParaRPr lang="en-US"/>
        </a:p>
      </dgm:t>
    </dgm:pt>
    <dgm:pt modelId="{4C6D5DC8-8EB3-4861-9868-6634FE11D10B}" type="sibTrans" cxnId="{7E4B5977-D1AE-4CD9-8875-BDD87E1CF87F}">
      <dgm:prSet/>
      <dgm:spPr/>
      <dgm:t>
        <a:bodyPr/>
        <a:lstStyle/>
        <a:p>
          <a:endParaRPr lang="en-US"/>
        </a:p>
      </dgm:t>
    </dgm:pt>
    <dgm:pt modelId="{057DCC18-763A-4617-BE3E-8A8A5D5BAC96}">
      <dgm:prSet phldrT="[Text]" custT="1"/>
      <dgm:spPr/>
      <dgm:t>
        <a:bodyPr/>
        <a:lstStyle/>
        <a:p>
          <a:r>
            <a:rPr lang="en-US" sz="1400" dirty="0" smtClean="0"/>
            <a:t>Reply via E-mail</a:t>
          </a:r>
          <a:endParaRPr lang="en-US" sz="1400" dirty="0"/>
        </a:p>
      </dgm:t>
    </dgm:pt>
    <dgm:pt modelId="{81413B75-9DC6-47F5-99AD-6271C04E55C9}" type="parTrans" cxnId="{D7F9C058-D20A-4A43-A32E-315479EBD8F7}">
      <dgm:prSet/>
      <dgm:spPr/>
      <dgm:t>
        <a:bodyPr/>
        <a:lstStyle/>
        <a:p>
          <a:endParaRPr lang="en-US"/>
        </a:p>
      </dgm:t>
    </dgm:pt>
    <dgm:pt modelId="{2E01CA7D-3605-4C00-B7BC-603187B44488}" type="sibTrans" cxnId="{D7F9C058-D20A-4A43-A32E-315479EBD8F7}">
      <dgm:prSet/>
      <dgm:spPr/>
      <dgm:t>
        <a:bodyPr/>
        <a:lstStyle/>
        <a:p>
          <a:endParaRPr lang="en-US"/>
        </a:p>
      </dgm:t>
    </dgm:pt>
    <dgm:pt modelId="{D9896909-B80F-42FB-85ED-572F0F189B94}">
      <dgm:prSet phldrT="[Text]" custT="1"/>
      <dgm:spPr/>
      <dgm:t>
        <a:bodyPr/>
        <a:lstStyle/>
        <a:p>
          <a:r>
            <a:rPr lang="en-US" sz="1400" dirty="0" smtClean="0"/>
            <a:t>See what’s waiting</a:t>
          </a:r>
          <a:endParaRPr lang="en-US" sz="1400" dirty="0"/>
        </a:p>
      </dgm:t>
    </dgm:pt>
    <dgm:pt modelId="{89581046-27F1-4952-8586-EDD00349823B}" type="parTrans" cxnId="{234AF1FA-00B6-45A5-84EA-C0E7C65DE2D8}">
      <dgm:prSet/>
      <dgm:spPr/>
      <dgm:t>
        <a:bodyPr/>
        <a:lstStyle/>
        <a:p>
          <a:endParaRPr lang="en-US"/>
        </a:p>
      </dgm:t>
    </dgm:pt>
    <dgm:pt modelId="{B0F217F6-1160-4204-9B17-12AA9A96757E}" type="sibTrans" cxnId="{234AF1FA-00B6-45A5-84EA-C0E7C65DE2D8}">
      <dgm:prSet/>
      <dgm:spPr/>
      <dgm:t>
        <a:bodyPr/>
        <a:lstStyle/>
        <a:p>
          <a:endParaRPr lang="en-US"/>
        </a:p>
      </dgm:t>
    </dgm:pt>
    <dgm:pt modelId="{8E67C3B1-1248-4844-BCB8-27E0A6DC14F9}">
      <dgm:prSet phldrT="[Text]" custT="1"/>
      <dgm:spPr/>
      <dgm:t>
        <a:bodyPr/>
        <a:lstStyle/>
        <a:p>
          <a:r>
            <a:rPr lang="en-US" sz="1400" dirty="0" smtClean="0"/>
            <a:t>See conversations</a:t>
          </a:r>
          <a:endParaRPr lang="en-US" sz="1400" dirty="0"/>
        </a:p>
      </dgm:t>
    </dgm:pt>
    <dgm:pt modelId="{27E0E2FE-1D12-4177-9896-37D18BB85085}" type="parTrans" cxnId="{919BA073-A20D-4DCE-BFD6-2DB1896C4C51}">
      <dgm:prSet/>
      <dgm:spPr/>
      <dgm:t>
        <a:bodyPr/>
        <a:lstStyle/>
        <a:p>
          <a:endParaRPr lang="en-US"/>
        </a:p>
      </dgm:t>
    </dgm:pt>
    <dgm:pt modelId="{015E3250-E5F4-4269-934D-0D28BC10FA1C}" type="sibTrans" cxnId="{919BA073-A20D-4DCE-BFD6-2DB1896C4C51}">
      <dgm:prSet/>
      <dgm:spPr/>
      <dgm:t>
        <a:bodyPr/>
        <a:lstStyle/>
        <a:p>
          <a:endParaRPr lang="en-US"/>
        </a:p>
      </dgm:t>
    </dgm:pt>
    <dgm:pt modelId="{0B0839D6-BB11-4624-92CF-CBE826C2DDFD}">
      <dgm:prSet phldrT="[Text]" custT="1"/>
      <dgm:spPr/>
      <dgm:t>
        <a:bodyPr/>
        <a:lstStyle/>
        <a:p>
          <a:r>
            <a:rPr lang="en-US" sz="1400" dirty="0" smtClean="0"/>
            <a:t>Tag and categorize</a:t>
          </a:r>
          <a:endParaRPr lang="en-US" sz="1400" dirty="0"/>
        </a:p>
      </dgm:t>
    </dgm:pt>
    <dgm:pt modelId="{6B5DC1E5-5308-48CD-9075-90D6A964C519}" type="parTrans" cxnId="{ACCD26F1-561F-4C92-9C0A-69309D65CD31}">
      <dgm:prSet/>
      <dgm:spPr/>
      <dgm:t>
        <a:bodyPr/>
        <a:lstStyle/>
        <a:p>
          <a:endParaRPr lang="en-US"/>
        </a:p>
      </dgm:t>
    </dgm:pt>
    <dgm:pt modelId="{4602EA7B-7E70-4A17-A64D-B04B88B3C597}" type="sibTrans" cxnId="{ACCD26F1-561F-4C92-9C0A-69309D65CD31}">
      <dgm:prSet/>
      <dgm:spPr/>
      <dgm:t>
        <a:bodyPr/>
        <a:lstStyle/>
        <a:p>
          <a:endParaRPr lang="en-US"/>
        </a:p>
      </dgm:t>
    </dgm:pt>
    <dgm:pt modelId="{05376F09-9BEB-4F27-9B6C-036B7228F902}" type="pres">
      <dgm:prSet presAssocID="{1237457D-E389-40B3-9058-69171BF06F5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E2DBF4-252D-49AF-9891-ED7C81E3DC97}" type="pres">
      <dgm:prSet presAssocID="{DFDD4D9A-CEA3-4778-9CF5-26871A9A42EE}" presName="composite" presStyleCnt="0"/>
      <dgm:spPr/>
    </dgm:pt>
    <dgm:pt modelId="{B1A2F4F3-D418-4B45-9AEF-00D0EDDDEBCD}" type="pres">
      <dgm:prSet presAssocID="{DFDD4D9A-CEA3-4778-9CF5-26871A9A42E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76991-21D5-42EE-9DC6-7402F037AF90}" type="pres">
      <dgm:prSet presAssocID="{DFDD4D9A-CEA3-4778-9CF5-26871A9A42EE}" presName="parSh" presStyleLbl="node1" presStyleIdx="0" presStyleCnt="3"/>
      <dgm:spPr/>
      <dgm:t>
        <a:bodyPr/>
        <a:lstStyle/>
        <a:p>
          <a:endParaRPr lang="en-US"/>
        </a:p>
      </dgm:t>
    </dgm:pt>
    <dgm:pt modelId="{06E92CB4-C14C-4BDC-8243-F32C02F88662}" type="pres">
      <dgm:prSet presAssocID="{DFDD4D9A-CEA3-4778-9CF5-26871A9A42EE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9DC8D-0D6E-4426-BA16-0E05F950446E}" type="pres">
      <dgm:prSet presAssocID="{F8B91E75-6A34-4088-8D7F-D0293CE1995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9D01CFE-9301-49D2-86D9-1F8D392D545E}" type="pres">
      <dgm:prSet presAssocID="{F8B91E75-6A34-4088-8D7F-D0293CE19959}" presName="connTx" presStyleLbl="sibTrans2D1" presStyleIdx="0" presStyleCnt="2"/>
      <dgm:spPr/>
      <dgm:t>
        <a:bodyPr/>
        <a:lstStyle/>
        <a:p>
          <a:endParaRPr lang="en-US"/>
        </a:p>
      </dgm:t>
    </dgm:pt>
    <dgm:pt modelId="{04BC21DC-D02B-4C05-88D8-CB15AB7A352E}" type="pres">
      <dgm:prSet presAssocID="{D44E9308-FB83-4534-81E1-5E284FF2E52B}" presName="composite" presStyleCnt="0"/>
      <dgm:spPr/>
    </dgm:pt>
    <dgm:pt modelId="{05F887FA-9FEC-4693-A8FF-BE2C54FF4940}" type="pres">
      <dgm:prSet presAssocID="{D44E9308-FB83-4534-81E1-5E284FF2E52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E7D60-D801-464B-A558-B4A09B7545C9}" type="pres">
      <dgm:prSet presAssocID="{D44E9308-FB83-4534-81E1-5E284FF2E52B}" presName="parSh" presStyleLbl="node1" presStyleIdx="1" presStyleCnt="3"/>
      <dgm:spPr/>
      <dgm:t>
        <a:bodyPr/>
        <a:lstStyle/>
        <a:p>
          <a:endParaRPr lang="en-US"/>
        </a:p>
      </dgm:t>
    </dgm:pt>
    <dgm:pt modelId="{2AAD56A9-AF00-4076-BF5A-FE869AA5D420}" type="pres">
      <dgm:prSet presAssocID="{D44E9308-FB83-4534-81E1-5E284FF2E52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AB7E8-029C-4936-BD48-1CCEC43FAD1F}" type="pres">
      <dgm:prSet presAssocID="{CE3B71B6-A42E-45CC-AB86-F510DD7FF97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F7ABE01-5628-4AC9-A091-F8A2096A580F}" type="pres">
      <dgm:prSet presAssocID="{CE3B71B6-A42E-45CC-AB86-F510DD7FF975}" presName="connTx" presStyleLbl="sibTrans2D1" presStyleIdx="1" presStyleCnt="2"/>
      <dgm:spPr/>
      <dgm:t>
        <a:bodyPr/>
        <a:lstStyle/>
        <a:p>
          <a:endParaRPr lang="en-US"/>
        </a:p>
      </dgm:t>
    </dgm:pt>
    <dgm:pt modelId="{83F186B5-0736-4BAB-AA0E-24C357B3AA83}" type="pres">
      <dgm:prSet presAssocID="{3D6D0C63-70C3-400F-B9E9-85ED8A67FA64}" presName="composite" presStyleCnt="0"/>
      <dgm:spPr/>
    </dgm:pt>
    <dgm:pt modelId="{6DA0FD96-C016-49FC-AD2D-2EBC9440AE1D}" type="pres">
      <dgm:prSet presAssocID="{3D6D0C63-70C3-400F-B9E9-85ED8A67FA6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DC0B1-20D7-42F4-88FB-AA292174EC01}" type="pres">
      <dgm:prSet presAssocID="{3D6D0C63-70C3-400F-B9E9-85ED8A67FA64}" presName="parSh" presStyleLbl="node1" presStyleIdx="2" presStyleCnt="3"/>
      <dgm:spPr/>
      <dgm:t>
        <a:bodyPr/>
        <a:lstStyle/>
        <a:p>
          <a:endParaRPr lang="en-US"/>
        </a:p>
      </dgm:t>
    </dgm:pt>
    <dgm:pt modelId="{F3D53A18-394F-4C65-87BC-59C81DCDA127}" type="pres">
      <dgm:prSet presAssocID="{3D6D0C63-70C3-400F-B9E9-85ED8A67FA6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DB9A92-2F92-4FC2-9D6E-D2CF591E1AE6}" type="presOf" srcId="{CE3B71B6-A42E-45CC-AB86-F510DD7FF975}" destId="{EDDAB7E8-029C-4936-BD48-1CCEC43FAD1F}" srcOrd="0" destOrd="0" presId="urn:microsoft.com/office/officeart/2005/8/layout/process3"/>
    <dgm:cxn modelId="{9B56B768-DEAE-4CB4-9B5A-83035C0B5EE8}" type="presOf" srcId="{0B0839D6-BB11-4624-92CF-CBE826C2DDFD}" destId="{2AAD56A9-AF00-4076-BF5A-FE869AA5D420}" srcOrd="0" destOrd="1" presId="urn:microsoft.com/office/officeart/2005/8/layout/process3"/>
    <dgm:cxn modelId="{4F4E3125-1ABC-4AF7-80E7-ABC93DD1C4C7}" type="presOf" srcId="{F8B91E75-6A34-4088-8D7F-D0293CE19959}" destId="{49D01CFE-9301-49D2-86D9-1F8D392D545E}" srcOrd="1" destOrd="0" presId="urn:microsoft.com/office/officeart/2005/8/layout/process3"/>
    <dgm:cxn modelId="{7E4B5977-D1AE-4CD9-8875-BDD87E1CF87F}" srcId="{DFDD4D9A-CEA3-4778-9CF5-26871A9A42EE}" destId="{BFA00474-5BDC-4816-991E-EE9F94D2E741}" srcOrd="1" destOrd="0" parTransId="{E056D363-140E-4EE4-B77A-9B8CF1C54C0A}" sibTransId="{4C6D5DC8-8EB3-4861-9868-6634FE11D10B}"/>
    <dgm:cxn modelId="{1136D0D8-5A1F-4D58-B0B0-FC0CD937F9EE}" type="presOf" srcId="{DFDD4D9A-CEA3-4778-9CF5-26871A9A42EE}" destId="{F1A76991-21D5-42EE-9DC6-7402F037AF90}" srcOrd="1" destOrd="0" presId="urn:microsoft.com/office/officeart/2005/8/layout/process3"/>
    <dgm:cxn modelId="{DD2A5945-60B8-4209-A65B-65A5C1134B14}" type="presOf" srcId="{8E67C3B1-1248-4844-BCB8-27E0A6DC14F9}" destId="{F3D53A18-394F-4C65-87BC-59C81DCDA127}" srcOrd="0" destOrd="1" presId="urn:microsoft.com/office/officeart/2005/8/layout/process3"/>
    <dgm:cxn modelId="{D7F9C058-D20A-4A43-A32E-315479EBD8F7}" srcId="{3D6D0C63-70C3-400F-B9E9-85ED8A67FA64}" destId="{057DCC18-763A-4617-BE3E-8A8A5D5BAC96}" srcOrd="0" destOrd="0" parTransId="{81413B75-9DC6-47F5-99AD-6271C04E55C9}" sibTransId="{2E01CA7D-3605-4C00-B7BC-603187B44488}"/>
    <dgm:cxn modelId="{90CD438A-CCD0-4CB8-A394-EC99A3FD30E7}" type="presOf" srcId="{3D6D0C63-70C3-400F-B9E9-85ED8A67FA64}" destId="{6DA0FD96-C016-49FC-AD2D-2EBC9440AE1D}" srcOrd="0" destOrd="0" presId="urn:microsoft.com/office/officeart/2005/8/layout/process3"/>
    <dgm:cxn modelId="{C2929FB8-6FE0-4378-B52A-EF435BC1BDC7}" srcId="{DFDD4D9A-CEA3-4778-9CF5-26871A9A42EE}" destId="{0A9A86FE-71EA-4D6A-9804-0B4BC5D3C42D}" srcOrd="0" destOrd="0" parTransId="{3BBEF012-D5B9-4B29-8841-4CA8A1CD4973}" sibTransId="{E924027A-5FFE-4DDD-BB0F-F02C5BB0C648}"/>
    <dgm:cxn modelId="{B7611E50-B2C5-441D-AE00-46FDC71AF823}" type="presOf" srcId="{057DCC18-763A-4617-BE3E-8A8A5D5BAC96}" destId="{F3D53A18-394F-4C65-87BC-59C81DCDA127}" srcOrd="0" destOrd="0" presId="urn:microsoft.com/office/officeart/2005/8/layout/process3"/>
    <dgm:cxn modelId="{51FD8E1A-A451-4B46-8E4B-721D3E0DD7C5}" type="presOf" srcId="{3D6D0C63-70C3-400F-B9E9-85ED8A67FA64}" destId="{B38DC0B1-20D7-42F4-88FB-AA292174EC01}" srcOrd="1" destOrd="0" presId="urn:microsoft.com/office/officeart/2005/8/layout/process3"/>
    <dgm:cxn modelId="{DA45CAAC-A560-400D-B33A-1A85F7A0E8B9}" type="presOf" srcId="{BFA00474-5BDC-4816-991E-EE9F94D2E741}" destId="{06E92CB4-C14C-4BDC-8243-F32C02F88662}" srcOrd="0" destOrd="1" presId="urn:microsoft.com/office/officeart/2005/8/layout/process3"/>
    <dgm:cxn modelId="{DF50622E-D72E-4C75-9F3C-B712D13F500E}" srcId="{1237457D-E389-40B3-9058-69171BF06F59}" destId="{D44E9308-FB83-4534-81E1-5E284FF2E52B}" srcOrd="1" destOrd="0" parTransId="{B88AF0A9-C315-47AF-B350-6014D4C4C898}" sibTransId="{CE3B71B6-A42E-45CC-AB86-F510DD7FF975}"/>
    <dgm:cxn modelId="{6E31B880-4643-4162-A448-5F30D19AD0FB}" type="presOf" srcId="{DFDD4D9A-CEA3-4778-9CF5-26871A9A42EE}" destId="{B1A2F4F3-D418-4B45-9AEF-00D0EDDDEBCD}" srcOrd="0" destOrd="0" presId="urn:microsoft.com/office/officeart/2005/8/layout/process3"/>
    <dgm:cxn modelId="{24786854-3D56-4592-AD68-E96662800762}" type="presOf" srcId="{0A9A86FE-71EA-4D6A-9804-0B4BC5D3C42D}" destId="{06E92CB4-C14C-4BDC-8243-F32C02F88662}" srcOrd="0" destOrd="0" presId="urn:microsoft.com/office/officeart/2005/8/layout/process3"/>
    <dgm:cxn modelId="{919BA073-A20D-4DCE-BFD6-2DB1896C4C51}" srcId="{3D6D0C63-70C3-400F-B9E9-85ED8A67FA64}" destId="{8E67C3B1-1248-4844-BCB8-27E0A6DC14F9}" srcOrd="1" destOrd="0" parTransId="{27E0E2FE-1D12-4177-9896-37D18BB85085}" sibTransId="{015E3250-E5F4-4269-934D-0D28BC10FA1C}"/>
    <dgm:cxn modelId="{4FA878BA-E06F-4C59-8212-8590B60B4378}" type="presOf" srcId="{D44E9308-FB83-4534-81E1-5E284FF2E52B}" destId="{05F887FA-9FEC-4693-A8FF-BE2C54FF4940}" srcOrd="0" destOrd="0" presId="urn:microsoft.com/office/officeart/2005/8/layout/process3"/>
    <dgm:cxn modelId="{568F1BC8-8161-4582-946B-B02194C4F8A3}" type="presOf" srcId="{1237457D-E389-40B3-9058-69171BF06F59}" destId="{05376F09-9BEB-4F27-9B6C-036B7228F902}" srcOrd="0" destOrd="0" presId="urn:microsoft.com/office/officeart/2005/8/layout/process3"/>
    <dgm:cxn modelId="{A8AFB5DD-BC6E-4399-87E3-F119127E8702}" type="presOf" srcId="{F8B91E75-6A34-4088-8D7F-D0293CE19959}" destId="{EF49DC8D-0D6E-4426-BA16-0E05F950446E}" srcOrd="0" destOrd="0" presId="urn:microsoft.com/office/officeart/2005/8/layout/process3"/>
    <dgm:cxn modelId="{A7222B73-5F1B-423F-A3FD-39F4D4D324CE}" srcId="{1237457D-E389-40B3-9058-69171BF06F59}" destId="{3D6D0C63-70C3-400F-B9E9-85ED8A67FA64}" srcOrd="2" destOrd="0" parTransId="{782C301D-5DD6-4849-849F-FDD50C41FC43}" sibTransId="{5331F570-44C5-4CB0-A9F4-8A4C3E2005D0}"/>
    <dgm:cxn modelId="{3E947FC0-B3CE-48B7-B29C-8111F79F6CE5}" type="presOf" srcId="{D44E9308-FB83-4534-81E1-5E284FF2E52B}" destId="{7FEE7D60-D801-464B-A558-B4A09B7545C9}" srcOrd="1" destOrd="0" presId="urn:microsoft.com/office/officeart/2005/8/layout/process3"/>
    <dgm:cxn modelId="{ECF2313F-F91E-430A-A26E-B245360323FA}" type="presOf" srcId="{D9896909-B80F-42FB-85ED-572F0F189B94}" destId="{2AAD56A9-AF00-4076-BF5A-FE869AA5D420}" srcOrd="0" destOrd="0" presId="urn:microsoft.com/office/officeart/2005/8/layout/process3"/>
    <dgm:cxn modelId="{ACCD26F1-561F-4C92-9C0A-69309D65CD31}" srcId="{D44E9308-FB83-4534-81E1-5E284FF2E52B}" destId="{0B0839D6-BB11-4624-92CF-CBE826C2DDFD}" srcOrd="1" destOrd="0" parTransId="{6B5DC1E5-5308-48CD-9075-90D6A964C519}" sibTransId="{4602EA7B-7E70-4A17-A64D-B04B88B3C597}"/>
    <dgm:cxn modelId="{2D8592A0-4226-449A-8256-EBCE11F3BE04}" type="presOf" srcId="{CE3B71B6-A42E-45CC-AB86-F510DD7FF975}" destId="{EF7ABE01-5628-4AC9-A091-F8A2096A580F}" srcOrd="1" destOrd="0" presId="urn:microsoft.com/office/officeart/2005/8/layout/process3"/>
    <dgm:cxn modelId="{234AF1FA-00B6-45A5-84EA-C0E7C65DE2D8}" srcId="{D44E9308-FB83-4534-81E1-5E284FF2E52B}" destId="{D9896909-B80F-42FB-85ED-572F0F189B94}" srcOrd="0" destOrd="0" parTransId="{89581046-27F1-4952-8586-EDD00349823B}" sibTransId="{B0F217F6-1160-4204-9B17-12AA9A96757E}"/>
    <dgm:cxn modelId="{41B7137E-4F3D-4512-B0D3-D622C7A9CEF7}" srcId="{1237457D-E389-40B3-9058-69171BF06F59}" destId="{DFDD4D9A-CEA3-4778-9CF5-26871A9A42EE}" srcOrd="0" destOrd="0" parTransId="{C2F03016-3842-4AAB-B367-C3ECEFAB5338}" sibTransId="{F8B91E75-6A34-4088-8D7F-D0293CE19959}"/>
    <dgm:cxn modelId="{756EEA6E-FBF5-413F-9FF0-1ED1A2CC38D3}" type="presParOf" srcId="{05376F09-9BEB-4F27-9B6C-036B7228F902}" destId="{A7E2DBF4-252D-49AF-9891-ED7C81E3DC97}" srcOrd="0" destOrd="0" presId="urn:microsoft.com/office/officeart/2005/8/layout/process3"/>
    <dgm:cxn modelId="{7A3B0291-841A-4ACF-9EB0-564398A99133}" type="presParOf" srcId="{A7E2DBF4-252D-49AF-9891-ED7C81E3DC97}" destId="{B1A2F4F3-D418-4B45-9AEF-00D0EDDDEBCD}" srcOrd="0" destOrd="0" presId="urn:microsoft.com/office/officeart/2005/8/layout/process3"/>
    <dgm:cxn modelId="{6122235B-0030-4264-9D7D-1395FB13D008}" type="presParOf" srcId="{A7E2DBF4-252D-49AF-9891-ED7C81E3DC97}" destId="{F1A76991-21D5-42EE-9DC6-7402F037AF90}" srcOrd="1" destOrd="0" presId="urn:microsoft.com/office/officeart/2005/8/layout/process3"/>
    <dgm:cxn modelId="{B768F419-8A04-43B2-8D28-A31AAFE198DE}" type="presParOf" srcId="{A7E2DBF4-252D-49AF-9891-ED7C81E3DC97}" destId="{06E92CB4-C14C-4BDC-8243-F32C02F88662}" srcOrd="2" destOrd="0" presId="urn:microsoft.com/office/officeart/2005/8/layout/process3"/>
    <dgm:cxn modelId="{F01ED5DE-BA8A-49A8-A6FA-19BC08B65337}" type="presParOf" srcId="{05376F09-9BEB-4F27-9B6C-036B7228F902}" destId="{EF49DC8D-0D6E-4426-BA16-0E05F950446E}" srcOrd="1" destOrd="0" presId="urn:microsoft.com/office/officeart/2005/8/layout/process3"/>
    <dgm:cxn modelId="{A355715E-0A80-4BE2-9170-2096FD94263C}" type="presParOf" srcId="{EF49DC8D-0D6E-4426-BA16-0E05F950446E}" destId="{49D01CFE-9301-49D2-86D9-1F8D392D545E}" srcOrd="0" destOrd="0" presId="urn:microsoft.com/office/officeart/2005/8/layout/process3"/>
    <dgm:cxn modelId="{340520AD-243A-41F5-AD49-7C26A58B0DBA}" type="presParOf" srcId="{05376F09-9BEB-4F27-9B6C-036B7228F902}" destId="{04BC21DC-D02B-4C05-88D8-CB15AB7A352E}" srcOrd="2" destOrd="0" presId="urn:microsoft.com/office/officeart/2005/8/layout/process3"/>
    <dgm:cxn modelId="{244EC8A3-E96A-4F14-9F77-6EFC3F12E85C}" type="presParOf" srcId="{04BC21DC-D02B-4C05-88D8-CB15AB7A352E}" destId="{05F887FA-9FEC-4693-A8FF-BE2C54FF4940}" srcOrd="0" destOrd="0" presId="urn:microsoft.com/office/officeart/2005/8/layout/process3"/>
    <dgm:cxn modelId="{6CA6988A-5767-4AAD-B21C-1572424639F9}" type="presParOf" srcId="{04BC21DC-D02B-4C05-88D8-CB15AB7A352E}" destId="{7FEE7D60-D801-464B-A558-B4A09B7545C9}" srcOrd="1" destOrd="0" presId="urn:microsoft.com/office/officeart/2005/8/layout/process3"/>
    <dgm:cxn modelId="{56298F77-BB1E-4587-BE60-FAFFA96D3532}" type="presParOf" srcId="{04BC21DC-D02B-4C05-88D8-CB15AB7A352E}" destId="{2AAD56A9-AF00-4076-BF5A-FE869AA5D420}" srcOrd="2" destOrd="0" presId="urn:microsoft.com/office/officeart/2005/8/layout/process3"/>
    <dgm:cxn modelId="{878D9C4F-8750-464D-A83B-1AE4755C8C7E}" type="presParOf" srcId="{05376F09-9BEB-4F27-9B6C-036B7228F902}" destId="{EDDAB7E8-029C-4936-BD48-1CCEC43FAD1F}" srcOrd="3" destOrd="0" presId="urn:microsoft.com/office/officeart/2005/8/layout/process3"/>
    <dgm:cxn modelId="{EC5F1D9B-458F-40DD-8344-34022B5F0798}" type="presParOf" srcId="{EDDAB7E8-029C-4936-BD48-1CCEC43FAD1F}" destId="{EF7ABE01-5628-4AC9-A091-F8A2096A580F}" srcOrd="0" destOrd="0" presId="urn:microsoft.com/office/officeart/2005/8/layout/process3"/>
    <dgm:cxn modelId="{318CAEB3-CC1F-4677-ADC2-D2F34D811ADC}" type="presParOf" srcId="{05376F09-9BEB-4F27-9B6C-036B7228F902}" destId="{83F186B5-0736-4BAB-AA0E-24C357B3AA83}" srcOrd="4" destOrd="0" presId="urn:microsoft.com/office/officeart/2005/8/layout/process3"/>
    <dgm:cxn modelId="{1514D6AF-04F9-4BCC-886B-3185F7D00366}" type="presParOf" srcId="{83F186B5-0736-4BAB-AA0E-24C357B3AA83}" destId="{6DA0FD96-C016-49FC-AD2D-2EBC9440AE1D}" srcOrd="0" destOrd="0" presId="urn:microsoft.com/office/officeart/2005/8/layout/process3"/>
    <dgm:cxn modelId="{CE4FD328-661A-4AAD-AD7F-DB87A9560EA8}" type="presParOf" srcId="{83F186B5-0736-4BAB-AA0E-24C357B3AA83}" destId="{B38DC0B1-20D7-42F4-88FB-AA292174EC01}" srcOrd="1" destOrd="0" presId="urn:microsoft.com/office/officeart/2005/8/layout/process3"/>
    <dgm:cxn modelId="{3141E23C-1763-496A-82F1-74E1AD26354E}" type="presParOf" srcId="{83F186B5-0736-4BAB-AA0E-24C357B3AA83}" destId="{F3D53A18-394F-4C65-87BC-59C81DCDA12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DD4D9A-CEA3-4778-9CF5-26871A9A42EE}">
      <dgm:prSet phldrT="[Text]"/>
      <dgm:spPr/>
      <dgm:t>
        <a:bodyPr/>
        <a:lstStyle/>
        <a:p>
          <a:r>
            <a:rPr lang="en-US" dirty="0" smtClean="0"/>
            <a:t>1) Basic Structure</a:t>
          </a:r>
          <a:endParaRPr lang="en-US" dirty="0"/>
        </a:p>
      </dgm:t>
    </dgm:pt>
    <dgm:pt modelId="{C2F03016-3842-4AAB-B367-C3ECEFAB5338}" type="parTrans" cxnId="{41B7137E-4F3D-4512-B0D3-D622C7A9CEF7}">
      <dgm:prSet/>
      <dgm:spPr/>
      <dgm:t>
        <a:bodyPr/>
        <a:lstStyle/>
        <a:p>
          <a:endParaRPr lang="en-US"/>
        </a:p>
      </dgm:t>
    </dgm:pt>
    <dgm:pt modelId="{F8B91E75-6A34-4088-8D7F-D0293CE19959}" type="sibTrans" cxnId="{41B7137E-4F3D-4512-B0D3-D622C7A9CEF7}">
      <dgm:prSet/>
      <dgm:spPr/>
      <dgm:t>
        <a:bodyPr/>
        <a:lstStyle/>
        <a:p>
          <a:endParaRPr lang="en-US"/>
        </a:p>
      </dgm:t>
    </dgm:pt>
    <dgm:pt modelId="{C9211C86-558A-4D90-9C3E-6C1A65962D79}">
      <dgm:prSet phldrT="[Text]"/>
      <dgm:spPr/>
      <dgm:t>
        <a:bodyPr/>
        <a:lstStyle/>
        <a:p>
          <a:r>
            <a:rPr lang="en-US" dirty="0" smtClean="0"/>
            <a:t>2) Storage</a:t>
          </a:r>
          <a:endParaRPr lang="en-US" dirty="0"/>
        </a:p>
      </dgm:t>
    </dgm:pt>
    <dgm:pt modelId="{FD3CC43B-BE0F-4599-8184-F353EFC8AC8B}" type="parTrans" cxnId="{3DC696DC-830D-4409-A965-56D2A37B5B99}">
      <dgm:prSet/>
      <dgm:spPr/>
      <dgm:t>
        <a:bodyPr/>
        <a:lstStyle/>
        <a:p>
          <a:endParaRPr lang="en-US"/>
        </a:p>
      </dgm:t>
    </dgm:pt>
    <dgm:pt modelId="{F11328B9-0DAB-44B6-AD29-966DAC1787D5}" type="sibTrans" cxnId="{3DC696DC-830D-4409-A965-56D2A37B5B99}">
      <dgm:prSet/>
      <dgm:spPr/>
      <dgm:t>
        <a:bodyPr/>
        <a:lstStyle/>
        <a:p>
          <a:endParaRPr lang="en-US"/>
        </a:p>
      </dgm:t>
    </dgm:pt>
    <dgm:pt modelId="{5D51BA86-8CBB-4242-9E67-B4A36CFB6BD4}">
      <dgm:prSet phldrT="[Text]"/>
      <dgm:spPr/>
      <dgm:t>
        <a:bodyPr/>
        <a:lstStyle/>
        <a:p>
          <a:r>
            <a:rPr lang="en-US" dirty="0" smtClean="0"/>
            <a:t>3) Receiving Mail</a:t>
          </a:r>
          <a:endParaRPr lang="en-US" dirty="0"/>
        </a:p>
      </dgm:t>
    </dgm:pt>
    <dgm:pt modelId="{32C0FD73-EC92-4E4B-9151-185BDDF49858}" type="parTrans" cxnId="{5FE6AE26-5D12-453E-BAD3-B9B860586030}">
      <dgm:prSet/>
      <dgm:spPr/>
      <dgm:t>
        <a:bodyPr/>
        <a:lstStyle/>
        <a:p>
          <a:endParaRPr lang="en-US"/>
        </a:p>
      </dgm:t>
    </dgm:pt>
    <dgm:pt modelId="{CB2D13D0-2528-4A4A-8796-CB2667AAD9BE}" type="sibTrans" cxnId="{5FE6AE26-5D12-453E-BAD3-B9B860586030}">
      <dgm:prSet/>
      <dgm:spPr/>
      <dgm:t>
        <a:bodyPr/>
        <a:lstStyle/>
        <a:p>
          <a:endParaRPr lang="en-US"/>
        </a:p>
      </dgm:t>
    </dgm:pt>
    <dgm:pt modelId="{C72F6078-F3ED-4240-A325-64EA9924FADD}">
      <dgm:prSet phldrT="[Text]"/>
      <dgm:spPr/>
      <dgm:t>
        <a:bodyPr/>
        <a:lstStyle/>
        <a:p>
          <a:r>
            <a:rPr lang="en-US" dirty="0" smtClean="0"/>
            <a:t>4) Sending Mail</a:t>
          </a:r>
          <a:endParaRPr lang="en-US" dirty="0"/>
        </a:p>
      </dgm:t>
    </dgm:pt>
    <dgm:pt modelId="{398D0DE5-C2BE-4147-BC00-ACFCE0878A7E}" type="parTrans" cxnId="{76A4FFB4-CAB7-4EB0-AE07-EECF2AC5329A}">
      <dgm:prSet/>
      <dgm:spPr/>
      <dgm:t>
        <a:bodyPr/>
        <a:lstStyle/>
        <a:p>
          <a:endParaRPr lang="en-US"/>
        </a:p>
      </dgm:t>
    </dgm:pt>
    <dgm:pt modelId="{5844BC37-AD0F-4E07-939C-ACB2455BB20F}" type="sibTrans" cxnId="{76A4FFB4-CAB7-4EB0-AE07-EECF2AC5329A}">
      <dgm:prSet/>
      <dgm:spPr/>
      <dgm:t>
        <a:bodyPr/>
        <a:lstStyle/>
        <a:p>
          <a:endParaRPr lang="en-US"/>
        </a:p>
      </dgm:t>
    </dgm:pt>
    <dgm:pt modelId="{620B0646-7D9A-436C-A9FD-81D6A436892A}">
      <dgm:prSet phldrT="[Text]"/>
      <dgm:spPr/>
      <dgm:t>
        <a:bodyPr/>
        <a:lstStyle/>
        <a:p>
          <a:r>
            <a:rPr lang="en-US" dirty="0" smtClean="0">
              <a:solidFill>
                <a:schemeClr val="bg2">
                  <a:lumMod val="10000"/>
                </a:schemeClr>
              </a:solidFill>
            </a:rPr>
            <a:t>5) Error Handling</a:t>
          </a:r>
          <a:endParaRPr lang="en-US" dirty="0">
            <a:solidFill>
              <a:schemeClr val="bg2">
                <a:lumMod val="10000"/>
              </a:schemeClr>
            </a:solidFill>
          </a:endParaRPr>
        </a:p>
      </dgm:t>
    </dgm:pt>
    <dgm:pt modelId="{992CC3C9-F329-43DB-AF25-FC8947B7AF33}" type="parTrans" cxnId="{9778066A-6824-4E58-8511-45CE278DE9B0}">
      <dgm:prSet/>
      <dgm:spPr/>
      <dgm:t>
        <a:bodyPr/>
        <a:lstStyle/>
        <a:p>
          <a:endParaRPr lang="en-US"/>
        </a:p>
      </dgm:t>
    </dgm:pt>
    <dgm:pt modelId="{FDAAE037-CE41-424A-9B9F-1BEA0F3709BE}" type="sibTrans" cxnId="{9778066A-6824-4E58-8511-45CE278DE9B0}">
      <dgm:prSet/>
      <dgm:spPr/>
      <dgm:t>
        <a:bodyPr/>
        <a:lstStyle/>
        <a:p>
          <a:endParaRPr lang="en-US"/>
        </a:p>
      </dgm:t>
    </dgm:pt>
    <dgm:pt modelId="{0997098D-448D-43C4-9994-6E35327EAD76}">
      <dgm:prSet phldrT="[Text]"/>
      <dgm:spPr/>
      <dgm:t>
        <a:bodyPr/>
        <a:lstStyle/>
        <a:p>
          <a:r>
            <a:rPr lang="en-US" dirty="0" smtClean="0"/>
            <a:t>Standard MVC app</a:t>
          </a:r>
          <a:endParaRPr lang="en-US" dirty="0"/>
        </a:p>
      </dgm:t>
    </dgm:pt>
    <dgm:pt modelId="{0B12D109-912A-4001-B333-F82C328100DC}" type="parTrans" cxnId="{805746D0-4971-410F-A8B7-7BABADFF7000}">
      <dgm:prSet/>
      <dgm:spPr/>
      <dgm:t>
        <a:bodyPr/>
        <a:lstStyle/>
        <a:p>
          <a:endParaRPr lang="en-US"/>
        </a:p>
      </dgm:t>
    </dgm:pt>
    <dgm:pt modelId="{5C59CBB9-DD80-447D-AF2D-B8B67A6239D6}" type="sibTrans" cxnId="{805746D0-4971-410F-A8B7-7BABADFF7000}">
      <dgm:prSet/>
      <dgm:spPr/>
      <dgm:t>
        <a:bodyPr/>
        <a:lstStyle/>
        <a:p>
          <a:endParaRPr lang="en-US"/>
        </a:p>
      </dgm:t>
    </dgm:pt>
    <dgm:pt modelId="{2B61C45F-65DF-4EAE-84EF-1853C01F54D4}">
      <dgm:prSet phldrT="[Text]"/>
      <dgm:spPr/>
      <dgm:t>
        <a:bodyPr/>
        <a:lstStyle/>
        <a:p>
          <a:r>
            <a:rPr lang="en-US" dirty="0" smtClean="0"/>
            <a:t>MS SQL Server</a:t>
          </a:r>
          <a:endParaRPr lang="en-US" dirty="0"/>
        </a:p>
      </dgm:t>
    </dgm:pt>
    <dgm:pt modelId="{E8D4F74E-CB9F-4E32-B9E0-DDD2C95F8888}" type="parTrans" cxnId="{1E24F8A1-D8D8-44BE-869E-59E29F297B7E}">
      <dgm:prSet/>
      <dgm:spPr/>
      <dgm:t>
        <a:bodyPr/>
        <a:lstStyle/>
        <a:p>
          <a:endParaRPr lang="en-US"/>
        </a:p>
      </dgm:t>
    </dgm:pt>
    <dgm:pt modelId="{5D3E7791-C3B9-4E23-AF08-02686CD0D5F9}" type="sibTrans" cxnId="{1E24F8A1-D8D8-44BE-869E-59E29F297B7E}">
      <dgm:prSet/>
      <dgm:spPr/>
      <dgm:t>
        <a:bodyPr/>
        <a:lstStyle/>
        <a:p>
          <a:endParaRPr lang="en-US"/>
        </a:p>
      </dgm:t>
    </dgm:pt>
    <dgm:pt modelId="{9C9D8CDE-B385-4877-938E-4BF913ECD035}">
      <dgm:prSet phldrT="[Text]"/>
      <dgm:spPr/>
      <dgm:t>
        <a:bodyPr/>
        <a:lstStyle/>
        <a:p>
          <a:r>
            <a:rPr lang="en-US" dirty="0" smtClean="0"/>
            <a:t>Cloud </a:t>
          </a:r>
          <a:r>
            <a:rPr lang="en-US" dirty="0" err="1" smtClean="0"/>
            <a:t>Mailin</a:t>
          </a:r>
          <a:r>
            <a:rPr lang="en-US" dirty="0" smtClean="0"/>
            <a:t>’</a:t>
          </a:r>
          <a:endParaRPr lang="en-US" dirty="0"/>
        </a:p>
      </dgm:t>
    </dgm:pt>
    <dgm:pt modelId="{C8D2C6F1-21AA-4C44-AACB-1F9963F9CAFA}" type="parTrans" cxnId="{6285820F-77A6-4068-A1DF-F79CF21A2B9B}">
      <dgm:prSet/>
      <dgm:spPr/>
      <dgm:t>
        <a:bodyPr/>
        <a:lstStyle/>
        <a:p>
          <a:endParaRPr lang="en-US"/>
        </a:p>
      </dgm:t>
    </dgm:pt>
    <dgm:pt modelId="{B3F1DD1A-F822-4217-B26B-5EABB8F6279B}" type="sibTrans" cxnId="{6285820F-77A6-4068-A1DF-F79CF21A2B9B}">
      <dgm:prSet/>
      <dgm:spPr/>
      <dgm:t>
        <a:bodyPr/>
        <a:lstStyle/>
        <a:p>
          <a:endParaRPr lang="en-US"/>
        </a:p>
      </dgm:t>
    </dgm:pt>
    <dgm:pt modelId="{E77B242B-E671-41F2-9A03-F610DE13AA83}">
      <dgm:prSet phldrT="[Text]"/>
      <dgm:spPr/>
      <dgm:t>
        <a:bodyPr/>
        <a:lstStyle/>
        <a:p>
          <a:r>
            <a:rPr lang="en-US" dirty="0" smtClean="0"/>
            <a:t>Send Grid</a:t>
          </a:r>
          <a:endParaRPr lang="en-US" dirty="0"/>
        </a:p>
      </dgm:t>
    </dgm:pt>
    <dgm:pt modelId="{49D17367-FDAF-4659-9C3B-5F9AE1DEA364}" type="parTrans" cxnId="{B7F4FBCB-7C5F-4FA8-B039-56DAC0290DCF}">
      <dgm:prSet/>
      <dgm:spPr/>
      <dgm:t>
        <a:bodyPr/>
        <a:lstStyle/>
        <a:p>
          <a:endParaRPr lang="en-US"/>
        </a:p>
      </dgm:t>
    </dgm:pt>
    <dgm:pt modelId="{2544EF68-37A4-42A8-8601-68116BF0C166}" type="sibTrans" cxnId="{B7F4FBCB-7C5F-4FA8-B039-56DAC0290DCF}">
      <dgm:prSet/>
      <dgm:spPr/>
      <dgm:t>
        <a:bodyPr/>
        <a:lstStyle/>
        <a:p>
          <a:endParaRPr lang="en-US"/>
        </a:p>
      </dgm:t>
    </dgm:pt>
    <dgm:pt modelId="{81E1A0A5-ACE3-4D50-8A2C-5D46B5C5BFE1}">
      <dgm:prSet phldrT="[Text]"/>
      <dgm:spPr/>
      <dgm:t>
        <a:bodyPr/>
        <a:lstStyle/>
        <a:p>
          <a:r>
            <a:rPr lang="en-US" dirty="0" smtClean="0"/>
            <a:t>Airbrake</a:t>
          </a:r>
          <a:endParaRPr lang="en-US" dirty="0"/>
        </a:p>
      </dgm:t>
    </dgm:pt>
    <dgm:pt modelId="{795EE0D9-A573-45D5-A84D-F110DE8A4840}" type="parTrans" cxnId="{36B0AB6E-086C-4A01-B635-9E29CA62BF2E}">
      <dgm:prSet/>
      <dgm:spPr/>
      <dgm:t>
        <a:bodyPr/>
        <a:lstStyle/>
        <a:p>
          <a:endParaRPr lang="en-US"/>
        </a:p>
      </dgm:t>
    </dgm:pt>
    <dgm:pt modelId="{7333EFEC-35EA-4D3C-AD5D-4AF107CDA567}" type="sibTrans" cxnId="{36B0AB6E-086C-4A01-B635-9E29CA62BF2E}">
      <dgm:prSet/>
      <dgm:spPr/>
      <dgm:t>
        <a:bodyPr/>
        <a:lstStyle/>
        <a:p>
          <a:endParaRPr lang="en-US"/>
        </a:p>
      </dgm:t>
    </dgm:pt>
    <dgm:pt modelId="{F232CB17-EE66-4ED8-B470-9A83569A5914}" type="pres">
      <dgm:prSet presAssocID="{1237457D-E389-40B3-9058-69171BF06F5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0E4E8A-3867-4E0B-ACFB-696C2C8CB7C0}" type="pres">
      <dgm:prSet presAssocID="{DFDD4D9A-CEA3-4778-9CF5-26871A9A42EE}" presName="parentLin" presStyleCnt="0"/>
      <dgm:spPr/>
      <dgm:t>
        <a:bodyPr/>
        <a:lstStyle/>
        <a:p>
          <a:endParaRPr lang="en-US"/>
        </a:p>
      </dgm:t>
    </dgm:pt>
    <dgm:pt modelId="{778EAE27-93D3-4C1A-AEA6-73CBF0832400}" type="pres">
      <dgm:prSet presAssocID="{DFDD4D9A-CEA3-4778-9CF5-26871A9A42E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8365E5CE-E84E-4955-9FD3-D03D62C20D36}" type="pres">
      <dgm:prSet presAssocID="{DFDD4D9A-CEA3-4778-9CF5-26871A9A42E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AB8AC-EE28-474E-8930-1DC04AB8A57F}" type="pres">
      <dgm:prSet presAssocID="{DFDD4D9A-CEA3-4778-9CF5-26871A9A42EE}" presName="negativeSpace" presStyleCnt="0"/>
      <dgm:spPr/>
      <dgm:t>
        <a:bodyPr/>
        <a:lstStyle/>
        <a:p>
          <a:endParaRPr lang="en-US"/>
        </a:p>
      </dgm:t>
    </dgm:pt>
    <dgm:pt modelId="{BAD6A75C-33A9-4040-A3A7-E7F385AE159C}" type="pres">
      <dgm:prSet presAssocID="{DFDD4D9A-CEA3-4778-9CF5-26871A9A42EE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CDD8B-A6E0-4232-92B3-49B7221C8ACF}" type="pres">
      <dgm:prSet presAssocID="{F8B91E75-6A34-4088-8D7F-D0293CE19959}" presName="spaceBetweenRectangles" presStyleCnt="0"/>
      <dgm:spPr/>
      <dgm:t>
        <a:bodyPr/>
        <a:lstStyle/>
        <a:p>
          <a:endParaRPr lang="en-US"/>
        </a:p>
      </dgm:t>
    </dgm:pt>
    <dgm:pt modelId="{BF69912E-012A-4906-AB84-78C716E089B5}" type="pres">
      <dgm:prSet presAssocID="{C9211C86-558A-4D90-9C3E-6C1A65962D79}" presName="parentLin" presStyleCnt="0"/>
      <dgm:spPr/>
      <dgm:t>
        <a:bodyPr/>
        <a:lstStyle/>
        <a:p>
          <a:endParaRPr lang="en-US"/>
        </a:p>
      </dgm:t>
    </dgm:pt>
    <dgm:pt modelId="{C793757C-20F3-4945-86C8-6D49721039A5}" type="pres">
      <dgm:prSet presAssocID="{C9211C86-558A-4D90-9C3E-6C1A65962D7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45A0DFC-987B-4628-A42C-F3CA2578BF9F}" type="pres">
      <dgm:prSet presAssocID="{C9211C86-558A-4D90-9C3E-6C1A65962D7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F43CE-5841-4026-85EA-BE9242A72995}" type="pres">
      <dgm:prSet presAssocID="{C9211C86-558A-4D90-9C3E-6C1A65962D79}" presName="negativeSpace" presStyleCnt="0"/>
      <dgm:spPr/>
      <dgm:t>
        <a:bodyPr/>
        <a:lstStyle/>
        <a:p>
          <a:endParaRPr lang="en-US"/>
        </a:p>
      </dgm:t>
    </dgm:pt>
    <dgm:pt modelId="{3F29C509-0905-469B-8D4F-490E50E17632}" type="pres">
      <dgm:prSet presAssocID="{C9211C86-558A-4D90-9C3E-6C1A65962D79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C9E0C-DD8A-44DB-9F3F-1D8CBCCF0DD2}" type="pres">
      <dgm:prSet presAssocID="{F11328B9-0DAB-44B6-AD29-966DAC1787D5}" presName="spaceBetweenRectangles" presStyleCnt="0"/>
      <dgm:spPr/>
      <dgm:t>
        <a:bodyPr/>
        <a:lstStyle/>
        <a:p>
          <a:endParaRPr lang="en-US"/>
        </a:p>
      </dgm:t>
    </dgm:pt>
    <dgm:pt modelId="{C404ABB1-8B27-4C09-BCD3-F68F380374F3}" type="pres">
      <dgm:prSet presAssocID="{5D51BA86-8CBB-4242-9E67-B4A36CFB6BD4}" presName="parentLin" presStyleCnt="0"/>
      <dgm:spPr/>
      <dgm:t>
        <a:bodyPr/>
        <a:lstStyle/>
        <a:p>
          <a:endParaRPr lang="en-US"/>
        </a:p>
      </dgm:t>
    </dgm:pt>
    <dgm:pt modelId="{8CD870C5-18AE-43D7-9836-176272C63F79}" type="pres">
      <dgm:prSet presAssocID="{5D51BA86-8CBB-4242-9E67-B4A36CFB6BD4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AC389A52-A4FE-4C31-83E5-90ECAB9C1030}" type="pres">
      <dgm:prSet presAssocID="{5D51BA86-8CBB-4242-9E67-B4A36CFB6BD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277D3-031F-4EC1-97A4-272DD76960C6}" type="pres">
      <dgm:prSet presAssocID="{5D51BA86-8CBB-4242-9E67-B4A36CFB6BD4}" presName="negativeSpace" presStyleCnt="0"/>
      <dgm:spPr/>
      <dgm:t>
        <a:bodyPr/>
        <a:lstStyle/>
        <a:p>
          <a:endParaRPr lang="en-US"/>
        </a:p>
      </dgm:t>
    </dgm:pt>
    <dgm:pt modelId="{2E2145C4-0123-4F17-8313-A0974DEC4B4D}" type="pres">
      <dgm:prSet presAssocID="{5D51BA86-8CBB-4242-9E67-B4A36CFB6BD4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B2EC4-09C9-498E-A4FF-D1AFB52B455D}" type="pres">
      <dgm:prSet presAssocID="{CB2D13D0-2528-4A4A-8796-CB2667AAD9BE}" presName="spaceBetweenRectangles" presStyleCnt="0"/>
      <dgm:spPr/>
      <dgm:t>
        <a:bodyPr/>
        <a:lstStyle/>
        <a:p>
          <a:endParaRPr lang="en-US"/>
        </a:p>
      </dgm:t>
    </dgm:pt>
    <dgm:pt modelId="{D1C8525C-E9A1-4F3D-B956-50E4BB31FE6C}" type="pres">
      <dgm:prSet presAssocID="{C72F6078-F3ED-4240-A325-64EA9924FADD}" presName="parentLin" presStyleCnt="0"/>
      <dgm:spPr/>
      <dgm:t>
        <a:bodyPr/>
        <a:lstStyle/>
        <a:p>
          <a:endParaRPr lang="en-US"/>
        </a:p>
      </dgm:t>
    </dgm:pt>
    <dgm:pt modelId="{03F7DF56-715B-4468-B7EF-B971A1457333}" type="pres">
      <dgm:prSet presAssocID="{C72F6078-F3ED-4240-A325-64EA9924FADD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CDE182A-1734-4C91-8980-87BB6EEB88CE}" type="pres">
      <dgm:prSet presAssocID="{C72F6078-F3ED-4240-A325-64EA9924FAD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CC84B-5EDF-4544-856E-4EAA2413A5D1}" type="pres">
      <dgm:prSet presAssocID="{C72F6078-F3ED-4240-A325-64EA9924FADD}" presName="negativeSpace" presStyleCnt="0"/>
      <dgm:spPr/>
      <dgm:t>
        <a:bodyPr/>
        <a:lstStyle/>
        <a:p>
          <a:endParaRPr lang="en-US"/>
        </a:p>
      </dgm:t>
    </dgm:pt>
    <dgm:pt modelId="{687334A3-7CA9-4596-B64C-4F2D7CBBA23D}" type="pres">
      <dgm:prSet presAssocID="{C72F6078-F3ED-4240-A325-64EA9924FADD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65F02-D761-4E2B-983F-01DF7CD975C1}" type="pres">
      <dgm:prSet presAssocID="{5844BC37-AD0F-4E07-939C-ACB2455BB20F}" presName="spaceBetweenRectangles" presStyleCnt="0"/>
      <dgm:spPr/>
      <dgm:t>
        <a:bodyPr/>
        <a:lstStyle/>
        <a:p>
          <a:endParaRPr lang="en-US"/>
        </a:p>
      </dgm:t>
    </dgm:pt>
    <dgm:pt modelId="{6FBCC11B-3409-4039-A9ED-2529B88CD2E6}" type="pres">
      <dgm:prSet presAssocID="{620B0646-7D9A-436C-A9FD-81D6A436892A}" presName="parentLin" presStyleCnt="0"/>
      <dgm:spPr/>
      <dgm:t>
        <a:bodyPr/>
        <a:lstStyle/>
        <a:p>
          <a:endParaRPr lang="en-US"/>
        </a:p>
      </dgm:t>
    </dgm:pt>
    <dgm:pt modelId="{5DC83DC6-3A11-487C-A9A5-336E776EFAB8}" type="pres">
      <dgm:prSet presAssocID="{620B0646-7D9A-436C-A9FD-81D6A436892A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CB51B58A-81D3-4499-8725-250CB24C753D}" type="pres">
      <dgm:prSet presAssocID="{620B0646-7D9A-436C-A9FD-81D6A436892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B6738-E8D9-4E21-831C-9D11124F3DA1}" type="pres">
      <dgm:prSet presAssocID="{620B0646-7D9A-436C-A9FD-81D6A436892A}" presName="negativeSpace" presStyleCnt="0"/>
      <dgm:spPr/>
      <dgm:t>
        <a:bodyPr/>
        <a:lstStyle/>
        <a:p>
          <a:endParaRPr lang="en-US"/>
        </a:p>
      </dgm:t>
    </dgm:pt>
    <dgm:pt modelId="{962EB818-441B-428E-8E97-A6C429D90694}" type="pres">
      <dgm:prSet presAssocID="{620B0646-7D9A-436C-A9FD-81D6A436892A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A4FFB4-CAB7-4EB0-AE07-EECF2AC5329A}" srcId="{1237457D-E389-40B3-9058-69171BF06F59}" destId="{C72F6078-F3ED-4240-A325-64EA9924FADD}" srcOrd="3" destOrd="0" parTransId="{398D0DE5-C2BE-4147-BC00-ACFCE0878A7E}" sibTransId="{5844BC37-AD0F-4E07-939C-ACB2455BB20F}"/>
    <dgm:cxn modelId="{6285820F-77A6-4068-A1DF-F79CF21A2B9B}" srcId="{5D51BA86-8CBB-4242-9E67-B4A36CFB6BD4}" destId="{9C9D8CDE-B385-4877-938E-4BF913ECD035}" srcOrd="0" destOrd="0" parTransId="{C8D2C6F1-21AA-4C44-AACB-1F9963F9CAFA}" sibTransId="{B3F1DD1A-F822-4217-B26B-5EABB8F6279B}"/>
    <dgm:cxn modelId="{550BEA69-26BF-4BC2-8807-C0150C9D08A3}" type="presOf" srcId="{C72F6078-F3ED-4240-A325-64EA9924FADD}" destId="{ECDE182A-1734-4C91-8980-87BB6EEB88CE}" srcOrd="1" destOrd="0" presId="urn:microsoft.com/office/officeart/2005/8/layout/list1"/>
    <dgm:cxn modelId="{1E0D0CC5-E8DD-40A2-8F0A-18D11EECFFB1}" type="presOf" srcId="{2B61C45F-65DF-4EAE-84EF-1853C01F54D4}" destId="{3F29C509-0905-469B-8D4F-490E50E17632}" srcOrd="0" destOrd="0" presId="urn:microsoft.com/office/officeart/2005/8/layout/list1"/>
    <dgm:cxn modelId="{3DC696DC-830D-4409-A965-56D2A37B5B99}" srcId="{1237457D-E389-40B3-9058-69171BF06F59}" destId="{C9211C86-558A-4D90-9C3E-6C1A65962D79}" srcOrd="1" destOrd="0" parTransId="{FD3CC43B-BE0F-4599-8184-F353EFC8AC8B}" sibTransId="{F11328B9-0DAB-44B6-AD29-966DAC1787D5}"/>
    <dgm:cxn modelId="{B7F4FBCB-7C5F-4FA8-B039-56DAC0290DCF}" srcId="{C72F6078-F3ED-4240-A325-64EA9924FADD}" destId="{E77B242B-E671-41F2-9A03-F610DE13AA83}" srcOrd="0" destOrd="0" parTransId="{49D17367-FDAF-4659-9C3B-5F9AE1DEA364}" sibTransId="{2544EF68-37A4-42A8-8601-68116BF0C166}"/>
    <dgm:cxn modelId="{DEEE1A0B-0E21-4AB8-A8D4-5DD77FD13085}" type="presOf" srcId="{5D51BA86-8CBB-4242-9E67-B4A36CFB6BD4}" destId="{8CD870C5-18AE-43D7-9836-176272C63F79}" srcOrd="0" destOrd="0" presId="urn:microsoft.com/office/officeart/2005/8/layout/list1"/>
    <dgm:cxn modelId="{41B7137E-4F3D-4512-B0D3-D622C7A9CEF7}" srcId="{1237457D-E389-40B3-9058-69171BF06F59}" destId="{DFDD4D9A-CEA3-4778-9CF5-26871A9A42EE}" srcOrd="0" destOrd="0" parTransId="{C2F03016-3842-4AAB-B367-C3ECEFAB5338}" sibTransId="{F8B91E75-6A34-4088-8D7F-D0293CE19959}"/>
    <dgm:cxn modelId="{805746D0-4971-410F-A8B7-7BABADFF7000}" srcId="{DFDD4D9A-CEA3-4778-9CF5-26871A9A42EE}" destId="{0997098D-448D-43C4-9994-6E35327EAD76}" srcOrd="0" destOrd="0" parTransId="{0B12D109-912A-4001-B333-F82C328100DC}" sibTransId="{5C59CBB9-DD80-447D-AF2D-B8B67A6239D6}"/>
    <dgm:cxn modelId="{DA42EDAA-53EC-43A1-B9A1-E6996D99B94F}" type="presOf" srcId="{C9211C86-558A-4D90-9C3E-6C1A65962D79}" destId="{C793757C-20F3-4945-86C8-6D49721039A5}" srcOrd="0" destOrd="0" presId="urn:microsoft.com/office/officeart/2005/8/layout/list1"/>
    <dgm:cxn modelId="{2A5134F8-821F-4BDF-A276-4B2F32E6716B}" type="presOf" srcId="{5D51BA86-8CBB-4242-9E67-B4A36CFB6BD4}" destId="{AC389A52-A4FE-4C31-83E5-90ECAB9C1030}" srcOrd="1" destOrd="0" presId="urn:microsoft.com/office/officeart/2005/8/layout/list1"/>
    <dgm:cxn modelId="{7B790A76-770C-46A9-9E09-6321FE159F16}" type="presOf" srcId="{DFDD4D9A-CEA3-4778-9CF5-26871A9A42EE}" destId="{778EAE27-93D3-4C1A-AEA6-73CBF0832400}" srcOrd="0" destOrd="0" presId="urn:microsoft.com/office/officeart/2005/8/layout/list1"/>
    <dgm:cxn modelId="{91818E27-93AB-4090-A004-4B69A5409F42}" type="presOf" srcId="{9C9D8CDE-B385-4877-938E-4BF913ECD035}" destId="{2E2145C4-0123-4F17-8313-A0974DEC4B4D}" srcOrd="0" destOrd="0" presId="urn:microsoft.com/office/officeart/2005/8/layout/list1"/>
    <dgm:cxn modelId="{D0DE76BA-FE39-47AD-B048-C50D56924CC9}" type="presOf" srcId="{0997098D-448D-43C4-9994-6E35327EAD76}" destId="{BAD6A75C-33A9-4040-A3A7-E7F385AE159C}" srcOrd="0" destOrd="0" presId="urn:microsoft.com/office/officeart/2005/8/layout/list1"/>
    <dgm:cxn modelId="{5FE6AE26-5D12-453E-BAD3-B9B860586030}" srcId="{1237457D-E389-40B3-9058-69171BF06F59}" destId="{5D51BA86-8CBB-4242-9E67-B4A36CFB6BD4}" srcOrd="2" destOrd="0" parTransId="{32C0FD73-EC92-4E4B-9151-185BDDF49858}" sibTransId="{CB2D13D0-2528-4A4A-8796-CB2667AAD9BE}"/>
    <dgm:cxn modelId="{030CCAE6-0EAC-4762-9B5F-87129A1569AE}" type="presOf" srcId="{C9211C86-558A-4D90-9C3E-6C1A65962D79}" destId="{445A0DFC-987B-4628-A42C-F3CA2578BF9F}" srcOrd="1" destOrd="0" presId="urn:microsoft.com/office/officeart/2005/8/layout/list1"/>
    <dgm:cxn modelId="{640CB612-0DC4-4FC2-8709-F925131DFDBB}" type="presOf" srcId="{E77B242B-E671-41F2-9A03-F610DE13AA83}" destId="{687334A3-7CA9-4596-B64C-4F2D7CBBA23D}" srcOrd="0" destOrd="0" presId="urn:microsoft.com/office/officeart/2005/8/layout/list1"/>
    <dgm:cxn modelId="{53E927D3-6C05-4364-9010-B95ED2C0F7AF}" type="presOf" srcId="{DFDD4D9A-CEA3-4778-9CF5-26871A9A42EE}" destId="{8365E5CE-E84E-4955-9FD3-D03D62C20D36}" srcOrd="1" destOrd="0" presId="urn:microsoft.com/office/officeart/2005/8/layout/list1"/>
    <dgm:cxn modelId="{1E24F8A1-D8D8-44BE-869E-59E29F297B7E}" srcId="{C9211C86-558A-4D90-9C3E-6C1A65962D79}" destId="{2B61C45F-65DF-4EAE-84EF-1853C01F54D4}" srcOrd="0" destOrd="0" parTransId="{E8D4F74E-CB9F-4E32-B9E0-DDD2C95F8888}" sibTransId="{5D3E7791-C3B9-4E23-AF08-02686CD0D5F9}"/>
    <dgm:cxn modelId="{9778066A-6824-4E58-8511-45CE278DE9B0}" srcId="{1237457D-E389-40B3-9058-69171BF06F59}" destId="{620B0646-7D9A-436C-A9FD-81D6A436892A}" srcOrd="4" destOrd="0" parTransId="{992CC3C9-F329-43DB-AF25-FC8947B7AF33}" sibTransId="{FDAAE037-CE41-424A-9B9F-1BEA0F3709BE}"/>
    <dgm:cxn modelId="{A9F5584E-8304-4963-9F39-F2975FA4C1C7}" type="presOf" srcId="{C72F6078-F3ED-4240-A325-64EA9924FADD}" destId="{03F7DF56-715B-4468-B7EF-B971A1457333}" srcOrd="0" destOrd="0" presId="urn:microsoft.com/office/officeart/2005/8/layout/list1"/>
    <dgm:cxn modelId="{2A15886E-C7B3-44CE-B9AD-EEEC96C312DC}" type="presOf" srcId="{620B0646-7D9A-436C-A9FD-81D6A436892A}" destId="{CB51B58A-81D3-4499-8725-250CB24C753D}" srcOrd="1" destOrd="0" presId="urn:microsoft.com/office/officeart/2005/8/layout/list1"/>
    <dgm:cxn modelId="{36B0AB6E-086C-4A01-B635-9E29CA62BF2E}" srcId="{620B0646-7D9A-436C-A9FD-81D6A436892A}" destId="{81E1A0A5-ACE3-4D50-8A2C-5D46B5C5BFE1}" srcOrd="0" destOrd="0" parTransId="{795EE0D9-A573-45D5-A84D-F110DE8A4840}" sibTransId="{7333EFEC-35EA-4D3C-AD5D-4AF107CDA567}"/>
    <dgm:cxn modelId="{2809351D-84F6-4B69-B033-2A9EF6369C91}" type="presOf" srcId="{81E1A0A5-ACE3-4D50-8A2C-5D46B5C5BFE1}" destId="{962EB818-441B-428E-8E97-A6C429D90694}" srcOrd="0" destOrd="0" presId="urn:microsoft.com/office/officeart/2005/8/layout/list1"/>
    <dgm:cxn modelId="{7F0B919C-EB9E-42D3-9C03-BF0FB712A6BE}" type="presOf" srcId="{1237457D-E389-40B3-9058-69171BF06F59}" destId="{F232CB17-EE66-4ED8-B470-9A83569A5914}" srcOrd="0" destOrd="0" presId="urn:microsoft.com/office/officeart/2005/8/layout/list1"/>
    <dgm:cxn modelId="{FB7B56EB-0172-4A01-968A-B19AFF74C4E7}" type="presOf" srcId="{620B0646-7D9A-436C-A9FD-81D6A436892A}" destId="{5DC83DC6-3A11-487C-A9A5-336E776EFAB8}" srcOrd="0" destOrd="0" presId="urn:microsoft.com/office/officeart/2005/8/layout/list1"/>
    <dgm:cxn modelId="{6C0A6EAD-A5A9-4312-AD85-7ED483BF78DA}" type="presParOf" srcId="{F232CB17-EE66-4ED8-B470-9A83569A5914}" destId="{CC0E4E8A-3867-4E0B-ACFB-696C2C8CB7C0}" srcOrd="0" destOrd="0" presId="urn:microsoft.com/office/officeart/2005/8/layout/list1"/>
    <dgm:cxn modelId="{811E278B-8059-4C5D-BE59-5632F1434DE7}" type="presParOf" srcId="{CC0E4E8A-3867-4E0B-ACFB-696C2C8CB7C0}" destId="{778EAE27-93D3-4C1A-AEA6-73CBF0832400}" srcOrd="0" destOrd="0" presId="urn:microsoft.com/office/officeart/2005/8/layout/list1"/>
    <dgm:cxn modelId="{08D87D32-E498-43A3-93CF-CFBBE5E4CFFA}" type="presParOf" srcId="{CC0E4E8A-3867-4E0B-ACFB-696C2C8CB7C0}" destId="{8365E5CE-E84E-4955-9FD3-D03D62C20D36}" srcOrd="1" destOrd="0" presId="urn:microsoft.com/office/officeart/2005/8/layout/list1"/>
    <dgm:cxn modelId="{8AF09443-0861-458E-B679-74CB61F7B40B}" type="presParOf" srcId="{F232CB17-EE66-4ED8-B470-9A83569A5914}" destId="{4DFAB8AC-EE28-474E-8930-1DC04AB8A57F}" srcOrd="1" destOrd="0" presId="urn:microsoft.com/office/officeart/2005/8/layout/list1"/>
    <dgm:cxn modelId="{D007DB70-22C2-4124-B360-5EF527BAD7EF}" type="presParOf" srcId="{F232CB17-EE66-4ED8-B470-9A83569A5914}" destId="{BAD6A75C-33A9-4040-A3A7-E7F385AE159C}" srcOrd="2" destOrd="0" presId="urn:microsoft.com/office/officeart/2005/8/layout/list1"/>
    <dgm:cxn modelId="{656A76AF-4804-4510-A96A-D682D60890B1}" type="presParOf" srcId="{F232CB17-EE66-4ED8-B470-9A83569A5914}" destId="{6ACCDD8B-A6E0-4232-92B3-49B7221C8ACF}" srcOrd="3" destOrd="0" presId="urn:microsoft.com/office/officeart/2005/8/layout/list1"/>
    <dgm:cxn modelId="{F41D5923-E546-4AC2-A55A-D80079DB2DEC}" type="presParOf" srcId="{F232CB17-EE66-4ED8-B470-9A83569A5914}" destId="{BF69912E-012A-4906-AB84-78C716E089B5}" srcOrd="4" destOrd="0" presId="urn:microsoft.com/office/officeart/2005/8/layout/list1"/>
    <dgm:cxn modelId="{46B3D40A-5056-4AB5-841E-3EE3A24BDC74}" type="presParOf" srcId="{BF69912E-012A-4906-AB84-78C716E089B5}" destId="{C793757C-20F3-4945-86C8-6D49721039A5}" srcOrd="0" destOrd="0" presId="urn:microsoft.com/office/officeart/2005/8/layout/list1"/>
    <dgm:cxn modelId="{B4B4C1C5-4D5F-4213-B490-F7A26622A918}" type="presParOf" srcId="{BF69912E-012A-4906-AB84-78C716E089B5}" destId="{445A0DFC-987B-4628-A42C-F3CA2578BF9F}" srcOrd="1" destOrd="0" presId="urn:microsoft.com/office/officeart/2005/8/layout/list1"/>
    <dgm:cxn modelId="{6B5E5B37-1E16-4B43-AB0E-1E478D7FB8F7}" type="presParOf" srcId="{F232CB17-EE66-4ED8-B470-9A83569A5914}" destId="{112F43CE-5841-4026-85EA-BE9242A72995}" srcOrd="5" destOrd="0" presId="urn:microsoft.com/office/officeart/2005/8/layout/list1"/>
    <dgm:cxn modelId="{B8B2B281-ACD9-47CC-9FB0-13AA1F18F11F}" type="presParOf" srcId="{F232CB17-EE66-4ED8-B470-9A83569A5914}" destId="{3F29C509-0905-469B-8D4F-490E50E17632}" srcOrd="6" destOrd="0" presId="urn:microsoft.com/office/officeart/2005/8/layout/list1"/>
    <dgm:cxn modelId="{ED9AB964-CB6C-4BC2-B3FE-F115271B9EC3}" type="presParOf" srcId="{F232CB17-EE66-4ED8-B470-9A83569A5914}" destId="{E43C9E0C-DD8A-44DB-9F3F-1D8CBCCF0DD2}" srcOrd="7" destOrd="0" presId="urn:microsoft.com/office/officeart/2005/8/layout/list1"/>
    <dgm:cxn modelId="{8A338439-8965-453E-9F32-B73215336178}" type="presParOf" srcId="{F232CB17-EE66-4ED8-B470-9A83569A5914}" destId="{C404ABB1-8B27-4C09-BCD3-F68F380374F3}" srcOrd="8" destOrd="0" presId="urn:microsoft.com/office/officeart/2005/8/layout/list1"/>
    <dgm:cxn modelId="{2046216D-A7AE-44C7-9DAA-182CCC80769E}" type="presParOf" srcId="{C404ABB1-8B27-4C09-BCD3-F68F380374F3}" destId="{8CD870C5-18AE-43D7-9836-176272C63F79}" srcOrd="0" destOrd="0" presId="urn:microsoft.com/office/officeart/2005/8/layout/list1"/>
    <dgm:cxn modelId="{7A923254-5F5E-42D6-AA4E-3DB869855994}" type="presParOf" srcId="{C404ABB1-8B27-4C09-BCD3-F68F380374F3}" destId="{AC389A52-A4FE-4C31-83E5-90ECAB9C1030}" srcOrd="1" destOrd="0" presId="urn:microsoft.com/office/officeart/2005/8/layout/list1"/>
    <dgm:cxn modelId="{620F3145-ACE3-4DE9-92B6-4E78D2F2C13C}" type="presParOf" srcId="{F232CB17-EE66-4ED8-B470-9A83569A5914}" destId="{16B277D3-031F-4EC1-97A4-272DD76960C6}" srcOrd="9" destOrd="0" presId="urn:microsoft.com/office/officeart/2005/8/layout/list1"/>
    <dgm:cxn modelId="{E63A3D76-EB3E-4811-962B-59E598171C7F}" type="presParOf" srcId="{F232CB17-EE66-4ED8-B470-9A83569A5914}" destId="{2E2145C4-0123-4F17-8313-A0974DEC4B4D}" srcOrd="10" destOrd="0" presId="urn:microsoft.com/office/officeart/2005/8/layout/list1"/>
    <dgm:cxn modelId="{DA6AE5D8-A2A9-47BA-8E23-C140580D3564}" type="presParOf" srcId="{F232CB17-EE66-4ED8-B470-9A83569A5914}" destId="{138B2EC4-09C9-498E-A4FF-D1AFB52B455D}" srcOrd="11" destOrd="0" presId="urn:microsoft.com/office/officeart/2005/8/layout/list1"/>
    <dgm:cxn modelId="{8B74898A-E768-4534-8A94-C8E5B934EE62}" type="presParOf" srcId="{F232CB17-EE66-4ED8-B470-9A83569A5914}" destId="{D1C8525C-E9A1-4F3D-B956-50E4BB31FE6C}" srcOrd="12" destOrd="0" presId="urn:microsoft.com/office/officeart/2005/8/layout/list1"/>
    <dgm:cxn modelId="{F4631046-F164-4C1B-ACD0-692F9BFE49FF}" type="presParOf" srcId="{D1C8525C-E9A1-4F3D-B956-50E4BB31FE6C}" destId="{03F7DF56-715B-4468-B7EF-B971A1457333}" srcOrd="0" destOrd="0" presId="urn:microsoft.com/office/officeart/2005/8/layout/list1"/>
    <dgm:cxn modelId="{5D79E91D-5CCE-4FA1-96D7-DA8C4AAFF60F}" type="presParOf" srcId="{D1C8525C-E9A1-4F3D-B956-50E4BB31FE6C}" destId="{ECDE182A-1734-4C91-8980-87BB6EEB88CE}" srcOrd="1" destOrd="0" presId="urn:microsoft.com/office/officeart/2005/8/layout/list1"/>
    <dgm:cxn modelId="{46C6D29B-2F3C-471A-BB20-FB96A89F4524}" type="presParOf" srcId="{F232CB17-EE66-4ED8-B470-9A83569A5914}" destId="{F5CCC84B-5EDF-4544-856E-4EAA2413A5D1}" srcOrd="13" destOrd="0" presId="urn:microsoft.com/office/officeart/2005/8/layout/list1"/>
    <dgm:cxn modelId="{1BED6712-58D7-4A19-87B6-180D089B394C}" type="presParOf" srcId="{F232CB17-EE66-4ED8-B470-9A83569A5914}" destId="{687334A3-7CA9-4596-B64C-4F2D7CBBA23D}" srcOrd="14" destOrd="0" presId="urn:microsoft.com/office/officeart/2005/8/layout/list1"/>
    <dgm:cxn modelId="{67FAF13A-7EEE-4C1E-8F15-0660C4A05664}" type="presParOf" srcId="{F232CB17-EE66-4ED8-B470-9A83569A5914}" destId="{BD865F02-D761-4E2B-983F-01DF7CD975C1}" srcOrd="15" destOrd="0" presId="urn:microsoft.com/office/officeart/2005/8/layout/list1"/>
    <dgm:cxn modelId="{C21793C7-9A65-4AE5-BA1A-C3E02B30F4C6}" type="presParOf" srcId="{F232CB17-EE66-4ED8-B470-9A83569A5914}" destId="{6FBCC11B-3409-4039-A9ED-2529B88CD2E6}" srcOrd="16" destOrd="0" presId="urn:microsoft.com/office/officeart/2005/8/layout/list1"/>
    <dgm:cxn modelId="{7FD47F24-5B89-4F9D-8F2A-0BE370C5C619}" type="presParOf" srcId="{6FBCC11B-3409-4039-A9ED-2529B88CD2E6}" destId="{5DC83DC6-3A11-487C-A9A5-336E776EFAB8}" srcOrd="0" destOrd="0" presId="urn:microsoft.com/office/officeart/2005/8/layout/list1"/>
    <dgm:cxn modelId="{D6C4E3BD-025E-433F-ABD1-C0A7034E859A}" type="presParOf" srcId="{6FBCC11B-3409-4039-A9ED-2529B88CD2E6}" destId="{CB51B58A-81D3-4499-8725-250CB24C753D}" srcOrd="1" destOrd="0" presId="urn:microsoft.com/office/officeart/2005/8/layout/list1"/>
    <dgm:cxn modelId="{02571084-50E7-4A08-8288-4CE19BC3933F}" type="presParOf" srcId="{F232CB17-EE66-4ED8-B470-9A83569A5914}" destId="{9ADB6738-E8D9-4E21-831C-9D11124F3DA1}" srcOrd="17" destOrd="0" presId="urn:microsoft.com/office/officeart/2005/8/layout/list1"/>
    <dgm:cxn modelId="{82032C6B-C4F6-4FA0-B0BE-5B8DEAF55E6C}" type="presParOf" srcId="{F232CB17-EE66-4ED8-B470-9A83569A5914}" destId="{962EB818-441B-428E-8E97-A6C429D9069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034C5D-FD09-49B4-9495-E4DE1EFAE407}">
      <dgm:prSet/>
      <dgm:spPr/>
      <dgm:t>
        <a:bodyPr/>
        <a:lstStyle/>
        <a:p>
          <a:r>
            <a:rPr lang="en-US" dirty="0" smtClean="0"/>
            <a:t>Sign-up for an account!</a:t>
          </a:r>
          <a:endParaRPr lang="en-US" dirty="0"/>
        </a:p>
      </dgm:t>
    </dgm:pt>
    <dgm:pt modelId="{EDA47FDF-E76C-45D0-8AFA-62BC4A5638C7}" type="parTrans" cxnId="{3065E86D-A8D2-4776-9C4A-C6E71D80F8C5}">
      <dgm:prSet/>
      <dgm:spPr/>
      <dgm:t>
        <a:bodyPr/>
        <a:lstStyle/>
        <a:p>
          <a:endParaRPr lang="en-US"/>
        </a:p>
      </dgm:t>
    </dgm:pt>
    <dgm:pt modelId="{A2DF65A3-37CB-4B8A-889B-E102FDD50C36}" type="sibTrans" cxnId="{3065E86D-A8D2-4776-9C4A-C6E71D80F8C5}">
      <dgm:prSet/>
      <dgm:spPr/>
      <dgm:t>
        <a:bodyPr/>
        <a:lstStyle/>
        <a:p>
          <a:endParaRPr lang="en-US"/>
        </a:p>
      </dgm:t>
    </dgm:pt>
    <dgm:pt modelId="{23559814-199A-4669-8E5E-F18CE9B2C44D}">
      <dgm:prSet/>
      <dgm:spPr/>
      <dgm:t>
        <a:bodyPr/>
        <a:lstStyle/>
        <a:p>
          <a:r>
            <a:rPr lang="en-US" dirty="0" smtClean="0"/>
            <a:t>http://appharbor.com</a:t>
          </a:r>
          <a:endParaRPr lang="en-US" dirty="0"/>
        </a:p>
      </dgm:t>
    </dgm:pt>
    <dgm:pt modelId="{F5D00008-0F7F-4461-9ACE-A38A3B7C192B}" type="parTrans" cxnId="{E9F4B743-99B4-4D0A-B2E5-70F731BD9675}">
      <dgm:prSet/>
      <dgm:spPr/>
      <dgm:t>
        <a:bodyPr/>
        <a:lstStyle/>
        <a:p>
          <a:endParaRPr lang="en-US"/>
        </a:p>
      </dgm:t>
    </dgm:pt>
    <dgm:pt modelId="{C1018606-84FC-4EA4-AF6C-6CE8F24D4240}" type="sibTrans" cxnId="{E9F4B743-99B4-4D0A-B2E5-70F731BD9675}">
      <dgm:prSet/>
      <dgm:spPr/>
      <dgm:t>
        <a:bodyPr/>
        <a:lstStyle/>
        <a:p>
          <a:endParaRPr lang="en-US"/>
        </a:p>
      </dgm:t>
    </dgm:pt>
    <dgm:pt modelId="{D1FD6FBC-F4E3-49C3-9F1D-21D10045CB21}">
      <dgm:prSet/>
      <dgm:spPr/>
      <dgm:t>
        <a:bodyPr/>
        <a:lstStyle/>
        <a:p>
          <a:r>
            <a:rPr lang="en-US" dirty="0" smtClean="0"/>
            <a:t>Ping me online:</a:t>
          </a:r>
          <a:endParaRPr lang="en-US" dirty="0"/>
        </a:p>
      </dgm:t>
    </dgm:pt>
    <dgm:pt modelId="{01C9C747-AEFD-4F4D-9ABD-935972411182}" type="parTrans" cxnId="{4B4AAA61-02DC-4929-9E81-21D2B95A247D}">
      <dgm:prSet/>
      <dgm:spPr/>
      <dgm:t>
        <a:bodyPr/>
        <a:lstStyle/>
        <a:p>
          <a:endParaRPr lang="en-US"/>
        </a:p>
      </dgm:t>
    </dgm:pt>
    <dgm:pt modelId="{9350F81F-E8D8-4A1F-8BA9-9285E5FE02D0}" type="sibTrans" cxnId="{4B4AAA61-02DC-4929-9E81-21D2B95A247D}">
      <dgm:prSet/>
      <dgm:spPr/>
      <dgm:t>
        <a:bodyPr/>
        <a:lstStyle/>
        <a:p>
          <a:endParaRPr lang="en-US"/>
        </a:p>
      </dgm:t>
    </dgm:pt>
    <dgm:pt modelId="{90B52E4D-1B18-491C-B613-32646F65182F}">
      <dgm:prSet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matthoneycutt</a:t>
          </a:r>
          <a:endParaRPr lang="en-US" dirty="0"/>
        </a:p>
      </dgm:t>
    </dgm:pt>
    <dgm:pt modelId="{12A08FDC-F9B8-4BD0-B06B-387CCC11FEC9}" type="parTrans" cxnId="{37EF9D2F-65BC-40B3-BE67-4BAA2C88B9EE}">
      <dgm:prSet/>
      <dgm:spPr/>
      <dgm:t>
        <a:bodyPr/>
        <a:lstStyle/>
        <a:p>
          <a:endParaRPr lang="en-US"/>
        </a:p>
      </dgm:t>
    </dgm:pt>
    <dgm:pt modelId="{6F9407AD-CA6D-4297-8545-511D1C02DC59}" type="sibTrans" cxnId="{37EF9D2F-65BC-40B3-BE67-4BAA2C88B9EE}">
      <dgm:prSet/>
      <dgm:spPr/>
      <dgm:t>
        <a:bodyPr/>
        <a:lstStyle/>
        <a:p>
          <a:endParaRPr lang="en-US"/>
        </a:p>
      </dgm:t>
    </dgm:pt>
    <dgm:pt modelId="{0F23B8B5-95F4-44E2-AEDA-8F064EDDAE30}">
      <dgm:prSet/>
      <dgm:spPr/>
      <dgm:t>
        <a:bodyPr/>
        <a:lstStyle/>
        <a:p>
          <a:r>
            <a:rPr lang="en-US" dirty="0" smtClean="0"/>
            <a:t>Follow my blog:</a:t>
          </a:r>
          <a:endParaRPr lang="en-US" dirty="0"/>
        </a:p>
      </dgm:t>
    </dgm:pt>
    <dgm:pt modelId="{E1DC146C-85F0-4C54-9A3C-E1CF21276EB2}" type="parTrans" cxnId="{28D2DCFA-D56D-4799-8284-0DAF131F4EF1}">
      <dgm:prSet/>
      <dgm:spPr/>
      <dgm:t>
        <a:bodyPr/>
        <a:lstStyle/>
        <a:p>
          <a:endParaRPr lang="en-US"/>
        </a:p>
      </dgm:t>
    </dgm:pt>
    <dgm:pt modelId="{4EBEC58A-CC51-4305-88F9-836A90595ABF}" type="sibTrans" cxnId="{28D2DCFA-D56D-4799-8284-0DAF131F4EF1}">
      <dgm:prSet/>
      <dgm:spPr/>
      <dgm:t>
        <a:bodyPr/>
        <a:lstStyle/>
        <a:p>
          <a:endParaRPr lang="en-US"/>
        </a:p>
      </dgm:t>
    </dgm:pt>
    <dgm:pt modelId="{94B98A48-2A24-46D5-87D8-D8A26F1C4012}">
      <dgm:prSet/>
      <dgm:spPr/>
      <dgm:t>
        <a:bodyPr/>
        <a:lstStyle/>
        <a:p>
          <a:r>
            <a:rPr lang="en-US" dirty="0" smtClean="0"/>
            <a:t>http://trycatchfail.com</a:t>
          </a:r>
          <a:endParaRPr lang="en-US" dirty="0"/>
        </a:p>
      </dgm:t>
    </dgm:pt>
    <dgm:pt modelId="{7626055F-F311-48C7-8CC7-52D3EAC793AD}" type="parTrans" cxnId="{A58177A4-6E25-425C-96CF-6E5222087A0C}">
      <dgm:prSet/>
      <dgm:spPr/>
      <dgm:t>
        <a:bodyPr/>
        <a:lstStyle/>
        <a:p>
          <a:endParaRPr lang="en-US"/>
        </a:p>
      </dgm:t>
    </dgm:pt>
    <dgm:pt modelId="{5BFAAC4B-6D0D-4F70-8C39-553B5D2271E5}" type="sibTrans" cxnId="{A58177A4-6E25-425C-96CF-6E5222087A0C}">
      <dgm:prSet/>
      <dgm:spPr/>
      <dgm:t>
        <a:bodyPr/>
        <a:lstStyle/>
        <a:p>
          <a:endParaRPr lang="en-US"/>
        </a:p>
      </dgm:t>
    </dgm:pt>
    <dgm:pt modelId="{F232CB17-EE66-4ED8-B470-9A83569A5914}" type="pres">
      <dgm:prSet presAssocID="{1237457D-E389-40B3-9058-69171BF06F5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4A448C-71C0-42BC-A0B9-201961C6E0B2}" type="pres">
      <dgm:prSet presAssocID="{74034C5D-FD09-49B4-9495-E4DE1EFAE407}" presName="parentLin" presStyleCnt="0"/>
      <dgm:spPr/>
      <dgm:t>
        <a:bodyPr/>
        <a:lstStyle/>
        <a:p>
          <a:endParaRPr lang="en-US"/>
        </a:p>
      </dgm:t>
    </dgm:pt>
    <dgm:pt modelId="{F23FEB27-2B07-48D1-9CD3-383943D086CD}" type="pres">
      <dgm:prSet presAssocID="{74034C5D-FD09-49B4-9495-E4DE1EFAE40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F73A44A-03DB-4E80-A4AB-3739B1301FA1}" type="pres">
      <dgm:prSet presAssocID="{74034C5D-FD09-49B4-9495-E4DE1EFAE40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CC6DC-25E3-4C9D-9410-C1F9304659DA}" type="pres">
      <dgm:prSet presAssocID="{74034C5D-FD09-49B4-9495-E4DE1EFAE407}" presName="negativeSpace" presStyleCnt="0"/>
      <dgm:spPr/>
      <dgm:t>
        <a:bodyPr/>
        <a:lstStyle/>
        <a:p>
          <a:endParaRPr lang="en-US"/>
        </a:p>
      </dgm:t>
    </dgm:pt>
    <dgm:pt modelId="{11D599A4-777D-4F3D-B971-DAFAD4B6E3C1}" type="pres">
      <dgm:prSet presAssocID="{74034C5D-FD09-49B4-9495-E4DE1EFAE40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F0822-7D11-4D2C-B1B8-655F6B158B52}" type="pres">
      <dgm:prSet presAssocID="{A2DF65A3-37CB-4B8A-889B-E102FDD50C36}" presName="spaceBetweenRectangles" presStyleCnt="0"/>
      <dgm:spPr/>
      <dgm:t>
        <a:bodyPr/>
        <a:lstStyle/>
        <a:p>
          <a:endParaRPr lang="en-US"/>
        </a:p>
      </dgm:t>
    </dgm:pt>
    <dgm:pt modelId="{3FA36507-26CB-47F3-8C36-EBAD1AF0879F}" type="pres">
      <dgm:prSet presAssocID="{D1FD6FBC-F4E3-49C3-9F1D-21D10045CB21}" presName="parentLin" presStyleCnt="0"/>
      <dgm:spPr/>
      <dgm:t>
        <a:bodyPr/>
        <a:lstStyle/>
        <a:p>
          <a:endParaRPr lang="en-US"/>
        </a:p>
      </dgm:t>
    </dgm:pt>
    <dgm:pt modelId="{0E7628B2-A958-487C-8E9D-56E276D248BF}" type="pres">
      <dgm:prSet presAssocID="{D1FD6FBC-F4E3-49C3-9F1D-21D10045CB2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8235700-DF44-4E79-8522-50BEBA8EC58A}" type="pres">
      <dgm:prSet presAssocID="{D1FD6FBC-F4E3-49C3-9F1D-21D10045CB2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BE626-31BF-41D8-9422-C0F74CCE6271}" type="pres">
      <dgm:prSet presAssocID="{D1FD6FBC-F4E3-49C3-9F1D-21D10045CB21}" presName="negativeSpace" presStyleCnt="0"/>
      <dgm:spPr/>
      <dgm:t>
        <a:bodyPr/>
        <a:lstStyle/>
        <a:p>
          <a:endParaRPr lang="en-US"/>
        </a:p>
      </dgm:t>
    </dgm:pt>
    <dgm:pt modelId="{CCE3C189-25EC-49C9-9B62-1074B733A15F}" type="pres">
      <dgm:prSet presAssocID="{D1FD6FBC-F4E3-49C3-9F1D-21D10045CB2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A62E7-4599-4E6C-9190-FC9FB1B05EC2}" type="pres">
      <dgm:prSet presAssocID="{9350F81F-E8D8-4A1F-8BA9-9285E5FE02D0}" presName="spaceBetweenRectangles" presStyleCnt="0"/>
      <dgm:spPr/>
      <dgm:t>
        <a:bodyPr/>
        <a:lstStyle/>
        <a:p>
          <a:endParaRPr lang="en-US"/>
        </a:p>
      </dgm:t>
    </dgm:pt>
    <dgm:pt modelId="{A0180224-996C-41C7-A56A-A5A1576E823E}" type="pres">
      <dgm:prSet presAssocID="{0F23B8B5-95F4-44E2-AEDA-8F064EDDAE30}" presName="parentLin" presStyleCnt="0"/>
      <dgm:spPr/>
      <dgm:t>
        <a:bodyPr/>
        <a:lstStyle/>
        <a:p>
          <a:endParaRPr lang="en-US"/>
        </a:p>
      </dgm:t>
    </dgm:pt>
    <dgm:pt modelId="{793CCAE7-66D5-44F6-B260-2B302FB16AF8}" type="pres">
      <dgm:prSet presAssocID="{0F23B8B5-95F4-44E2-AEDA-8F064EDDAE3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42BEC13-8925-48C6-BA78-69940B9F3172}" type="pres">
      <dgm:prSet presAssocID="{0F23B8B5-95F4-44E2-AEDA-8F064EDDAE3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F867E-D432-4D0E-B4E6-2E11ABA4A46F}" type="pres">
      <dgm:prSet presAssocID="{0F23B8B5-95F4-44E2-AEDA-8F064EDDAE30}" presName="negativeSpace" presStyleCnt="0"/>
      <dgm:spPr/>
      <dgm:t>
        <a:bodyPr/>
        <a:lstStyle/>
        <a:p>
          <a:endParaRPr lang="en-US"/>
        </a:p>
      </dgm:t>
    </dgm:pt>
    <dgm:pt modelId="{85B36885-426C-4CDD-98BC-6CDB65DF444C}" type="pres">
      <dgm:prSet presAssocID="{0F23B8B5-95F4-44E2-AEDA-8F064EDDAE3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65E86D-A8D2-4776-9C4A-C6E71D80F8C5}" srcId="{1237457D-E389-40B3-9058-69171BF06F59}" destId="{74034C5D-FD09-49B4-9495-E4DE1EFAE407}" srcOrd="0" destOrd="0" parTransId="{EDA47FDF-E76C-45D0-8AFA-62BC4A5638C7}" sibTransId="{A2DF65A3-37CB-4B8A-889B-E102FDD50C36}"/>
    <dgm:cxn modelId="{76C476C0-3A5C-47A2-89F3-FB26C1AE73EF}" type="presOf" srcId="{74034C5D-FD09-49B4-9495-E4DE1EFAE407}" destId="{7F73A44A-03DB-4E80-A4AB-3739B1301FA1}" srcOrd="1" destOrd="0" presId="urn:microsoft.com/office/officeart/2005/8/layout/list1"/>
    <dgm:cxn modelId="{4B4AAA61-02DC-4929-9E81-21D2B95A247D}" srcId="{1237457D-E389-40B3-9058-69171BF06F59}" destId="{D1FD6FBC-F4E3-49C3-9F1D-21D10045CB21}" srcOrd="1" destOrd="0" parTransId="{01C9C747-AEFD-4F4D-9ABD-935972411182}" sibTransId="{9350F81F-E8D8-4A1F-8BA9-9285E5FE02D0}"/>
    <dgm:cxn modelId="{39BCBA85-C729-4EAD-B8B9-1DD868537C71}" type="presOf" srcId="{D1FD6FBC-F4E3-49C3-9F1D-21D10045CB21}" destId="{E8235700-DF44-4E79-8522-50BEBA8EC58A}" srcOrd="1" destOrd="0" presId="urn:microsoft.com/office/officeart/2005/8/layout/list1"/>
    <dgm:cxn modelId="{88DD4917-26C3-44F0-95CB-7798D6AD2653}" type="presOf" srcId="{0F23B8B5-95F4-44E2-AEDA-8F064EDDAE30}" destId="{793CCAE7-66D5-44F6-B260-2B302FB16AF8}" srcOrd="0" destOrd="0" presId="urn:microsoft.com/office/officeart/2005/8/layout/list1"/>
    <dgm:cxn modelId="{E9F4B743-99B4-4D0A-B2E5-70F731BD9675}" srcId="{74034C5D-FD09-49B4-9495-E4DE1EFAE407}" destId="{23559814-199A-4669-8E5E-F18CE9B2C44D}" srcOrd="0" destOrd="0" parTransId="{F5D00008-0F7F-4461-9ACE-A38A3B7C192B}" sibTransId="{C1018606-84FC-4EA4-AF6C-6CE8F24D4240}"/>
    <dgm:cxn modelId="{C7F947F2-59FF-437E-B4FB-2E35646F4945}" type="presOf" srcId="{94B98A48-2A24-46D5-87D8-D8A26F1C4012}" destId="{85B36885-426C-4CDD-98BC-6CDB65DF444C}" srcOrd="0" destOrd="0" presId="urn:microsoft.com/office/officeart/2005/8/layout/list1"/>
    <dgm:cxn modelId="{A58177A4-6E25-425C-96CF-6E5222087A0C}" srcId="{0F23B8B5-95F4-44E2-AEDA-8F064EDDAE30}" destId="{94B98A48-2A24-46D5-87D8-D8A26F1C4012}" srcOrd="0" destOrd="0" parTransId="{7626055F-F311-48C7-8CC7-52D3EAC793AD}" sibTransId="{5BFAAC4B-6D0D-4F70-8C39-553B5D2271E5}"/>
    <dgm:cxn modelId="{6481E57B-3AD1-4A13-9720-E40BF71374B6}" type="presOf" srcId="{23559814-199A-4669-8E5E-F18CE9B2C44D}" destId="{11D599A4-777D-4F3D-B971-DAFAD4B6E3C1}" srcOrd="0" destOrd="0" presId="urn:microsoft.com/office/officeart/2005/8/layout/list1"/>
    <dgm:cxn modelId="{28D2DCFA-D56D-4799-8284-0DAF131F4EF1}" srcId="{1237457D-E389-40B3-9058-69171BF06F59}" destId="{0F23B8B5-95F4-44E2-AEDA-8F064EDDAE30}" srcOrd="2" destOrd="0" parTransId="{E1DC146C-85F0-4C54-9A3C-E1CF21276EB2}" sibTransId="{4EBEC58A-CC51-4305-88F9-836A90595ABF}"/>
    <dgm:cxn modelId="{A8805886-C2C2-49BA-8646-D66AF6946B03}" type="presOf" srcId="{0F23B8B5-95F4-44E2-AEDA-8F064EDDAE30}" destId="{242BEC13-8925-48C6-BA78-69940B9F3172}" srcOrd="1" destOrd="0" presId="urn:microsoft.com/office/officeart/2005/8/layout/list1"/>
    <dgm:cxn modelId="{75A72B28-36C3-420B-8611-EC9106BDBBE3}" type="presOf" srcId="{74034C5D-FD09-49B4-9495-E4DE1EFAE407}" destId="{F23FEB27-2B07-48D1-9CD3-383943D086CD}" srcOrd="0" destOrd="0" presId="urn:microsoft.com/office/officeart/2005/8/layout/list1"/>
    <dgm:cxn modelId="{A1ECA493-F95F-4E39-8072-620ADE270428}" type="presOf" srcId="{D1FD6FBC-F4E3-49C3-9F1D-21D10045CB21}" destId="{0E7628B2-A958-487C-8E9D-56E276D248BF}" srcOrd="0" destOrd="0" presId="urn:microsoft.com/office/officeart/2005/8/layout/list1"/>
    <dgm:cxn modelId="{37EF9D2F-65BC-40B3-BE67-4BAA2C88B9EE}" srcId="{D1FD6FBC-F4E3-49C3-9F1D-21D10045CB21}" destId="{90B52E4D-1B18-491C-B613-32646F65182F}" srcOrd="0" destOrd="0" parTransId="{12A08FDC-F9B8-4BD0-B06B-387CCC11FEC9}" sibTransId="{6F9407AD-CA6D-4297-8545-511D1C02DC59}"/>
    <dgm:cxn modelId="{7E290F33-A9D0-4EA2-9A7F-4ED23C1B3D83}" type="presOf" srcId="{90B52E4D-1B18-491C-B613-32646F65182F}" destId="{CCE3C189-25EC-49C9-9B62-1074B733A15F}" srcOrd="0" destOrd="0" presId="urn:microsoft.com/office/officeart/2005/8/layout/list1"/>
    <dgm:cxn modelId="{A9F0A015-BDF6-464D-9077-CE46F7340F04}" type="presOf" srcId="{1237457D-E389-40B3-9058-69171BF06F59}" destId="{F232CB17-EE66-4ED8-B470-9A83569A5914}" srcOrd="0" destOrd="0" presId="urn:microsoft.com/office/officeart/2005/8/layout/list1"/>
    <dgm:cxn modelId="{B8F98D37-AFCD-4807-9297-B489531A552C}" type="presParOf" srcId="{F232CB17-EE66-4ED8-B470-9A83569A5914}" destId="{594A448C-71C0-42BC-A0B9-201961C6E0B2}" srcOrd="0" destOrd="0" presId="urn:microsoft.com/office/officeart/2005/8/layout/list1"/>
    <dgm:cxn modelId="{643ACCDD-1310-42DD-ABA2-7DACDDC6A750}" type="presParOf" srcId="{594A448C-71C0-42BC-A0B9-201961C6E0B2}" destId="{F23FEB27-2B07-48D1-9CD3-383943D086CD}" srcOrd="0" destOrd="0" presId="urn:microsoft.com/office/officeart/2005/8/layout/list1"/>
    <dgm:cxn modelId="{E3CE9DD8-B9E0-4167-A634-ECAF702898D9}" type="presParOf" srcId="{594A448C-71C0-42BC-A0B9-201961C6E0B2}" destId="{7F73A44A-03DB-4E80-A4AB-3739B1301FA1}" srcOrd="1" destOrd="0" presId="urn:microsoft.com/office/officeart/2005/8/layout/list1"/>
    <dgm:cxn modelId="{39A9560C-8F46-4042-9766-9708DE69CF76}" type="presParOf" srcId="{F232CB17-EE66-4ED8-B470-9A83569A5914}" destId="{146CC6DC-25E3-4C9D-9410-C1F9304659DA}" srcOrd="1" destOrd="0" presId="urn:microsoft.com/office/officeart/2005/8/layout/list1"/>
    <dgm:cxn modelId="{1A7C91F8-84B5-498D-8E64-7585EAFB9116}" type="presParOf" srcId="{F232CB17-EE66-4ED8-B470-9A83569A5914}" destId="{11D599A4-777D-4F3D-B971-DAFAD4B6E3C1}" srcOrd="2" destOrd="0" presId="urn:microsoft.com/office/officeart/2005/8/layout/list1"/>
    <dgm:cxn modelId="{81377570-78C3-4664-B969-BAC041C11DB5}" type="presParOf" srcId="{F232CB17-EE66-4ED8-B470-9A83569A5914}" destId="{D98F0822-7D11-4D2C-B1B8-655F6B158B52}" srcOrd="3" destOrd="0" presId="urn:microsoft.com/office/officeart/2005/8/layout/list1"/>
    <dgm:cxn modelId="{2B6E6698-4A54-4EBC-B0FA-26865BB3FF42}" type="presParOf" srcId="{F232CB17-EE66-4ED8-B470-9A83569A5914}" destId="{3FA36507-26CB-47F3-8C36-EBAD1AF0879F}" srcOrd="4" destOrd="0" presId="urn:microsoft.com/office/officeart/2005/8/layout/list1"/>
    <dgm:cxn modelId="{A341E296-E543-439A-86F6-7EAA18CB5B24}" type="presParOf" srcId="{3FA36507-26CB-47F3-8C36-EBAD1AF0879F}" destId="{0E7628B2-A958-487C-8E9D-56E276D248BF}" srcOrd="0" destOrd="0" presId="urn:microsoft.com/office/officeart/2005/8/layout/list1"/>
    <dgm:cxn modelId="{85F8B390-0A68-470E-AEB9-5CE1CB194E22}" type="presParOf" srcId="{3FA36507-26CB-47F3-8C36-EBAD1AF0879F}" destId="{E8235700-DF44-4E79-8522-50BEBA8EC58A}" srcOrd="1" destOrd="0" presId="urn:microsoft.com/office/officeart/2005/8/layout/list1"/>
    <dgm:cxn modelId="{DC4F0B9F-1E27-45FC-858A-4A72D5304E47}" type="presParOf" srcId="{F232CB17-EE66-4ED8-B470-9A83569A5914}" destId="{13BBE626-31BF-41D8-9422-C0F74CCE6271}" srcOrd="5" destOrd="0" presId="urn:microsoft.com/office/officeart/2005/8/layout/list1"/>
    <dgm:cxn modelId="{543D1298-172F-4820-B559-1621CD6053C1}" type="presParOf" srcId="{F232CB17-EE66-4ED8-B470-9A83569A5914}" destId="{CCE3C189-25EC-49C9-9B62-1074B733A15F}" srcOrd="6" destOrd="0" presId="urn:microsoft.com/office/officeart/2005/8/layout/list1"/>
    <dgm:cxn modelId="{702B2D74-E8AC-4C05-91C3-2DB872037E8E}" type="presParOf" srcId="{F232CB17-EE66-4ED8-B470-9A83569A5914}" destId="{7D2A62E7-4599-4E6C-9190-FC9FB1B05EC2}" srcOrd="7" destOrd="0" presId="urn:microsoft.com/office/officeart/2005/8/layout/list1"/>
    <dgm:cxn modelId="{D8414586-B720-4547-A625-3E9CE056B7F8}" type="presParOf" srcId="{F232CB17-EE66-4ED8-B470-9A83569A5914}" destId="{A0180224-996C-41C7-A56A-A5A1576E823E}" srcOrd="8" destOrd="0" presId="urn:microsoft.com/office/officeart/2005/8/layout/list1"/>
    <dgm:cxn modelId="{FBBF23FF-0C85-48C6-BC30-9A02206147DA}" type="presParOf" srcId="{A0180224-996C-41C7-A56A-A5A1576E823E}" destId="{793CCAE7-66D5-44F6-B260-2B302FB16AF8}" srcOrd="0" destOrd="0" presId="urn:microsoft.com/office/officeart/2005/8/layout/list1"/>
    <dgm:cxn modelId="{A3E4B29B-5292-4BD8-B3CE-80762AF37CC0}" type="presParOf" srcId="{A0180224-996C-41C7-A56A-A5A1576E823E}" destId="{242BEC13-8925-48C6-BA78-69940B9F3172}" srcOrd="1" destOrd="0" presId="urn:microsoft.com/office/officeart/2005/8/layout/list1"/>
    <dgm:cxn modelId="{DCA317DF-E03E-461F-A101-F183794F0F00}" type="presParOf" srcId="{F232CB17-EE66-4ED8-B470-9A83569A5914}" destId="{227F867E-D432-4D0E-B4E6-2E11ABA4A46F}" srcOrd="9" destOrd="0" presId="urn:microsoft.com/office/officeart/2005/8/layout/list1"/>
    <dgm:cxn modelId="{A87AAAA8-F456-4D31-91F9-37D7ED2E7A9C}" type="presParOf" srcId="{F232CB17-EE66-4ED8-B470-9A83569A5914}" destId="{85B36885-426C-4CDD-98BC-6CDB65DF444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D75DC-318F-4037-B0AE-A968BF40BE6D}">
      <dsp:nvSpPr>
        <dsp:cNvPr id="0" name=""/>
        <dsp:cNvSpPr/>
      </dsp:nvSpPr>
      <dsp:spPr>
        <a:xfrm rot="10800000">
          <a:off x="0" y="0"/>
          <a:ext cx="8229600" cy="1020776"/>
        </a:xfrm>
        <a:prstGeom prst="trapezoid">
          <a:avLst>
            <a:gd name="adj" fmla="val 9091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 as a Service </a:t>
          </a:r>
          <a:br>
            <a:rPr lang="en-US" sz="2400" kern="1200" dirty="0" smtClean="0"/>
          </a:br>
          <a:r>
            <a:rPr lang="en-US" sz="2000" kern="1200" dirty="0" smtClean="0"/>
            <a:t>(what end–users use)</a:t>
          </a:r>
          <a:endParaRPr lang="en-US" sz="2400" kern="1200" dirty="0"/>
        </a:p>
      </dsp:txBody>
      <dsp:txXfrm rot="-10800000">
        <a:off x="1440179" y="0"/>
        <a:ext cx="5349240" cy="1020776"/>
      </dsp:txXfrm>
    </dsp:sp>
    <dsp:sp modelId="{6DD38112-31A6-44CB-840B-8DD14C855F2C}">
      <dsp:nvSpPr>
        <dsp:cNvPr id="0" name=""/>
        <dsp:cNvSpPr/>
      </dsp:nvSpPr>
      <dsp:spPr>
        <a:xfrm rot="10800000">
          <a:off x="928043" y="1020776"/>
          <a:ext cx="6373513" cy="1227227"/>
        </a:xfrm>
        <a:prstGeom prst="trapezoid">
          <a:avLst>
            <a:gd name="adj" fmla="val 90915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Platform as a Service </a:t>
          </a:r>
          <a:r>
            <a:rPr lang="en-US" sz="1800" kern="1200" dirty="0" smtClean="0"/>
            <a:t>(</a:t>
          </a:r>
          <a:r>
            <a:rPr lang="en-US" sz="1800" kern="1200" dirty="0" err="1" smtClean="0"/>
            <a:t>AppHarbor</a:t>
          </a:r>
          <a:r>
            <a:rPr lang="en-US" sz="1800" kern="1200" dirty="0" smtClean="0"/>
            <a:t>, Azure web apps)</a:t>
          </a:r>
          <a:endParaRPr lang="en-US" sz="2400" kern="1200" dirty="0"/>
        </a:p>
      </dsp:txBody>
      <dsp:txXfrm rot="-10800000">
        <a:off x="2043408" y="1020776"/>
        <a:ext cx="4142783" cy="1227227"/>
      </dsp:txXfrm>
    </dsp:sp>
    <dsp:sp modelId="{703EBB9F-801C-4A81-B4E1-E372CF4D1D28}">
      <dsp:nvSpPr>
        <dsp:cNvPr id="0" name=""/>
        <dsp:cNvSpPr/>
      </dsp:nvSpPr>
      <dsp:spPr>
        <a:xfrm rot="10800000">
          <a:off x="2043783" y="2248003"/>
          <a:ext cx="4142033" cy="2277959"/>
        </a:xfrm>
        <a:prstGeom prst="trapezoid">
          <a:avLst>
            <a:gd name="adj" fmla="val 90915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as a </a:t>
          </a:r>
          <a:br>
            <a:rPr lang="en-US" sz="2000" kern="1200" dirty="0" smtClean="0"/>
          </a:br>
          <a:r>
            <a:rPr lang="en-US" sz="2000" kern="1200" dirty="0" smtClean="0"/>
            <a:t>Service </a:t>
          </a:r>
          <a:br>
            <a:rPr lang="en-US" sz="2000" kern="1200" dirty="0" smtClean="0"/>
          </a:br>
          <a:r>
            <a:rPr lang="en-US" sz="1600" kern="1200" dirty="0" smtClean="0"/>
            <a:t>(Amazon EC2 instances,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 Azure VMs)</a:t>
          </a:r>
          <a:endParaRPr lang="en-US" sz="2400" kern="1200" dirty="0"/>
        </a:p>
      </dsp:txBody>
      <dsp:txXfrm rot="-10800000">
        <a:off x="2043783" y="2248003"/>
        <a:ext cx="4142033" cy="2277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A17A1-1CC4-468C-B1C3-F80490D14FA0}">
      <dsp:nvSpPr>
        <dsp:cNvPr id="0" name=""/>
        <dsp:cNvSpPr/>
      </dsp:nvSpPr>
      <dsp:spPr>
        <a:xfrm rot="16200000">
          <a:off x="-956010" y="957014"/>
          <a:ext cx="4525963" cy="2611933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344" bIns="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Storage</a:t>
          </a:r>
          <a:endParaRPr 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CouchDB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SQL Server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MySQL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RavenDB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Postgres</a:t>
          </a:r>
          <a:endParaRPr lang="en-US" sz="2600" kern="1200" dirty="0"/>
        </a:p>
      </dsp:txBody>
      <dsp:txXfrm rot="5400000">
        <a:off x="1005" y="905192"/>
        <a:ext cx="2611933" cy="2715577"/>
      </dsp:txXfrm>
    </dsp:sp>
    <dsp:sp modelId="{642F247E-07C0-4361-97AC-383F09246DC7}">
      <dsp:nvSpPr>
        <dsp:cNvPr id="0" name=""/>
        <dsp:cNvSpPr/>
      </dsp:nvSpPr>
      <dsp:spPr>
        <a:xfrm rot="16200000">
          <a:off x="1851818" y="957014"/>
          <a:ext cx="4525963" cy="2611933"/>
        </a:xfrm>
        <a:prstGeom prst="flowChartManualOperati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344" bIns="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Monitoring</a:t>
          </a:r>
          <a:endParaRPr 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Airbrake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loader.io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StillAlive</a:t>
          </a:r>
          <a:endParaRPr lang="en-US" sz="2600" kern="1200" dirty="0"/>
        </a:p>
      </dsp:txBody>
      <dsp:txXfrm rot="5400000">
        <a:off x="2808833" y="905192"/>
        <a:ext cx="2611933" cy="2715577"/>
      </dsp:txXfrm>
    </dsp:sp>
    <dsp:sp modelId="{F99C818F-B857-4D50-B7A7-E16839223A07}">
      <dsp:nvSpPr>
        <dsp:cNvPr id="0" name=""/>
        <dsp:cNvSpPr/>
      </dsp:nvSpPr>
      <dsp:spPr>
        <a:xfrm rot="16200000">
          <a:off x="4659647" y="957014"/>
          <a:ext cx="4525963" cy="2611933"/>
        </a:xfrm>
        <a:prstGeom prst="flowChartManualOperati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0" rIns="210344" bIns="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Email</a:t>
          </a:r>
          <a:endParaRPr 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CloudMailin</a:t>
          </a:r>
          <a:r>
            <a:rPr lang="en-US" sz="2600" kern="1200" dirty="0" smtClean="0"/>
            <a:t>’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Mailgun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err="1" smtClean="0"/>
            <a:t>SendGrid</a:t>
          </a:r>
          <a:endParaRPr lang="en-US" sz="2600" kern="1200" dirty="0"/>
        </a:p>
      </dsp:txBody>
      <dsp:txXfrm rot="5400000">
        <a:off x="5616662" y="905192"/>
        <a:ext cx="2611933" cy="2715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76991-21D5-42EE-9DC6-7402F037AF90}">
      <dsp:nvSpPr>
        <dsp:cNvPr id="0" name=""/>
        <dsp:cNvSpPr/>
      </dsp:nvSpPr>
      <dsp:spPr>
        <a:xfrm>
          <a:off x="4093" y="1346650"/>
          <a:ext cx="1861062" cy="11073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Support Request</a:t>
          </a:r>
          <a:endParaRPr lang="en-US" sz="1900" kern="1200" dirty="0"/>
        </a:p>
      </dsp:txBody>
      <dsp:txXfrm>
        <a:off x="4093" y="1346650"/>
        <a:ext cx="1861062" cy="738261"/>
      </dsp:txXfrm>
    </dsp:sp>
    <dsp:sp modelId="{06E92CB4-C14C-4BDC-8243-F32C02F88662}">
      <dsp:nvSpPr>
        <dsp:cNvPr id="0" name=""/>
        <dsp:cNvSpPr/>
      </dsp:nvSpPr>
      <dsp:spPr>
        <a:xfrm>
          <a:off x="385274" y="2084912"/>
          <a:ext cx="1861062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E-mail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Website</a:t>
          </a:r>
          <a:endParaRPr lang="en-US" sz="1400" kern="1200" dirty="0"/>
        </a:p>
      </dsp:txBody>
      <dsp:txXfrm>
        <a:off x="417328" y="2116966"/>
        <a:ext cx="1796954" cy="1030292"/>
      </dsp:txXfrm>
    </dsp:sp>
    <dsp:sp modelId="{EF49DC8D-0D6E-4426-BA16-0E05F950446E}">
      <dsp:nvSpPr>
        <dsp:cNvPr id="0" name=""/>
        <dsp:cNvSpPr/>
      </dsp:nvSpPr>
      <dsp:spPr>
        <a:xfrm>
          <a:off x="2147286" y="1484106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147286" y="1576776"/>
        <a:ext cx="459111" cy="278010"/>
      </dsp:txXfrm>
    </dsp:sp>
    <dsp:sp modelId="{7FEE7D60-D801-464B-A558-B4A09B7545C9}">
      <dsp:nvSpPr>
        <dsp:cNvPr id="0" name=""/>
        <dsp:cNvSpPr/>
      </dsp:nvSpPr>
      <dsp:spPr>
        <a:xfrm>
          <a:off x="2993677" y="1346650"/>
          <a:ext cx="1861062" cy="1107392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Tracking</a:t>
          </a:r>
          <a:endParaRPr lang="en-US" sz="1900" kern="1200" dirty="0"/>
        </a:p>
      </dsp:txBody>
      <dsp:txXfrm>
        <a:off x="2993677" y="1346650"/>
        <a:ext cx="1861062" cy="738261"/>
      </dsp:txXfrm>
    </dsp:sp>
    <dsp:sp modelId="{2AAD56A9-AF00-4076-BF5A-FE869AA5D420}">
      <dsp:nvSpPr>
        <dsp:cNvPr id="0" name=""/>
        <dsp:cNvSpPr/>
      </dsp:nvSpPr>
      <dsp:spPr>
        <a:xfrm>
          <a:off x="3374859" y="2084912"/>
          <a:ext cx="1861062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See what’s waiting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Tag and categorize</a:t>
          </a:r>
          <a:endParaRPr lang="en-US" sz="1400" kern="1200" dirty="0"/>
        </a:p>
      </dsp:txBody>
      <dsp:txXfrm>
        <a:off x="3406913" y="2116966"/>
        <a:ext cx="1796954" cy="1030292"/>
      </dsp:txXfrm>
    </dsp:sp>
    <dsp:sp modelId="{EDDAB7E8-029C-4936-BD48-1CCEC43FAD1F}">
      <dsp:nvSpPr>
        <dsp:cNvPr id="0" name=""/>
        <dsp:cNvSpPr/>
      </dsp:nvSpPr>
      <dsp:spPr>
        <a:xfrm>
          <a:off x="5136871" y="1484106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36871" y="1576776"/>
        <a:ext cx="459111" cy="278010"/>
      </dsp:txXfrm>
    </dsp:sp>
    <dsp:sp modelId="{B38DC0B1-20D7-42F4-88FB-AA292174EC01}">
      <dsp:nvSpPr>
        <dsp:cNvPr id="0" name=""/>
        <dsp:cNvSpPr/>
      </dsp:nvSpPr>
      <dsp:spPr>
        <a:xfrm>
          <a:off x="5983262" y="1346650"/>
          <a:ext cx="1861062" cy="1107392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Response</a:t>
          </a:r>
          <a:endParaRPr lang="en-US" sz="1900" kern="1200" dirty="0"/>
        </a:p>
      </dsp:txBody>
      <dsp:txXfrm>
        <a:off x="5983262" y="1346650"/>
        <a:ext cx="1861062" cy="738261"/>
      </dsp:txXfrm>
    </dsp:sp>
    <dsp:sp modelId="{F3D53A18-394F-4C65-87BC-59C81DCDA127}">
      <dsp:nvSpPr>
        <dsp:cNvPr id="0" name=""/>
        <dsp:cNvSpPr/>
      </dsp:nvSpPr>
      <dsp:spPr>
        <a:xfrm>
          <a:off x="6364443" y="2084912"/>
          <a:ext cx="1861062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Reply via E-mail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See conversations</a:t>
          </a:r>
          <a:endParaRPr lang="en-US" sz="1400" kern="1200" dirty="0"/>
        </a:p>
      </dsp:txBody>
      <dsp:txXfrm>
        <a:off x="6396497" y="2116966"/>
        <a:ext cx="1796954" cy="1030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6A75C-33A9-4040-A3A7-E7F385AE159C}">
      <dsp:nvSpPr>
        <dsp:cNvPr id="0" name=""/>
        <dsp:cNvSpPr/>
      </dsp:nvSpPr>
      <dsp:spPr>
        <a:xfrm>
          <a:off x="0" y="274754"/>
          <a:ext cx="8229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Standard MVC app</a:t>
          </a:r>
          <a:endParaRPr lang="en-US" sz="1800" kern="1200" dirty="0"/>
        </a:p>
      </dsp:txBody>
      <dsp:txXfrm>
        <a:off x="0" y="274754"/>
        <a:ext cx="8229600" cy="765450"/>
      </dsp:txXfrm>
    </dsp:sp>
    <dsp:sp modelId="{8365E5CE-E84E-4955-9FD3-D03D62C20D36}">
      <dsp:nvSpPr>
        <dsp:cNvPr id="0" name=""/>
        <dsp:cNvSpPr/>
      </dsp:nvSpPr>
      <dsp:spPr>
        <a:xfrm>
          <a:off x="411480" y="9074"/>
          <a:ext cx="576072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1) Basic Structure</a:t>
          </a:r>
          <a:endParaRPr lang="en-US" sz="1800" kern="1200" dirty="0"/>
        </a:p>
      </dsp:txBody>
      <dsp:txXfrm>
        <a:off x="437419" y="35013"/>
        <a:ext cx="5708842" cy="479482"/>
      </dsp:txXfrm>
    </dsp:sp>
    <dsp:sp modelId="{3F29C509-0905-469B-8D4F-490E50E17632}">
      <dsp:nvSpPr>
        <dsp:cNvPr id="0" name=""/>
        <dsp:cNvSpPr/>
      </dsp:nvSpPr>
      <dsp:spPr>
        <a:xfrm>
          <a:off x="0" y="1403084"/>
          <a:ext cx="8229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MS SQL Server</a:t>
          </a:r>
          <a:endParaRPr lang="en-US" sz="1800" kern="1200" dirty="0"/>
        </a:p>
      </dsp:txBody>
      <dsp:txXfrm>
        <a:off x="0" y="1403084"/>
        <a:ext cx="8229600" cy="765450"/>
      </dsp:txXfrm>
    </dsp:sp>
    <dsp:sp modelId="{445A0DFC-987B-4628-A42C-F3CA2578BF9F}">
      <dsp:nvSpPr>
        <dsp:cNvPr id="0" name=""/>
        <dsp:cNvSpPr/>
      </dsp:nvSpPr>
      <dsp:spPr>
        <a:xfrm>
          <a:off x="411480" y="1137404"/>
          <a:ext cx="5760720" cy="53136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2) Storage</a:t>
          </a:r>
          <a:endParaRPr lang="en-US" sz="1800" kern="1200" dirty="0"/>
        </a:p>
      </dsp:txBody>
      <dsp:txXfrm>
        <a:off x="437419" y="1163343"/>
        <a:ext cx="5708842" cy="479482"/>
      </dsp:txXfrm>
    </dsp:sp>
    <dsp:sp modelId="{2E2145C4-0123-4F17-8313-A0974DEC4B4D}">
      <dsp:nvSpPr>
        <dsp:cNvPr id="0" name=""/>
        <dsp:cNvSpPr/>
      </dsp:nvSpPr>
      <dsp:spPr>
        <a:xfrm>
          <a:off x="0" y="2531415"/>
          <a:ext cx="8229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Cloud </a:t>
          </a:r>
          <a:r>
            <a:rPr lang="en-US" sz="1800" kern="1200" dirty="0" err="1" smtClean="0"/>
            <a:t>Mailin</a:t>
          </a:r>
          <a:r>
            <a:rPr lang="en-US" sz="1800" kern="1200" dirty="0" smtClean="0"/>
            <a:t>’</a:t>
          </a:r>
          <a:endParaRPr lang="en-US" sz="1800" kern="1200" dirty="0"/>
        </a:p>
      </dsp:txBody>
      <dsp:txXfrm>
        <a:off x="0" y="2531415"/>
        <a:ext cx="8229600" cy="765450"/>
      </dsp:txXfrm>
    </dsp:sp>
    <dsp:sp modelId="{AC389A52-A4FE-4C31-83E5-90ECAB9C1030}">
      <dsp:nvSpPr>
        <dsp:cNvPr id="0" name=""/>
        <dsp:cNvSpPr/>
      </dsp:nvSpPr>
      <dsp:spPr>
        <a:xfrm>
          <a:off x="411480" y="2265734"/>
          <a:ext cx="5760720" cy="53136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3) Receiving Mail</a:t>
          </a:r>
          <a:endParaRPr lang="en-US" sz="1800" kern="1200" dirty="0"/>
        </a:p>
      </dsp:txBody>
      <dsp:txXfrm>
        <a:off x="437419" y="2291673"/>
        <a:ext cx="5708842" cy="479482"/>
      </dsp:txXfrm>
    </dsp:sp>
    <dsp:sp modelId="{687334A3-7CA9-4596-B64C-4F2D7CBBA23D}">
      <dsp:nvSpPr>
        <dsp:cNvPr id="0" name=""/>
        <dsp:cNvSpPr/>
      </dsp:nvSpPr>
      <dsp:spPr>
        <a:xfrm>
          <a:off x="0" y="3659745"/>
          <a:ext cx="8229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Send Grid</a:t>
          </a:r>
          <a:endParaRPr lang="en-US" sz="1800" kern="1200" dirty="0"/>
        </a:p>
      </dsp:txBody>
      <dsp:txXfrm>
        <a:off x="0" y="3659745"/>
        <a:ext cx="8229600" cy="765450"/>
      </dsp:txXfrm>
    </dsp:sp>
    <dsp:sp modelId="{ECDE182A-1734-4C91-8980-87BB6EEB88CE}">
      <dsp:nvSpPr>
        <dsp:cNvPr id="0" name=""/>
        <dsp:cNvSpPr/>
      </dsp:nvSpPr>
      <dsp:spPr>
        <a:xfrm>
          <a:off x="411480" y="3394065"/>
          <a:ext cx="5760720" cy="53136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4) Sending Mail</a:t>
          </a:r>
          <a:endParaRPr lang="en-US" sz="1800" kern="1200" dirty="0"/>
        </a:p>
      </dsp:txBody>
      <dsp:txXfrm>
        <a:off x="437419" y="3420004"/>
        <a:ext cx="5708842" cy="479482"/>
      </dsp:txXfrm>
    </dsp:sp>
    <dsp:sp modelId="{962EB818-441B-428E-8E97-A6C429D90694}">
      <dsp:nvSpPr>
        <dsp:cNvPr id="0" name=""/>
        <dsp:cNvSpPr/>
      </dsp:nvSpPr>
      <dsp:spPr>
        <a:xfrm>
          <a:off x="0" y="4788075"/>
          <a:ext cx="8229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Airbrake</a:t>
          </a:r>
          <a:endParaRPr lang="en-US" sz="1800" kern="1200" dirty="0"/>
        </a:p>
      </dsp:txBody>
      <dsp:txXfrm>
        <a:off x="0" y="4788075"/>
        <a:ext cx="8229600" cy="765450"/>
      </dsp:txXfrm>
    </dsp:sp>
    <dsp:sp modelId="{CB51B58A-81D3-4499-8725-250CB24C753D}">
      <dsp:nvSpPr>
        <dsp:cNvPr id="0" name=""/>
        <dsp:cNvSpPr/>
      </dsp:nvSpPr>
      <dsp:spPr>
        <a:xfrm>
          <a:off x="411480" y="4522395"/>
          <a:ext cx="5760720" cy="5313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2">
                  <a:lumMod val="10000"/>
                </a:schemeClr>
              </a:solidFill>
            </a:rPr>
            <a:t>5) Error Handling</a:t>
          </a:r>
          <a:endParaRPr lang="en-US" sz="1800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37419" y="4548334"/>
        <a:ext cx="570884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599A4-777D-4F3D-B971-DAFAD4B6E3C1}">
      <dsp:nvSpPr>
        <dsp:cNvPr id="0" name=""/>
        <dsp:cNvSpPr/>
      </dsp:nvSpPr>
      <dsp:spPr>
        <a:xfrm>
          <a:off x="0" y="484274"/>
          <a:ext cx="82296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24840" rIns="63870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http://appharbor.com</a:t>
          </a:r>
          <a:endParaRPr lang="en-US" sz="3000" kern="1200" dirty="0"/>
        </a:p>
      </dsp:txBody>
      <dsp:txXfrm>
        <a:off x="0" y="484274"/>
        <a:ext cx="8229600" cy="1275750"/>
      </dsp:txXfrm>
    </dsp:sp>
    <dsp:sp modelId="{7F73A44A-03DB-4E80-A4AB-3739B1301FA1}">
      <dsp:nvSpPr>
        <dsp:cNvPr id="0" name=""/>
        <dsp:cNvSpPr/>
      </dsp:nvSpPr>
      <dsp:spPr>
        <a:xfrm>
          <a:off x="411480" y="41474"/>
          <a:ext cx="5760720" cy="88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Sign-up for an account!</a:t>
          </a:r>
          <a:endParaRPr lang="en-US" sz="3000" kern="1200" dirty="0"/>
        </a:p>
      </dsp:txBody>
      <dsp:txXfrm>
        <a:off x="454711" y="84705"/>
        <a:ext cx="5674258" cy="799138"/>
      </dsp:txXfrm>
    </dsp:sp>
    <dsp:sp modelId="{CCE3C189-25EC-49C9-9B62-1074B733A15F}">
      <dsp:nvSpPr>
        <dsp:cNvPr id="0" name=""/>
        <dsp:cNvSpPr/>
      </dsp:nvSpPr>
      <dsp:spPr>
        <a:xfrm>
          <a:off x="0" y="2364825"/>
          <a:ext cx="82296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24840" rIns="63870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@</a:t>
          </a:r>
          <a:r>
            <a:rPr lang="en-US" sz="3000" kern="1200" dirty="0" err="1" smtClean="0"/>
            <a:t>matthoneycutt</a:t>
          </a:r>
          <a:endParaRPr lang="en-US" sz="3000" kern="1200" dirty="0"/>
        </a:p>
      </dsp:txBody>
      <dsp:txXfrm>
        <a:off x="0" y="2364825"/>
        <a:ext cx="8229600" cy="1275750"/>
      </dsp:txXfrm>
    </dsp:sp>
    <dsp:sp modelId="{E8235700-DF44-4E79-8522-50BEBA8EC58A}">
      <dsp:nvSpPr>
        <dsp:cNvPr id="0" name=""/>
        <dsp:cNvSpPr/>
      </dsp:nvSpPr>
      <dsp:spPr>
        <a:xfrm>
          <a:off x="411480" y="1922025"/>
          <a:ext cx="5760720" cy="8856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Ping me online:</a:t>
          </a:r>
          <a:endParaRPr lang="en-US" sz="3000" kern="1200" dirty="0"/>
        </a:p>
      </dsp:txBody>
      <dsp:txXfrm>
        <a:off x="454711" y="1965256"/>
        <a:ext cx="5674258" cy="799138"/>
      </dsp:txXfrm>
    </dsp:sp>
    <dsp:sp modelId="{85B36885-426C-4CDD-98BC-6CDB65DF444C}">
      <dsp:nvSpPr>
        <dsp:cNvPr id="0" name=""/>
        <dsp:cNvSpPr/>
      </dsp:nvSpPr>
      <dsp:spPr>
        <a:xfrm>
          <a:off x="0" y="4245375"/>
          <a:ext cx="82296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624840" rIns="63870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http://trycatchfail.com</a:t>
          </a:r>
          <a:endParaRPr lang="en-US" sz="3000" kern="1200" dirty="0"/>
        </a:p>
      </dsp:txBody>
      <dsp:txXfrm>
        <a:off x="0" y="4245375"/>
        <a:ext cx="8229600" cy="1275750"/>
      </dsp:txXfrm>
    </dsp:sp>
    <dsp:sp modelId="{242BEC13-8925-48C6-BA78-69940B9F3172}">
      <dsp:nvSpPr>
        <dsp:cNvPr id="0" name=""/>
        <dsp:cNvSpPr/>
      </dsp:nvSpPr>
      <dsp:spPr>
        <a:xfrm>
          <a:off x="411480" y="3802575"/>
          <a:ext cx="5760720" cy="8856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Follow my blog:</a:t>
          </a:r>
          <a:endParaRPr lang="en-US" sz="3000" kern="1200" dirty="0"/>
        </a:p>
      </dsp:txBody>
      <dsp:txXfrm>
        <a:off x="454711" y="3845806"/>
        <a:ext cx="567425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6523-EAF5-46B7-9B06-020EE63501CA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085C-96CE-4CCB-858D-3E3825280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32E4-6C5A-4594-82D3-8BD15445C4A1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4916-1960-4587-8C50-46F076B28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9CE-4D55-4C49-9C6F-2B250D39A70E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1953-0F49-4A9E-B082-F839174F6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C617-8F19-432A-9275-23BE2196BEB5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E338-B787-4A9F-999F-F604A587F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6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D354-391E-4528-A949-F0292C9E26ED}" type="datetimeFigureOut">
              <a:rPr lang="en-US" smtClean="0">
                <a:solidFill>
                  <a:prstClr val="white"/>
                </a:solidFill>
              </a:rPr>
              <a:pPr/>
              <a:t>7/7/2013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7748-D974-4F0F-AB9A-E525264FAB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9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E4B9-F741-4019-B85F-E21478F9E11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0FE9-9234-44FD-841E-09FC17988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5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089C-D369-469E-B8EF-DA981A30B6A9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CC53-E042-4C05-BD6E-D3CCAB5E5B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0490-4DC2-4FEE-BE9B-51BF698CE1BA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300E-5447-4F3F-9CD5-D22E8B178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4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FAAB-E4A3-4D2D-9698-ACFAEF667015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82D3-BF41-44F9-BE64-C8B1170960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8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72B5-8B3A-408D-812F-4C92FD437C5E}" type="datetimeFigureOut">
              <a:rPr lang="en-US" smtClean="0">
                <a:solidFill>
                  <a:prstClr val="white"/>
                </a:solidFill>
              </a:rPr>
              <a:pPr/>
              <a:t>7/7/2013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554D-B0E6-4D8B-848C-4E41EC8A10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50D3-5CD7-412E-B520-DCE7EAA2923D}" type="datetimeFigureOut">
              <a:rPr lang="en-US" smtClean="0">
                <a:solidFill>
                  <a:prstClr val="white"/>
                </a:solidFill>
              </a:rPr>
              <a:pPr/>
              <a:t>7/7/2013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AAE4-7FEB-4BF6-874C-C1B6F01B9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4290-8EA1-416B-AE88-C31E7EFA9165}" type="datetimeFigureOut">
              <a:rPr lang="en-US" smtClean="0">
                <a:solidFill>
                  <a:prstClr val="black"/>
                </a:solidFill>
              </a:rPr>
              <a:pPr/>
              <a:t>7/7/2013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8F7D-A43C-439D-8728-B4C82DEC2EA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9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ASP.NET MVC in the Cloud with </a:t>
            </a:r>
            <a:r>
              <a:rPr lang="en-US" b="1" dirty="0" err="1"/>
              <a:t>AppHarbor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Honeycutt</a:t>
            </a:r>
          </a:p>
          <a:p>
            <a:r>
              <a:rPr lang="en-US" dirty="0" smtClean="0"/>
              <a:t>@matthoneycutt</a:t>
            </a:r>
          </a:p>
          <a:p>
            <a:r>
              <a:rPr lang="en-US" dirty="0" smtClean="0"/>
              <a:t>http://trycatchfail.com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Add-ons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990600"/>
            <a:ext cx="844990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Add-ons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1286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972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Let’s build something cool already!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981200"/>
            <a:ext cx="41338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Heroic Support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0695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7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Heroic Support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479887"/>
              </p:ext>
            </p:extLst>
          </p:nvPr>
        </p:nvGraphicFramePr>
        <p:xfrm>
          <a:off x="457200" y="990600"/>
          <a:ext cx="8229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8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8229600" cy="19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9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Which should I choose?</a:t>
            </a:r>
            <a:endParaRPr lang="en-US" dirty="0"/>
          </a:p>
        </p:txBody>
      </p:sp>
      <p:pic>
        <p:nvPicPr>
          <p:cNvPr id="1026" name="Picture 2" descr="https://si0.twimg.com/profile_images/1692129271/appharbo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2" y="220980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13283" y="3352800"/>
            <a:ext cx="633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vs.</a:t>
            </a:r>
            <a:endParaRPr lang="en-US" sz="3200" dirty="0"/>
          </a:p>
        </p:txBody>
      </p:sp>
      <p:pic>
        <p:nvPicPr>
          <p:cNvPr id="1028" name="Picture 4" descr="http://dfwitprofessionals.com/wp-content/uploads/2013/05/windowsazure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42762"/>
            <a:ext cx="3654425" cy="176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9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Get Started Today!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250424"/>
              </p:ext>
            </p:extLst>
          </p:nvPr>
        </p:nvGraphicFramePr>
        <p:xfrm>
          <a:off x="457200" y="990600"/>
          <a:ext cx="8229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9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AppHarbor</a:t>
            </a:r>
            <a:r>
              <a:rPr lang="en-US" dirty="0" smtClean="0"/>
              <a:t>… What is it?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447800"/>
            <a:ext cx="885338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Demo: Your first </a:t>
            </a:r>
            <a:r>
              <a:rPr lang="en-US" dirty="0" err="1" smtClean="0"/>
              <a:t>AppHarbor</a:t>
            </a:r>
            <a:r>
              <a:rPr lang="en-US" dirty="0" smtClean="0"/>
              <a:t>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" y="914400"/>
            <a:ext cx="9044139" cy="420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40508"/>
            <a:ext cx="9067800" cy="45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3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does it work?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814" y="1600200"/>
            <a:ext cx="78823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does it work?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598" y="1600200"/>
            <a:ext cx="695680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PaaS</a:t>
            </a:r>
            <a:r>
              <a:rPr lang="en-US" dirty="0" smtClean="0"/>
              <a:t>?  </a:t>
            </a:r>
            <a:r>
              <a:rPr lang="en-US" dirty="0" err="1" smtClean="0"/>
              <a:t>IaaS</a:t>
            </a:r>
            <a:r>
              <a:rPr lang="en-US" dirty="0" smtClean="0"/>
              <a:t>?  </a:t>
            </a:r>
            <a:r>
              <a:rPr lang="en-US" dirty="0" err="1" smtClean="0"/>
              <a:t>Saas</a:t>
            </a:r>
            <a:r>
              <a:rPr lang="en-US" dirty="0" smtClean="0"/>
              <a:t>??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1070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03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built “Hello, World”</a:t>
            </a:r>
            <a:br>
              <a:rPr lang="en-US" dirty="0" smtClean="0"/>
            </a:br>
            <a:r>
              <a:rPr lang="en-US" dirty="0" smtClean="0"/>
              <a:t>…so what??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2209800"/>
            <a:ext cx="33051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6095</TotalTime>
  <Words>175</Words>
  <Application>Microsoft Office PowerPoint</Application>
  <PresentationFormat>On-screen Show (4:3)</PresentationFormat>
  <Paragraphs>62</Paragraphs>
  <Slides>17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ASP.NET MVC in the Cloud with AppHarbor </vt:lpstr>
      <vt:lpstr>AppHarbor… What is it? </vt:lpstr>
      <vt:lpstr>Demo: Your first AppHarbor application</vt:lpstr>
      <vt:lpstr>PowerPoint Presentation</vt:lpstr>
      <vt:lpstr>PowerPoint Presentation</vt:lpstr>
      <vt:lpstr>How does it work? </vt:lpstr>
      <vt:lpstr>How does it work? </vt:lpstr>
      <vt:lpstr>PaaS?  IaaS?  Saas??</vt:lpstr>
      <vt:lpstr>We built “Hello, World” …so what??</vt:lpstr>
      <vt:lpstr>Add-ons</vt:lpstr>
      <vt:lpstr>Add-ons</vt:lpstr>
      <vt:lpstr>Let’s build something cool already!</vt:lpstr>
      <vt:lpstr>Heroic Support</vt:lpstr>
      <vt:lpstr>Heroic Support</vt:lpstr>
      <vt:lpstr>PowerPoint Presentation</vt:lpstr>
      <vt:lpstr>Which should I choose?</vt:lpstr>
      <vt:lpstr>Get Started Today!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Testing With SpecsFor.Mvc – ASP.NET MVC Testing on Steroids! </dc:title>
  <dc:creator>Matt Honeycutt</dc:creator>
  <cp:lastModifiedBy>Matt Honeycutt</cp:lastModifiedBy>
  <cp:revision>83</cp:revision>
  <dcterms:created xsi:type="dcterms:W3CDTF">2012-06-14T01:45:42Z</dcterms:created>
  <dcterms:modified xsi:type="dcterms:W3CDTF">2013-07-08T04:23:52Z</dcterms:modified>
</cp:coreProperties>
</file>