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sldIdLst>
    <p:sldId id="277" r:id="rId2"/>
    <p:sldId id="290" r:id="rId3"/>
    <p:sldId id="291" r:id="rId4"/>
    <p:sldId id="292" r:id="rId5"/>
    <p:sldId id="315" r:id="rId6"/>
    <p:sldId id="280" r:id="rId7"/>
    <p:sldId id="307" r:id="rId8"/>
    <p:sldId id="308" r:id="rId9"/>
    <p:sldId id="317" r:id="rId10"/>
    <p:sldId id="296" r:id="rId11"/>
    <p:sldId id="318" r:id="rId12"/>
    <p:sldId id="319" r:id="rId13"/>
    <p:sldId id="298" r:id="rId14"/>
    <p:sldId id="312" r:id="rId15"/>
    <p:sldId id="320" r:id="rId16"/>
    <p:sldId id="300" r:id="rId17"/>
    <p:sldId id="321" r:id="rId18"/>
    <p:sldId id="314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17" autoAdjust="0"/>
    <p:restoredTop sz="94614" autoAdjust="0"/>
  </p:normalViewPr>
  <p:slideViewPr>
    <p:cSldViewPr>
      <p:cViewPr varScale="1">
        <p:scale>
          <a:sx n="106" d="100"/>
          <a:sy n="106" d="100"/>
        </p:scale>
        <p:origin x="-710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DD4D9A-CEA3-4778-9CF5-26871A9A42EE}">
      <dgm:prSet phldrT="[Text]"/>
      <dgm:spPr/>
      <dgm:t>
        <a:bodyPr/>
        <a:lstStyle/>
        <a:p>
          <a:r>
            <a:rPr lang="en-US" dirty="0" smtClean="0"/>
            <a:t>1) </a:t>
          </a:r>
          <a:r>
            <a:rPr lang="en-US" dirty="0" smtClean="0"/>
            <a:t>Unit Testing </a:t>
          </a:r>
          <a:r>
            <a:rPr lang="en-US" dirty="0" smtClean="0"/>
            <a:t>C#</a:t>
          </a:r>
          <a:endParaRPr lang="en-US" dirty="0"/>
        </a:p>
      </dgm:t>
    </dgm:pt>
    <dgm:pt modelId="{C2F03016-3842-4AAB-B367-C3ECEFAB5338}" type="parTrans" cxnId="{41B7137E-4F3D-4512-B0D3-D622C7A9CEF7}">
      <dgm:prSet/>
      <dgm:spPr/>
      <dgm:t>
        <a:bodyPr/>
        <a:lstStyle/>
        <a:p>
          <a:endParaRPr lang="en-US"/>
        </a:p>
      </dgm:t>
    </dgm:pt>
    <dgm:pt modelId="{F8B91E75-6A34-4088-8D7F-D0293CE19959}" type="sibTrans" cxnId="{41B7137E-4F3D-4512-B0D3-D622C7A9CEF7}">
      <dgm:prSet/>
      <dgm:spPr/>
      <dgm:t>
        <a:bodyPr/>
        <a:lstStyle/>
        <a:p>
          <a:endParaRPr lang="en-US"/>
        </a:p>
      </dgm:t>
    </dgm:pt>
    <dgm:pt modelId="{C9211C86-558A-4D90-9C3E-6C1A65962D79}">
      <dgm:prSet phldrT="[Text]"/>
      <dgm:spPr/>
      <dgm:t>
        <a:bodyPr/>
        <a:lstStyle/>
        <a:p>
          <a:r>
            <a:rPr lang="en-US" dirty="0" smtClean="0"/>
            <a:t>2) </a:t>
          </a:r>
          <a:r>
            <a:rPr lang="en-US" dirty="0" smtClean="0"/>
            <a:t>Unit Testing </a:t>
          </a:r>
          <a:r>
            <a:rPr lang="en-US" dirty="0" smtClean="0"/>
            <a:t>JavaScript</a:t>
          </a:r>
          <a:endParaRPr lang="en-US" dirty="0"/>
        </a:p>
      </dgm:t>
    </dgm:pt>
    <dgm:pt modelId="{FD3CC43B-BE0F-4599-8184-F353EFC8AC8B}" type="parTrans" cxnId="{3DC696DC-830D-4409-A965-56D2A37B5B99}">
      <dgm:prSet/>
      <dgm:spPr/>
      <dgm:t>
        <a:bodyPr/>
        <a:lstStyle/>
        <a:p>
          <a:endParaRPr lang="en-US"/>
        </a:p>
      </dgm:t>
    </dgm:pt>
    <dgm:pt modelId="{F11328B9-0DAB-44B6-AD29-966DAC1787D5}" type="sibTrans" cxnId="{3DC696DC-830D-4409-A965-56D2A37B5B99}">
      <dgm:prSet/>
      <dgm:spPr/>
      <dgm:t>
        <a:bodyPr/>
        <a:lstStyle/>
        <a:p>
          <a:endParaRPr lang="en-US"/>
        </a:p>
      </dgm:t>
    </dgm:pt>
    <dgm:pt modelId="{5D51BA86-8CBB-4242-9E67-B4A36CFB6BD4}">
      <dgm:prSet phldrT="[Text]"/>
      <dgm:spPr/>
      <dgm:t>
        <a:bodyPr/>
        <a:lstStyle/>
        <a:p>
          <a:r>
            <a:rPr lang="en-US" dirty="0" smtClean="0"/>
            <a:t>3) End-to-End Testing</a:t>
          </a:r>
          <a:endParaRPr lang="en-US" dirty="0"/>
        </a:p>
      </dgm:t>
    </dgm:pt>
    <dgm:pt modelId="{32C0FD73-EC92-4E4B-9151-185BDDF49858}" type="parTrans" cxnId="{5FE6AE26-5D12-453E-BAD3-B9B860586030}">
      <dgm:prSet/>
      <dgm:spPr/>
      <dgm:t>
        <a:bodyPr/>
        <a:lstStyle/>
        <a:p>
          <a:endParaRPr lang="en-US"/>
        </a:p>
      </dgm:t>
    </dgm:pt>
    <dgm:pt modelId="{CB2D13D0-2528-4A4A-8796-CB2667AAD9BE}" type="sibTrans" cxnId="{5FE6AE26-5D12-453E-BAD3-B9B860586030}">
      <dgm:prSet/>
      <dgm:spPr/>
      <dgm:t>
        <a:bodyPr/>
        <a:lstStyle/>
        <a:p>
          <a:endParaRPr lang="en-US"/>
        </a:p>
      </dgm:t>
    </dgm:pt>
    <dgm:pt modelId="{0997098D-448D-43C4-9994-6E35327EAD76}">
      <dgm:prSet phldrT="[Text]"/>
      <dgm:spPr/>
      <dgm:t>
        <a:bodyPr/>
        <a:lstStyle/>
        <a:p>
          <a:r>
            <a:rPr lang="en-US" dirty="0" smtClean="0"/>
            <a:t>Required Tools</a:t>
          </a:r>
          <a:endParaRPr lang="en-US" dirty="0"/>
        </a:p>
      </dgm:t>
    </dgm:pt>
    <dgm:pt modelId="{0B12D109-912A-4001-B333-F82C328100DC}" type="parTrans" cxnId="{805746D0-4971-410F-A8B7-7BABADFF7000}">
      <dgm:prSet/>
      <dgm:spPr/>
      <dgm:t>
        <a:bodyPr/>
        <a:lstStyle/>
        <a:p>
          <a:endParaRPr lang="en-US"/>
        </a:p>
      </dgm:t>
    </dgm:pt>
    <dgm:pt modelId="{5C59CBB9-DD80-447D-AF2D-B8B67A6239D6}" type="sibTrans" cxnId="{805746D0-4971-410F-A8B7-7BABADFF7000}">
      <dgm:prSet/>
      <dgm:spPr/>
      <dgm:t>
        <a:bodyPr/>
        <a:lstStyle/>
        <a:p>
          <a:endParaRPr lang="en-US"/>
        </a:p>
      </dgm:t>
    </dgm:pt>
    <dgm:pt modelId="{2B61C45F-65DF-4EAE-84EF-1853C01F54D4}">
      <dgm:prSet phldrT="[Text]"/>
      <dgm:spPr/>
      <dgm:t>
        <a:bodyPr/>
        <a:lstStyle/>
        <a:p>
          <a:r>
            <a:rPr lang="en-US" dirty="0" smtClean="0"/>
            <a:t>Required Tools</a:t>
          </a:r>
          <a:endParaRPr lang="en-US" dirty="0"/>
        </a:p>
      </dgm:t>
    </dgm:pt>
    <dgm:pt modelId="{E8D4F74E-CB9F-4E32-B9E0-DDD2C95F8888}" type="parTrans" cxnId="{1E24F8A1-D8D8-44BE-869E-59E29F297B7E}">
      <dgm:prSet/>
      <dgm:spPr/>
      <dgm:t>
        <a:bodyPr/>
        <a:lstStyle/>
        <a:p>
          <a:endParaRPr lang="en-US"/>
        </a:p>
      </dgm:t>
    </dgm:pt>
    <dgm:pt modelId="{5D3E7791-C3B9-4E23-AF08-02686CD0D5F9}" type="sibTrans" cxnId="{1E24F8A1-D8D8-44BE-869E-59E29F297B7E}">
      <dgm:prSet/>
      <dgm:spPr/>
      <dgm:t>
        <a:bodyPr/>
        <a:lstStyle/>
        <a:p>
          <a:endParaRPr lang="en-US"/>
        </a:p>
      </dgm:t>
    </dgm:pt>
    <dgm:pt modelId="{9C9D8CDE-B385-4877-938E-4BF913ECD035}">
      <dgm:prSet phldrT="[Text]"/>
      <dgm:spPr/>
      <dgm:t>
        <a:bodyPr/>
        <a:lstStyle/>
        <a:p>
          <a:r>
            <a:rPr lang="en-US" dirty="0" smtClean="0"/>
            <a:t>Intro to </a:t>
          </a:r>
          <a:r>
            <a:rPr lang="en-US" dirty="0" err="1" smtClean="0"/>
            <a:t>SpecsFor.Mvc</a:t>
          </a:r>
          <a:endParaRPr lang="en-US" dirty="0"/>
        </a:p>
      </dgm:t>
    </dgm:pt>
    <dgm:pt modelId="{C8D2C6F1-21AA-4C44-AACB-1F9963F9CAFA}" type="parTrans" cxnId="{6285820F-77A6-4068-A1DF-F79CF21A2B9B}">
      <dgm:prSet/>
      <dgm:spPr/>
      <dgm:t>
        <a:bodyPr/>
        <a:lstStyle/>
        <a:p>
          <a:endParaRPr lang="en-US"/>
        </a:p>
      </dgm:t>
    </dgm:pt>
    <dgm:pt modelId="{B3F1DD1A-F822-4217-B26B-5EABB8F6279B}" type="sibTrans" cxnId="{6285820F-77A6-4068-A1DF-F79CF21A2B9B}">
      <dgm:prSet/>
      <dgm:spPr/>
      <dgm:t>
        <a:bodyPr/>
        <a:lstStyle/>
        <a:p>
          <a:endParaRPr lang="en-US"/>
        </a:p>
      </dgm:t>
    </dgm:pt>
    <dgm:pt modelId="{C907AA4C-8442-4633-ACFD-586085EA3EAA}">
      <dgm:prSet phldrT="[Text]"/>
      <dgm:spPr/>
      <dgm:t>
        <a:bodyPr/>
        <a:lstStyle/>
        <a:p>
          <a:r>
            <a:rPr lang="en-US" dirty="0" smtClean="0"/>
            <a:t>Testing an ASP.NET MVC controller</a:t>
          </a:r>
          <a:endParaRPr lang="en-US" dirty="0"/>
        </a:p>
      </dgm:t>
    </dgm:pt>
    <dgm:pt modelId="{CDFA1044-3854-4FBD-945F-94AEE45CA156}" type="parTrans" cxnId="{5F87D4A6-EA98-4385-8A4A-F9DA99EF0B5D}">
      <dgm:prSet/>
      <dgm:spPr/>
      <dgm:t>
        <a:bodyPr/>
        <a:lstStyle/>
        <a:p>
          <a:endParaRPr lang="en-US"/>
        </a:p>
      </dgm:t>
    </dgm:pt>
    <dgm:pt modelId="{496AD914-1DA3-48D9-BC89-EF1CD9CFB240}" type="sibTrans" cxnId="{5F87D4A6-EA98-4385-8A4A-F9DA99EF0B5D}">
      <dgm:prSet/>
      <dgm:spPr/>
      <dgm:t>
        <a:bodyPr/>
        <a:lstStyle/>
        <a:p>
          <a:endParaRPr lang="en-US"/>
        </a:p>
      </dgm:t>
    </dgm:pt>
    <dgm:pt modelId="{E8F87D91-AA71-441F-B941-A8E4E9A5560C}">
      <dgm:prSet phldrT="[Text]"/>
      <dgm:spPr/>
      <dgm:t>
        <a:bodyPr/>
        <a:lstStyle/>
        <a:p>
          <a:r>
            <a:rPr lang="en-US" dirty="0" smtClean="0"/>
            <a:t>Testing a Knockout view model</a:t>
          </a:r>
          <a:endParaRPr lang="en-US" dirty="0"/>
        </a:p>
      </dgm:t>
    </dgm:pt>
    <dgm:pt modelId="{B6CF4BD4-2722-45E9-8A74-8AE35A30DECD}" type="parTrans" cxnId="{1076DDD9-E241-448C-A934-CA8AFFD6A313}">
      <dgm:prSet/>
      <dgm:spPr/>
      <dgm:t>
        <a:bodyPr/>
        <a:lstStyle/>
        <a:p>
          <a:endParaRPr lang="en-US"/>
        </a:p>
      </dgm:t>
    </dgm:pt>
    <dgm:pt modelId="{5802421A-2F19-4316-A081-11977FF9DC02}" type="sibTrans" cxnId="{1076DDD9-E241-448C-A934-CA8AFFD6A313}">
      <dgm:prSet/>
      <dgm:spPr/>
      <dgm:t>
        <a:bodyPr/>
        <a:lstStyle/>
        <a:p>
          <a:endParaRPr lang="en-US"/>
        </a:p>
      </dgm:t>
    </dgm:pt>
    <dgm:pt modelId="{7DBE1C61-4942-49F9-9CB0-1D9A073E7F3B}">
      <dgm:prSet phldrT="[Text]"/>
      <dgm:spPr/>
      <dgm:t>
        <a:bodyPr/>
        <a:lstStyle/>
        <a:p>
          <a:r>
            <a:rPr lang="en-US" dirty="0" smtClean="0"/>
            <a:t>Testing jQuery and DOM manipulation</a:t>
          </a:r>
          <a:endParaRPr lang="en-US" dirty="0"/>
        </a:p>
      </dgm:t>
    </dgm:pt>
    <dgm:pt modelId="{3CAC63A8-56F1-4CD6-9E44-DE257A99E234}" type="parTrans" cxnId="{3E59BC38-AD12-4952-9D0C-94423A22D35C}">
      <dgm:prSet/>
      <dgm:spPr/>
      <dgm:t>
        <a:bodyPr/>
        <a:lstStyle/>
        <a:p>
          <a:endParaRPr lang="en-US"/>
        </a:p>
      </dgm:t>
    </dgm:pt>
    <dgm:pt modelId="{80E62430-B45D-4CEB-820E-93381F57DE0B}" type="sibTrans" cxnId="{3E59BC38-AD12-4952-9D0C-94423A22D35C}">
      <dgm:prSet/>
      <dgm:spPr/>
      <dgm:t>
        <a:bodyPr/>
        <a:lstStyle/>
        <a:p>
          <a:endParaRPr lang="en-US"/>
        </a:p>
      </dgm:t>
    </dgm:pt>
    <dgm:pt modelId="{3A32268B-9C2E-46AF-8615-03C57FB25DB3}">
      <dgm:prSet phldrT="[Text]"/>
      <dgm:spPr/>
      <dgm:t>
        <a:bodyPr/>
        <a:lstStyle/>
        <a:p>
          <a:r>
            <a:rPr lang="en-US" dirty="0" smtClean="0"/>
            <a:t>Implementing a new feature TDD-style</a:t>
          </a:r>
          <a:endParaRPr lang="en-US" dirty="0"/>
        </a:p>
      </dgm:t>
    </dgm:pt>
    <dgm:pt modelId="{227C029B-F0BB-48B4-8623-16808C4263BE}" type="parTrans" cxnId="{28DAB88B-0B43-42A8-8905-C1D179A7DD1A}">
      <dgm:prSet/>
      <dgm:spPr/>
      <dgm:t>
        <a:bodyPr/>
        <a:lstStyle/>
        <a:p>
          <a:endParaRPr lang="en-US"/>
        </a:p>
      </dgm:t>
    </dgm:pt>
    <dgm:pt modelId="{313936E2-A37E-4132-B7B5-751B76D1DA1F}" type="sibTrans" cxnId="{28DAB88B-0B43-42A8-8905-C1D179A7DD1A}">
      <dgm:prSet/>
      <dgm:spPr/>
      <dgm:t>
        <a:bodyPr/>
        <a:lstStyle/>
        <a:p>
          <a:endParaRPr lang="en-US"/>
        </a:p>
      </dgm:t>
    </dgm:pt>
    <dgm:pt modelId="{F232CB17-EE66-4ED8-B470-9A83569A5914}" type="pres">
      <dgm:prSet presAssocID="{1237457D-E389-40B3-9058-69171BF06F5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0E4E8A-3867-4E0B-ACFB-696C2C8CB7C0}" type="pres">
      <dgm:prSet presAssocID="{DFDD4D9A-CEA3-4778-9CF5-26871A9A42EE}" presName="parentLin" presStyleCnt="0"/>
      <dgm:spPr/>
      <dgm:t>
        <a:bodyPr/>
        <a:lstStyle/>
        <a:p>
          <a:endParaRPr lang="en-US"/>
        </a:p>
      </dgm:t>
    </dgm:pt>
    <dgm:pt modelId="{778EAE27-93D3-4C1A-AEA6-73CBF0832400}" type="pres">
      <dgm:prSet presAssocID="{DFDD4D9A-CEA3-4778-9CF5-26871A9A42E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365E5CE-E84E-4955-9FD3-D03D62C20D36}" type="pres">
      <dgm:prSet presAssocID="{DFDD4D9A-CEA3-4778-9CF5-26871A9A42E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AB8AC-EE28-474E-8930-1DC04AB8A57F}" type="pres">
      <dgm:prSet presAssocID="{DFDD4D9A-CEA3-4778-9CF5-26871A9A42EE}" presName="negativeSpace" presStyleCnt="0"/>
      <dgm:spPr/>
      <dgm:t>
        <a:bodyPr/>
        <a:lstStyle/>
        <a:p>
          <a:endParaRPr lang="en-US"/>
        </a:p>
      </dgm:t>
    </dgm:pt>
    <dgm:pt modelId="{BAD6A75C-33A9-4040-A3A7-E7F385AE159C}" type="pres">
      <dgm:prSet presAssocID="{DFDD4D9A-CEA3-4778-9CF5-26871A9A42E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CCDD8B-A6E0-4232-92B3-49B7221C8ACF}" type="pres">
      <dgm:prSet presAssocID="{F8B91E75-6A34-4088-8D7F-D0293CE19959}" presName="spaceBetweenRectangles" presStyleCnt="0"/>
      <dgm:spPr/>
      <dgm:t>
        <a:bodyPr/>
        <a:lstStyle/>
        <a:p>
          <a:endParaRPr lang="en-US"/>
        </a:p>
      </dgm:t>
    </dgm:pt>
    <dgm:pt modelId="{BF69912E-012A-4906-AB84-78C716E089B5}" type="pres">
      <dgm:prSet presAssocID="{C9211C86-558A-4D90-9C3E-6C1A65962D79}" presName="parentLin" presStyleCnt="0"/>
      <dgm:spPr/>
      <dgm:t>
        <a:bodyPr/>
        <a:lstStyle/>
        <a:p>
          <a:endParaRPr lang="en-US"/>
        </a:p>
      </dgm:t>
    </dgm:pt>
    <dgm:pt modelId="{C793757C-20F3-4945-86C8-6D49721039A5}" type="pres">
      <dgm:prSet presAssocID="{C9211C86-558A-4D90-9C3E-6C1A65962D7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45A0DFC-987B-4628-A42C-F3CA2578BF9F}" type="pres">
      <dgm:prSet presAssocID="{C9211C86-558A-4D90-9C3E-6C1A65962D7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F43CE-5841-4026-85EA-BE9242A72995}" type="pres">
      <dgm:prSet presAssocID="{C9211C86-558A-4D90-9C3E-6C1A65962D79}" presName="negativeSpace" presStyleCnt="0"/>
      <dgm:spPr/>
      <dgm:t>
        <a:bodyPr/>
        <a:lstStyle/>
        <a:p>
          <a:endParaRPr lang="en-US"/>
        </a:p>
      </dgm:t>
    </dgm:pt>
    <dgm:pt modelId="{3F29C509-0905-469B-8D4F-490E50E17632}" type="pres">
      <dgm:prSet presAssocID="{C9211C86-558A-4D90-9C3E-6C1A65962D7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C9E0C-DD8A-44DB-9F3F-1D8CBCCF0DD2}" type="pres">
      <dgm:prSet presAssocID="{F11328B9-0DAB-44B6-AD29-966DAC1787D5}" presName="spaceBetweenRectangles" presStyleCnt="0"/>
      <dgm:spPr/>
      <dgm:t>
        <a:bodyPr/>
        <a:lstStyle/>
        <a:p>
          <a:endParaRPr lang="en-US"/>
        </a:p>
      </dgm:t>
    </dgm:pt>
    <dgm:pt modelId="{C404ABB1-8B27-4C09-BCD3-F68F380374F3}" type="pres">
      <dgm:prSet presAssocID="{5D51BA86-8CBB-4242-9E67-B4A36CFB6BD4}" presName="parentLin" presStyleCnt="0"/>
      <dgm:spPr/>
      <dgm:t>
        <a:bodyPr/>
        <a:lstStyle/>
        <a:p>
          <a:endParaRPr lang="en-US"/>
        </a:p>
      </dgm:t>
    </dgm:pt>
    <dgm:pt modelId="{8CD870C5-18AE-43D7-9836-176272C63F79}" type="pres">
      <dgm:prSet presAssocID="{5D51BA86-8CBB-4242-9E67-B4A36CFB6BD4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C389A52-A4FE-4C31-83E5-90ECAB9C1030}" type="pres">
      <dgm:prSet presAssocID="{5D51BA86-8CBB-4242-9E67-B4A36CFB6BD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277D3-031F-4EC1-97A4-272DD76960C6}" type="pres">
      <dgm:prSet presAssocID="{5D51BA86-8CBB-4242-9E67-B4A36CFB6BD4}" presName="negativeSpace" presStyleCnt="0"/>
      <dgm:spPr/>
      <dgm:t>
        <a:bodyPr/>
        <a:lstStyle/>
        <a:p>
          <a:endParaRPr lang="en-US"/>
        </a:p>
      </dgm:t>
    </dgm:pt>
    <dgm:pt modelId="{2E2145C4-0123-4F17-8313-A0974DEC4B4D}" type="pres">
      <dgm:prSet presAssocID="{5D51BA86-8CBB-4242-9E67-B4A36CFB6BD4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E8F615-AB42-47C7-8425-EE102D8C0B55}" type="presOf" srcId="{C907AA4C-8442-4633-ACFD-586085EA3EAA}" destId="{BAD6A75C-33A9-4040-A3A7-E7F385AE159C}" srcOrd="0" destOrd="1" presId="urn:microsoft.com/office/officeart/2005/8/layout/list1"/>
    <dgm:cxn modelId="{2E155319-B00A-44AF-91F8-E1F633C86097}" type="presOf" srcId="{DFDD4D9A-CEA3-4778-9CF5-26871A9A42EE}" destId="{778EAE27-93D3-4C1A-AEA6-73CBF0832400}" srcOrd="0" destOrd="0" presId="urn:microsoft.com/office/officeart/2005/8/layout/list1"/>
    <dgm:cxn modelId="{3DC696DC-830D-4409-A965-56D2A37B5B99}" srcId="{1237457D-E389-40B3-9058-69171BF06F59}" destId="{C9211C86-558A-4D90-9C3E-6C1A65962D79}" srcOrd="1" destOrd="0" parTransId="{FD3CC43B-BE0F-4599-8184-F353EFC8AC8B}" sibTransId="{F11328B9-0DAB-44B6-AD29-966DAC1787D5}"/>
    <dgm:cxn modelId="{0791FDFA-D14D-4D0F-B1F1-F3E655F5699B}" type="presOf" srcId="{2B61C45F-65DF-4EAE-84EF-1853C01F54D4}" destId="{3F29C509-0905-469B-8D4F-490E50E17632}" srcOrd="0" destOrd="0" presId="urn:microsoft.com/office/officeart/2005/8/layout/list1"/>
    <dgm:cxn modelId="{3E59BC38-AD12-4952-9D0C-94423A22D35C}" srcId="{C9211C86-558A-4D90-9C3E-6C1A65962D79}" destId="{7DBE1C61-4942-49F9-9CB0-1D9A073E7F3B}" srcOrd="2" destOrd="0" parTransId="{3CAC63A8-56F1-4CD6-9E44-DE257A99E234}" sibTransId="{80E62430-B45D-4CEB-820E-93381F57DE0B}"/>
    <dgm:cxn modelId="{197E24AC-8398-4F1D-9B72-F606572DEC78}" type="presOf" srcId="{C9211C86-558A-4D90-9C3E-6C1A65962D79}" destId="{445A0DFC-987B-4628-A42C-F3CA2578BF9F}" srcOrd="1" destOrd="0" presId="urn:microsoft.com/office/officeart/2005/8/layout/list1"/>
    <dgm:cxn modelId="{6285820F-77A6-4068-A1DF-F79CF21A2B9B}" srcId="{5D51BA86-8CBB-4242-9E67-B4A36CFB6BD4}" destId="{9C9D8CDE-B385-4877-938E-4BF913ECD035}" srcOrd="0" destOrd="0" parTransId="{C8D2C6F1-21AA-4C44-AACB-1F9963F9CAFA}" sibTransId="{B3F1DD1A-F822-4217-B26B-5EABB8F6279B}"/>
    <dgm:cxn modelId="{5FE6AE26-5D12-453E-BAD3-B9B860586030}" srcId="{1237457D-E389-40B3-9058-69171BF06F59}" destId="{5D51BA86-8CBB-4242-9E67-B4A36CFB6BD4}" srcOrd="2" destOrd="0" parTransId="{32C0FD73-EC92-4E4B-9151-185BDDF49858}" sibTransId="{CB2D13D0-2528-4A4A-8796-CB2667AAD9BE}"/>
    <dgm:cxn modelId="{C5B33A8A-3DBC-4D0B-829E-6432CC2F2F2A}" type="presOf" srcId="{9C9D8CDE-B385-4877-938E-4BF913ECD035}" destId="{2E2145C4-0123-4F17-8313-A0974DEC4B4D}" srcOrd="0" destOrd="0" presId="urn:microsoft.com/office/officeart/2005/8/layout/list1"/>
    <dgm:cxn modelId="{28DAB88B-0B43-42A8-8905-C1D179A7DD1A}" srcId="{5D51BA86-8CBB-4242-9E67-B4A36CFB6BD4}" destId="{3A32268B-9C2E-46AF-8615-03C57FB25DB3}" srcOrd="1" destOrd="0" parTransId="{227C029B-F0BB-48B4-8623-16808C4263BE}" sibTransId="{313936E2-A37E-4132-B7B5-751B76D1DA1F}"/>
    <dgm:cxn modelId="{C4006549-2BE8-4D57-80A6-23A4A044892B}" type="presOf" srcId="{C9211C86-558A-4D90-9C3E-6C1A65962D79}" destId="{C793757C-20F3-4945-86C8-6D49721039A5}" srcOrd="0" destOrd="0" presId="urn:microsoft.com/office/officeart/2005/8/layout/list1"/>
    <dgm:cxn modelId="{11EFEF73-16D6-4DC7-A5BC-36DCD8266EA0}" type="presOf" srcId="{DFDD4D9A-CEA3-4778-9CF5-26871A9A42EE}" destId="{8365E5CE-E84E-4955-9FD3-D03D62C20D36}" srcOrd="1" destOrd="0" presId="urn:microsoft.com/office/officeart/2005/8/layout/list1"/>
    <dgm:cxn modelId="{23F7A1CA-0185-4961-80F9-467C87461A11}" type="presOf" srcId="{E8F87D91-AA71-441F-B941-A8E4E9A5560C}" destId="{3F29C509-0905-469B-8D4F-490E50E17632}" srcOrd="0" destOrd="1" presId="urn:microsoft.com/office/officeart/2005/8/layout/list1"/>
    <dgm:cxn modelId="{E1B8A608-B3B8-4234-B64E-6D3E545D3B9F}" type="presOf" srcId="{1237457D-E389-40B3-9058-69171BF06F59}" destId="{F232CB17-EE66-4ED8-B470-9A83569A5914}" srcOrd="0" destOrd="0" presId="urn:microsoft.com/office/officeart/2005/8/layout/list1"/>
    <dgm:cxn modelId="{1076DDD9-E241-448C-A934-CA8AFFD6A313}" srcId="{C9211C86-558A-4D90-9C3E-6C1A65962D79}" destId="{E8F87D91-AA71-441F-B941-A8E4E9A5560C}" srcOrd="1" destOrd="0" parTransId="{B6CF4BD4-2722-45E9-8A74-8AE35A30DECD}" sibTransId="{5802421A-2F19-4316-A081-11977FF9DC02}"/>
    <dgm:cxn modelId="{31B9B3DB-6FCB-42C0-BC48-2BD1AE551508}" type="presOf" srcId="{0997098D-448D-43C4-9994-6E35327EAD76}" destId="{BAD6A75C-33A9-4040-A3A7-E7F385AE159C}" srcOrd="0" destOrd="0" presId="urn:microsoft.com/office/officeart/2005/8/layout/list1"/>
    <dgm:cxn modelId="{805746D0-4971-410F-A8B7-7BABADFF7000}" srcId="{DFDD4D9A-CEA3-4778-9CF5-26871A9A42EE}" destId="{0997098D-448D-43C4-9994-6E35327EAD76}" srcOrd="0" destOrd="0" parTransId="{0B12D109-912A-4001-B333-F82C328100DC}" sibTransId="{5C59CBB9-DD80-447D-AF2D-B8B67A6239D6}"/>
    <dgm:cxn modelId="{5F87D4A6-EA98-4385-8A4A-F9DA99EF0B5D}" srcId="{DFDD4D9A-CEA3-4778-9CF5-26871A9A42EE}" destId="{C907AA4C-8442-4633-ACFD-586085EA3EAA}" srcOrd="1" destOrd="0" parTransId="{CDFA1044-3854-4FBD-945F-94AEE45CA156}" sibTransId="{496AD914-1DA3-48D9-BC89-EF1CD9CFB240}"/>
    <dgm:cxn modelId="{F68030D6-871D-4969-9C00-FC221AE6E416}" type="presOf" srcId="{3A32268B-9C2E-46AF-8615-03C57FB25DB3}" destId="{2E2145C4-0123-4F17-8313-A0974DEC4B4D}" srcOrd="0" destOrd="1" presId="urn:microsoft.com/office/officeart/2005/8/layout/list1"/>
    <dgm:cxn modelId="{085D1D31-A7F8-441A-92B7-223BF676B1D8}" type="presOf" srcId="{5D51BA86-8CBB-4242-9E67-B4A36CFB6BD4}" destId="{8CD870C5-18AE-43D7-9836-176272C63F79}" srcOrd="0" destOrd="0" presId="urn:microsoft.com/office/officeart/2005/8/layout/list1"/>
    <dgm:cxn modelId="{B19AFD90-01C9-4500-8F5B-601109D7B633}" type="presOf" srcId="{7DBE1C61-4942-49F9-9CB0-1D9A073E7F3B}" destId="{3F29C509-0905-469B-8D4F-490E50E17632}" srcOrd="0" destOrd="2" presId="urn:microsoft.com/office/officeart/2005/8/layout/list1"/>
    <dgm:cxn modelId="{CE615E9D-4F4F-4571-BB85-DF2090943E19}" type="presOf" srcId="{5D51BA86-8CBB-4242-9E67-B4A36CFB6BD4}" destId="{AC389A52-A4FE-4C31-83E5-90ECAB9C1030}" srcOrd="1" destOrd="0" presId="urn:microsoft.com/office/officeart/2005/8/layout/list1"/>
    <dgm:cxn modelId="{1E24F8A1-D8D8-44BE-869E-59E29F297B7E}" srcId="{C9211C86-558A-4D90-9C3E-6C1A65962D79}" destId="{2B61C45F-65DF-4EAE-84EF-1853C01F54D4}" srcOrd="0" destOrd="0" parTransId="{E8D4F74E-CB9F-4E32-B9E0-DDD2C95F8888}" sibTransId="{5D3E7791-C3B9-4E23-AF08-02686CD0D5F9}"/>
    <dgm:cxn modelId="{41B7137E-4F3D-4512-B0D3-D622C7A9CEF7}" srcId="{1237457D-E389-40B3-9058-69171BF06F59}" destId="{DFDD4D9A-CEA3-4778-9CF5-26871A9A42EE}" srcOrd="0" destOrd="0" parTransId="{C2F03016-3842-4AAB-B367-C3ECEFAB5338}" sibTransId="{F8B91E75-6A34-4088-8D7F-D0293CE19959}"/>
    <dgm:cxn modelId="{8191905E-0D44-40AB-B3B4-82C0CED2DA6A}" type="presParOf" srcId="{F232CB17-EE66-4ED8-B470-9A83569A5914}" destId="{CC0E4E8A-3867-4E0B-ACFB-696C2C8CB7C0}" srcOrd="0" destOrd="0" presId="urn:microsoft.com/office/officeart/2005/8/layout/list1"/>
    <dgm:cxn modelId="{1D70B0D8-B4E0-4087-8A45-79C60116F675}" type="presParOf" srcId="{CC0E4E8A-3867-4E0B-ACFB-696C2C8CB7C0}" destId="{778EAE27-93D3-4C1A-AEA6-73CBF0832400}" srcOrd="0" destOrd="0" presId="urn:microsoft.com/office/officeart/2005/8/layout/list1"/>
    <dgm:cxn modelId="{3E429FFC-0A3A-48D1-BE34-9A5D264AB36A}" type="presParOf" srcId="{CC0E4E8A-3867-4E0B-ACFB-696C2C8CB7C0}" destId="{8365E5CE-E84E-4955-9FD3-D03D62C20D36}" srcOrd="1" destOrd="0" presId="urn:microsoft.com/office/officeart/2005/8/layout/list1"/>
    <dgm:cxn modelId="{3625DCBD-6129-432F-B085-793B86E934CA}" type="presParOf" srcId="{F232CB17-EE66-4ED8-B470-9A83569A5914}" destId="{4DFAB8AC-EE28-474E-8930-1DC04AB8A57F}" srcOrd="1" destOrd="0" presId="urn:microsoft.com/office/officeart/2005/8/layout/list1"/>
    <dgm:cxn modelId="{CA236092-2BA3-4057-AD63-57531472DC76}" type="presParOf" srcId="{F232CB17-EE66-4ED8-B470-9A83569A5914}" destId="{BAD6A75C-33A9-4040-A3A7-E7F385AE159C}" srcOrd="2" destOrd="0" presId="urn:microsoft.com/office/officeart/2005/8/layout/list1"/>
    <dgm:cxn modelId="{7B47C55E-C217-43D3-AFB8-D047521264C9}" type="presParOf" srcId="{F232CB17-EE66-4ED8-B470-9A83569A5914}" destId="{6ACCDD8B-A6E0-4232-92B3-49B7221C8ACF}" srcOrd="3" destOrd="0" presId="urn:microsoft.com/office/officeart/2005/8/layout/list1"/>
    <dgm:cxn modelId="{AD31D3A3-FC7D-4819-B635-9B086E67845E}" type="presParOf" srcId="{F232CB17-EE66-4ED8-B470-9A83569A5914}" destId="{BF69912E-012A-4906-AB84-78C716E089B5}" srcOrd="4" destOrd="0" presId="urn:microsoft.com/office/officeart/2005/8/layout/list1"/>
    <dgm:cxn modelId="{D4C3DE96-9733-42E1-A756-36777DE4FF2A}" type="presParOf" srcId="{BF69912E-012A-4906-AB84-78C716E089B5}" destId="{C793757C-20F3-4945-86C8-6D49721039A5}" srcOrd="0" destOrd="0" presId="urn:microsoft.com/office/officeart/2005/8/layout/list1"/>
    <dgm:cxn modelId="{FDE647C4-1155-4182-98CD-93A490475782}" type="presParOf" srcId="{BF69912E-012A-4906-AB84-78C716E089B5}" destId="{445A0DFC-987B-4628-A42C-F3CA2578BF9F}" srcOrd="1" destOrd="0" presId="urn:microsoft.com/office/officeart/2005/8/layout/list1"/>
    <dgm:cxn modelId="{BD3FC0C3-6560-4A15-89D2-50402BFBD14C}" type="presParOf" srcId="{F232CB17-EE66-4ED8-B470-9A83569A5914}" destId="{112F43CE-5841-4026-85EA-BE9242A72995}" srcOrd="5" destOrd="0" presId="urn:microsoft.com/office/officeart/2005/8/layout/list1"/>
    <dgm:cxn modelId="{C773D23B-E689-4C5F-BCBC-CDF70EDB5350}" type="presParOf" srcId="{F232CB17-EE66-4ED8-B470-9A83569A5914}" destId="{3F29C509-0905-469B-8D4F-490E50E17632}" srcOrd="6" destOrd="0" presId="urn:microsoft.com/office/officeart/2005/8/layout/list1"/>
    <dgm:cxn modelId="{2856A9D0-037B-4450-BA70-46E45DB6DAA2}" type="presParOf" srcId="{F232CB17-EE66-4ED8-B470-9A83569A5914}" destId="{E43C9E0C-DD8A-44DB-9F3F-1D8CBCCF0DD2}" srcOrd="7" destOrd="0" presId="urn:microsoft.com/office/officeart/2005/8/layout/list1"/>
    <dgm:cxn modelId="{31C4FDF4-C5E7-45C1-ABBD-107355D39CD9}" type="presParOf" srcId="{F232CB17-EE66-4ED8-B470-9A83569A5914}" destId="{C404ABB1-8B27-4C09-BCD3-F68F380374F3}" srcOrd="8" destOrd="0" presId="urn:microsoft.com/office/officeart/2005/8/layout/list1"/>
    <dgm:cxn modelId="{673670BA-F223-4AE7-B93A-D171CB1996BE}" type="presParOf" srcId="{C404ABB1-8B27-4C09-BCD3-F68F380374F3}" destId="{8CD870C5-18AE-43D7-9836-176272C63F79}" srcOrd="0" destOrd="0" presId="urn:microsoft.com/office/officeart/2005/8/layout/list1"/>
    <dgm:cxn modelId="{682E178D-1CD8-4565-95AD-DE0B63801C51}" type="presParOf" srcId="{C404ABB1-8B27-4C09-BCD3-F68F380374F3}" destId="{AC389A52-A4FE-4C31-83E5-90ECAB9C1030}" srcOrd="1" destOrd="0" presId="urn:microsoft.com/office/officeart/2005/8/layout/list1"/>
    <dgm:cxn modelId="{33DE4945-2CC8-4525-AA7D-201AB8B8F0B0}" type="presParOf" srcId="{F232CB17-EE66-4ED8-B470-9A83569A5914}" destId="{16B277D3-031F-4EC1-97A4-272DD76960C6}" srcOrd="9" destOrd="0" presId="urn:microsoft.com/office/officeart/2005/8/layout/list1"/>
    <dgm:cxn modelId="{A642BCAB-32E5-4937-AD90-F9A0F3560025}" type="presParOf" srcId="{F232CB17-EE66-4ED8-B470-9A83569A5914}" destId="{2E2145C4-0123-4F17-8313-A0974DEC4B4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594F6E-E953-470B-9A05-3CD76B95BCA1}">
      <dgm:prSet phldrT="[Text]"/>
      <dgm:spPr/>
      <dgm:t>
        <a:bodyPr/>
        <a:lstStyle/>
        <a:p>
          <a:r>
            <a:rPr lang="en-US" smtClean="0"/>
            <a:t>Given…</a:t>
          </a:r>
          <a:endParaRPr lang="en-US" dirty="0"/>
        </a:p>
      </dgm:t>
    </dgm:pt>
    <dgm:pt modelId="{5EA3D745-7789-4A08-985A-111724664A61}" type="parTrans" cxnId="{D4DC29CF-1843-47B0-9A52-D53203B3F55A}">
      <dgm:prSet/>
      <dgm:spPr/>
      <dgm:t>
        <a:bodyPr/>
        <a:lstStyle/>
        <a:p>
          <a:endParaRPr lang="en-US"/>
        </a:p>
      </dgm:t>
    </dgm:pt>
    <dgm:pt modelId="{98C2A030-DB6F-4FB5-948A-05173DD7F217}" type="sibTrans" cxnId="{D4DC29CF-1843-47B0-9A52-D53203B3F55A}">
      <dgm:prSet/>
      <dgm:spPr/>
      <dgm:t>
        <a:bodyPr/>
        <a:lstStyle/>
        <a:p>
          <a:endParaRPr lang="en-US"/>
        </a:p>
      </dgm:t>
    </dgm:pt>
    <dgm:pt modelId="{126B325B-DFD8-4B96-9C11-DC051C6A1369}">
      <dgm:prSet phldrT="[Text]"/>
      <dgm:spPr/>
      <dgm:t>
        <a:bodyPr/>
        <a:lstStyle/>
        <a:p>
          <a:r>
            <a:rPr lang="en-US" dirty="0" smtClean="0"/>
            <a:t>a user exists</a:t>
          </a:r>
          <a:endParaRPr lang="en-US" dirty="0"/>
        </a:p>
      </dgm:t>
    </dgm:pt>
    <dgm:pt modelId="{73A3A2A1-0800-499D-A3D3-0FED05D777F7}" type="parTrans" cxnId="{5498E34F-F65D-4DFE-B2E7-92820C435CDC}">
      <dgm:prSet/>
      <dgm:spPr/>
      <dgm:t>
        <a:bodyPr/>
        <a:lstStyle/>
        <a:p>
          <a:endParaRPr lang="en-US"/>
        </a:p>
      </dgm:t>
    </dgm:pt>
    <dgm:pt modelId="{C28D7BC1-CE7B-4F0F-A363-2D7D50F6F08D}" type="sibTrans" cxnId="{5498E34F-F65D-4DFE-B2E7-92820C435CDC}">
      <dgm:prSet/>
      <dgm:spPr/>
      <dgm:t>
        <a:bodyPr/>
        <a:lstStyle/>
        <a:p>
          <a:endParaRPr lang="en-US"/>
        </a:p>
      </dgm:t>
    </dgm:pt>
    <dgm:pt modelId="{C669BAC8-8F8D-4493-90C6-9673922F6267}">
      <dgm:prSet phldrT="[Text]"/>
      <dgm:spPr/>
      <dgm:t>
        <a:bodyPr/>
        <a:lstStyle/>
        <a:p>
          <a:r>
            <a:rPr lang="en-US" dirty="0" smtClean="0"/>
            <a:t>When…</a:t>
          </a:r>
          <a:endParaRPr lang="en-US" dirty="0"/>
        </a:p>
      </dgm:t>
    </dgm:pt>
    <dgm:pt modelId="{D252B7BB-466D-4B86-99B8-1E5056CADAA0}" type="parTrans" cxnId="{5A7EF79E-D6F3-4910-BF66-BF8B2859F89E}">
      <dgm:prSet/>
      <dgm:spPr/>
      <dgm:t>
        <a:bodyPr/>
        <a:lstStyle/>
        <a:p>
          <a:endParaRPr lang="en-US"/>
        </a:p>
      </dgm:t>
    </dgm:pt>
    <dgm:pt modelId="{49510615-12EC-41B8-8F86-EF9DA7EBC563}" type="sibTrans" cxnId="{5A7EF79E-D6F3-4910-BF66-BF8B2859F89E}">
      <dgm:prSet/>
      <dgm:spPr/>
      <dgm:t>
        <a:bodyPr/>
        <a:lstStyle/>
        <a:p>
          <a:endParaRPr lang="en-US"/>
        </a:p>
      </dgm:t>
    </dgm:pt>
    <dgm:pt modelId="{5F1A18ED-467B-4E47-9C4E-3ADA93C3FB91}">
      <dgm:prSet phldrT="[Text]"/>
      <dgm:spPr/>
      <dgm:t>
        <a:bodyPr/>
        <a:lstStyle/>
        <a:p>
          <a:r>
            <a:rPr lang="en-US" dirty="0" smtClean="0"/>
            <a:t>logging in with valid credentials</a:t>
          </a:r>
          <a:endParaRPr lang="en-US" dirty="0"/>
        </a:p>
      </dgm:t>
    </dgm:pt>
    <dgm:pt modelId="{C748B044-65AE-4843-9EFE-781ACF781F12}" type="parTrans" cxnId="{6CE3A383-CF57-4328-A59C-B5759E95AB4B}">
      <dgm:prSet/>
      <dgm:spPr/>
      <dgm:t>
        <a:bodyPr/>
        <a:lstStyle/>
        <a:p>
          <a:endParaRPr lang="en-US"/>
        </a:p>
      </dgm:t>
    </dgm:pt>
    <dgm:pt modelId="{D385A32D-2BF5-4CE5-872C-EB85B3D3289A}" type="sibTrans" cxnId="{6CE3A383-CF57-4328-A59C-B5759E95AB4B}">
      <dgm:prSet/>
      <dgm:spPr/>
      <dgm:t>
        <a:bodyPr/>
        <a:lstStyle/>
        <a:p>
          <a:endParaRPr lang="en-US"/>
        </a:p>
      </dgm:t>
    </dgm:pt>
    <dgm:pt modelId="{C4E8EAC8-05DC-480A-ACFE-3180ACAC8F4B}">
      <dgm:prSet phldrT="[Text]"/>
      <dgm:spPr/>
      <dgm:t>
        <a:bodyPr/>
        <a:lstStyle/>
        <a:p>
          <a:r>
            <a:rPr lang="en-US" dirty="0" smtClean="0"/>
            <a:t>Then…</a:t>
          </a:r>
          <a:endParaRPr lang="en-US" dirty="0"/>
        </a:p>
      </dgm:t>
    </dgm:pt>
    <dgm:pt modelId="{7AF44B8E-B9AF-429F-837B-9FFABDF8F617}" type="parTrans" cxnId="{BCBE9115-295B-4A0C-B8F6-7D5A78FF9E39}">
      <dgm:prSet/>
      <dgm:spPr/>
      <dgm:t>
        <a:bodyPr/>
        <a:lstStyle/>
        <a:p>
          <a:endParaRPr lang="en-US"/>
        </a:p>
      </dgm:t>
    </dgm:pt>
    <dgm:pt modelId="{D1A7B0D3-2603-4230-A878-C1592E3C4E51}" type="sibTrans" cxnId="{BCBE9115-295B-4A0C-B8F6-7D5A78FF9E39}">
      <dgm:prSet/>
      <dgm:spPr/>
      <dgm:t>
        <a:bodyPr/>
        <a:lstStyle/>
        <a:p>
          <a:endParaRPr lang="en-US"/>
        </a:p>
      </dgm:t>
    </dgm:pt>
    <dgm:pt modelId="{4E0DF299-9048-4B45-8B91-7A748F1ECF6F}">
      <dgm:prSet phldrT="[Text]"/>
      <dgm:spPr/>
      <dgm:t>
        <a:bodyPr/>
        <a:lstStyle/>
        <a:p>
          <a:r>
            <a:rPr lang="en-US" dirty="0" smtClean="0"/>
            <a:t>it redirects to the dashboard</a:t>
          </a:r>
          <a:endParaRPr lang="en-US" dirty="0"/>
        </a:p>
      </dgm:t>
    </dgm:pt>
    <dgm:pt modelId="{C3459DDC-5EEA-466F-90B1-CAFAD420BF11}" type="parTrans" cxnId="{18915352-5654-4963-BC3F-12BBE5995367}">
      <dgm:prSet/>
      <dgm:spPr/>
      <dgm:t>
        <a:bodyPr/>
        <a:lstStyle/>
        <a:p>
          <a:endParaRPr lang="en-US"/>
        </a:p>
      </dgm:t>
    </dgm:pt>
    <dgm:pt modelId="{DB1B21B4-75CF-45FA-A4B4-05E92A1DB517}" type="sibTrans" cxnId="{18915352-5654-4963-BC3F-12BBE5995367}">
      <dgm:prSet/>
      <dgm:spPr/>
      <dgm:t>
        <a:bodyPr/>
        <a:lstStyle/>
        <a:p>
          <a:endParaRPr lang="en-US"/>
        </a:p>
      </dgm:t>
    </dgm:pt>
    <dgm:pt modelId="{D34F0FD4-C6C3-4EBC-808E-1BAC02D06D22}" type="pres">
      <dgm:prSet presAssocID="{1237457D-E389-40B3-9058-69171BF06F5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75745A-7D36-4007-A60F-8E405779EF75}" type="pres">
      <dgm:prSet presAssocID="{AF594F6E-E953-470B-9A05-3CD76B95BCA1}" presName="composite" presStyleCnt="0"/>
      <dgm:spPr/>
    </dgm:pt>
    <dgm:pt modelId="{50E66ED8-FC86-414A-8E44-8EE06F674C37}" type="pres">
      <dgm:prSet presAssocID="{AF594F6E-E953-470B-9A05-3CD76B95BCA1}" presName="bentUpArrow1" presStyleLbl="alignImgPlace1" presStyleIdx="0" presStyleCnt="2"/>
      <dgm:spPr/>
    </dgm:pt>
    <dgm:pt modelId="{0DA0FBC8-227B-464D-96D8-CC62231616B3}" type="pres">
      <dgm:prSet presAssocID="{AF594F6E-E953-470B-9A05-3CD76B95BCA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FDA5F-885B-4885-8956-4F2E4C260DE9}" type="pres">
      <dgm:prSet presAssocID="{AF594F6E-E953-470B-9A05-3CD76B95BCA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9132C-4CCA-419C-B51D-0A29643F6CD1}" type="pres">
      <dgm:prSet presAssocID="{98C2A030-DB6F-4FB5-948A-05173DD7F217}" presName="sibTrans" presStyleCnt="0"/>
      <dgm:spPr/>
    </dgm:pt>
    <dgm:pt modelId="{BDFB4CB1-2806-4891-A60F-D4DFE7B7B7A1}" type="pres">
      <dgm:prSet presAssocID="{C669BAC8-8F8D-4493-90C6-9673922F6267}" presName="composite" presStyleCnt="0"/>
      <dgm:spPr/>
    </dgm:pt>
    <dgm:pt modelId="{FE90ACEA-8867-4EC5-983C-B6571055E5B8}" type="pres">
      <dgm:prSet presAssocID="{C669BAC8-8F8D-4493-90C6-9673922F6267}" presName="bentUpArrow1" presStyleLbl="alignImgPlace1" presStyleIdx="1" presStyleCnt="2"/>
      <dgm:spPr/>
    </dgm:pt>
    <dgm:pt modelId="{27A132C8-6D81-4A1A-9133-052BF15769E6}" type="pres">
      <dgm:prSet presAssocID="{C669BAC8-8F8D-4493-90C6-9673922F626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33880-7762-40F5-A8ED-62F7C0DCF398}" type="pres">
      <dgm:prSet presAssocID="{C669BAC8-8F8D-4493-90C6-9673922F626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606A3-5B5B-444E-AB49-3936CC5C11A3}" type="pres">
      <dgm:prSet presAssocID="{49510615-12EC-41B8-8F86-EF9DA7EBC563}" presName="sibTrans" presStyleCnt="0"/>
      <dgm:spPr/>
    </dgm:pt>
    <dgm:pt modelId="{F3BE4E07-AC07-42B0-B4A9-333D84F3B1BA}" type="pres">
      <dgm:prSet presAssocID="{C4E8EAC8-05DC-480A-ACFE-3180ACAC8F4B}" presName="composite" presStyleCnt="0"/>
      <dgm:spPr/>
    </dgm:pt>
    <dgm:pt modelId="{3C7760E3-AF2F-47C2-A961-814CF9220ABE}" type="pres">
      <dgm:prSet presAssocID="{C4E8EAC8-05DC-480A-ACFE-3180ACAC8F4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BEA25-D2CA-45C2-8F95-AB4B4F8969D1}" type="pres">
      <dgm:prSet presAssocID="{C4E8EAC8-05DC-480A-ACFE-3180ACAC8F4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15352-5654-4963-BC3F-12BBE5995367}" srcId="{C4E8EAC8-05DC-480A-ACFE-3180ACAC8F4B}" destId="{4E0DF299-9048-4B45-8B91-7A748F1ECF6F}" srcOrd="0" destOrd="0" parTransId="{C3459DDC-5EEA-466F-90B1-CAFAD420BF11}" sibTransId="{DB1B21B4-75CF-45FA-A4B4-05E92A1DB517}"/>
    <dgm:cxn modelId="{8CA4F463-02B8-42B3-B382-8DD17D94E61C}" type="presOf" srcId="{1237457D-E389-40B3-9058-69171BF06F59}" destId="{D34F0FD4-C6C3-4EBC-808E-1BAC02D06D22}" srcOrd="0" destOrd="0" presId="urn:microsoft.com/office/officeart/2005/8/layout/StepDownProcess"/>
    <dgm:cxn modelId="{5A7EF79E-D6F3-4910-BF66-BF8B2859F89E}" srcId="{1237457D-E389-40B3-9058-69171BF06F59}" destId="{C669BAC8-8F8D-4493-90C6-9673922F6267}" srcOrd="1" destOrd="0" parTransId="{D252B7BB-466D-4B86-99B8-1E5056CADAA0}" sibTransId="{49510615-12EC-41B8-8F86-EF9DA7EBC563}"/>
    <dgm:cxn modelId="{B6436516-368B-422D-B5D5-9E140F7FA3B0}" type="presOf" srcId="{C4E8EAC8-05DC-480A-ACFE-3180ACAC8F4B}" destId="{3C7760E3-AF2F-47C2-A961-814CF9220ABE}" srcOrd="0" destOrd="0" presId="urn:microsoft.com/office/officeart/2005/8/layout/StepDownProcess"/>
    <dgm:cxn modelId="{BCBE9115-295B-4A0C-B8F6-7D5A78FF9E39}" srcId="{1237457D-E389-40B3-9058-69171BF06F59}" destId="{C4E8EAC8-05DC-480A-ACFE-3180ACAC8F4B}" srcOrd="2" destOrd="0" parTransId="{7AF44B8E-B9AF-429F-837B-9FFABDF8F617}" sibTransId="{D1A7B0D3-2603-4230-A878-C1592E3C4E51}"/>
    <dgm:cxn modelId="{6CE3A383-CF57-4328-A59C-B5759E95AB4B}" srcId="{C669BAC8-8F8D-4493-90C6-9673922F6267}" destId="{5F1A18ED-467B-4E47-9C4E-3ADA93C3FB91}" srcOrd="0" destOrd="0" parTransId="{C748B044-65AE-4843-9EFE-781ACF781F12}" sibTransId="{D385A32D-2BF5-4CE5-872C-EB85B3D3289A}"/>
    <dgm:cxn modelId="{B51304A5-ED4E-4A06-A4C3-CB6A8DD3EE81}" type="presOf" srcId="{AF594F6E-E953-470B-9A05-3CD76B95BCA1}" destId="{0DA0FBC8-227B-464D-96D8-CC62231616B3}" srcOrd="0" destOrd="0" presId="urn:microsoft.com/office/officeart/2005/8/layout/StepDownProcess"/>
    <dgm:cxn modelId="{5498E34F-F65D-4DFE-B2E7-92820C435CDC}" srcId="{AF594F6E-E953-470B-9A05-3CD76B95BCA1}" destId="{126B325B-DFD8-4B96-9C11-DC051C6A1369}" srcOrd="0" destOrd="0" parTransId="{73A3A2A1-0800-499D-A3D3-0FED05D777F7}" sibTransId="{C28D7BC1-CE7B-4F0F-A363-2D7D50F6F08D}"/>
    <dgm:cxn modelId="{71DC935F-6D6C-4F1C-A940-9959F0AC4691}" type="presOf" srcId="{C669BAC8-8F8D-4493-90C6-9673922F6267}" destId="{27A132C8-6D81-4A1A-9133-052BF15769E6}" srcOrd="0" destOrd="0" presId="urn:microsoft.com/office/officeart/2005/8/layout/StepDownProcess"/>
    <dgm:cxn modelId="{35F65FE2-360E-46AD-B5E3-5A9E57D8F6C2}" type="presOf" srcId="{4E0DF299-9048-4B45-8B91-7A748F1ECF6F}" destId="{3F4BEA25-D2CA-45C2-8F95-AB4B4F8969D1}" srcOrd="0" destOrd="0" presId="urn:microsoft.com/office/officeart/2005/8/layout/StepDownProcess"/>
    <dgm:cxn modelId="{F25F4058-70FF-4358-8837-2A0CF9011349}" type="presOf" srcId="{5F1A18ED-467B-4E47-9C4E-3ADA93C3FB91}" destId="{0C033880-7762-40F5-A8ED-62F7C0DCF398}" srcOrd="0" destOrd="0" presId="urn:microsoft.com/office/officeart/2005/8/layout/StepDownProcess"/>
    <dgm:cxn modelId="{D4DC29CF-1843-47B0-9A52-D53203B3F55A}" srcId="{1237457D-E389-40B3-9058-69171BF06F59}" destId="{AF594F6E-E953-470B-9A05-3CD76B95BCA1}" srcOrd="0" destOrd="0" parTransId="{5EA3D745-7789-4A08-985A-111724664A61}" sibTransId="{98C2A030-DB6F-4FB5-948A-05173DD7F217}"/>
    <dgm:cxn modelId="{4BD3A223-D53D-472C-AA4F-7A3F569F53CE}" type="presOf" srcId="{126B325B-DFD8-4B96-9C11-DC051C6A1369}" destId="{E37FDA5F-885B-4885-8956-4F2E4C260DE9}" srcOrd="0" destOrd="0" presId="urn:microsoft.com/office/officeart/2005/8/layout/StepDownProcess"/>
    <dgm:cxn modelId="{B75CE681-827B-432B-92FE-E241380AD6D5}" type="presParOf" srcId="{D34F0FD4-C6C3-4EBC-808E-1BAC02D06D22}" destId="{2975745A-7D36-4007-A60F-8E405779EF75}" srcOrd="0" destOrd="0" presId="urn:microsoft.com/office/officeart/2005/8/layout/StepDownProcess"/>
    <dgm:cxn modelId="{99D70090-41D5-4B83-9720-22B334775AB0}" type="presParOf" srcId="{2975745A-7D36-4007-A60F-8E405779EF75}" destId="{50E66ED8-FC86-414A-8E44-8EE06F674C37}" srcOrd="0" destOrd="0" presId="urn:microsoft.com/office/officeart/2005/8/layout/StepDownProcess"/>
    <dgm:cxn modelId="{20663FF7-2668-4AFC-B1CC-BDC8F68057C0}" type="presParOf" srcId="{2975745A-7D36-4007-A60F-8E405779EF75}" destId="{0DA0FBC8-227B-464D-96D8-CC62231616B3}" srcOrd="1" destOrd="0" presId="urn:microsoft.com/office/officeart/2005/8/layout/StepDownProcess"/>
    <dgm:cxn modelId="{1EC3E6A3-1630-48C6-B5FB-B50D885AC219}" type="presParOf" srcId="{2975745A-7D36-4007-A60F-8E405779EF75}" destId="{E37FDA5F-885B-4885-8956-4F2E4C260DE9}" srcOrd="2" destOrd="0" presId="urn:microsoft.com/office/officeart/2005/8/layout/StepDownProcess"/>
    <dgm:cxn modelId="{009F6715-04F2-4370-B73C-8C2551A1653F}" type="presParOf" srcId="{D34F0FD4-C6C3-4EBC-808E-1BAC02D06D22}" destId="{F409132C-4CCA-419C-B51D-0A29643F6CD1}" srcOrd="1" destOrd="0" presId="urn:microsoft.com/office/officeart/2005/8/layout/StepDownProcess"/>
    <dgm:cxn modelId="{C13CBD5B-F79B-4C50-9674-769CE761201F}" type="presParOf" srcId="{D34F0FD4-C6C3-4EBC-808E-1BAC02D06D22}" destId="{BDFB4CB1-2806-4891-A60F-D4DFE7B7B7A1}" srcOrd="2" destOrd="0" presId="urn:microsoft.com/office/officeart/2005/8/layout/StepDownProcess"/>
    <dgm:cxn modelId="{DF61353D-FD6E-435C-96AC-07C69962337B}" type="presParOf" srcId="{BDFB4CB1-2806-4891-A60F-D4DFE7B7B7A1}" destId="{FE90ACEA-8867-4EC5-983C-B6571055E5B8}" srcOrd="0" destOrd="0" presId="urn:microsoft.com/office/officeart/2005/8/layout/StepDownProcess"/>
    <dgm:cxn modelId="{7F3E373D-8D1E-4679-901D-063BD33B09BB}" type="presParOf" srcId="{BDFB4CB1-2806-4891-A60F-D4DFE7B7B7A1}" destId="{27A132C8-6D81-4A1A-9133-052BF15769E6}" srcOrd="1" destOrd="0" presId="urn:microsoft.com/office/officeart/2005/8/layout/StepDownProcess"/>
    <dgm:cxn modelId="{8EBD3D87-FF08-4E1F-BF7B-D5DA8F03F1D8}" type="presParOf" srcId="{BDFB4CB1-2806-4891-A60F-D4DFE7B7B7A1}" destId="{0C033880-7762-40F5-A8ED-62F7C0DCF398}" srcOrd="2" destOrd="0" presId="urn:microsoft.com/office/officeart/2005/8/layout/StepDownProcess"/>
    <dgm:cxn modelId="{A2E0810C-DFD9-4F13-9769-3AA414774951}" type="presParOf" srcId="{D34F0FD4-C6C3-4EBC-808E-1BAC02D06D22}" destId="{F38606A3-5B5B-444E-AB49-3936CC5C11A3}" srcOrd="3" destOrd="0" presId="urn:microsoft.com/office/officeart/2005/8/layout/StepDownProcess"/>
    <dgm:cxn modelId="{CBC291F4-F0C0-45D9-B775-128F3B91A6EA}" type="presParOf" srcId="{D34F0FD4-C6C3-4EBC-808E-1BAC02D06D22}" destId="{F3BE4E07-AC07-42B0-B4A9-333D84F3B1BA}" srcOrd="4" destOrd="0" presId="urn:microsoft.com/office/officeart/2005/8/layout/StepDownProcess"/>
    <dgm:cxn modelId="{63304B9A-C876-4C2E-B0EE-8EA0049E7BFF}" type="presParOf" srcId="{F3BE4E07-AC07-42B0-B4A9-333D84F3B1BA}" destId="{3C7760E3-AF2F-47C2-A961-814CF9220ABE}" srcOrd="0" destOrd="0" presId="urn:microsoft.com/office/officeart/2005/8/layout/StepDownProcess"/>
    <dgm:cxn modelId="{B4C34AF2-3FF1-4197-9AD2-0E1F6884F9B5}" type="presParOf" srcId="{F3BE4E07-AC07-42B0-B4A9-333D84F3B1BA}" destId="{3F4BEA25-D2CA-45C2-8F95-AB4B4F8969D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594F6E-E953-470B-9A05-3CD76B95BCA1}">
      <dgm:prSet phldrT="[Text]"/>
      <dgm:spPr/>
      <dgm:t>
        <a:bodyPr/>
        <a:lstStyle/>
        <a:p>
          <a:r>
            <a:rPr lang="en-US" smtClean="0"/>
            <a:t>Given…</a:t>
          </a:r>
          <a:endParaRPr lang="en-US" dirty="0"/>
        </a:p>
      </dgm:t>
    </dgm:pt>
    <dgm:pt modelId="{5EA3D745-7789-4A08-985A-111724664A61}" type="parTrans" cxnId="{D4DC29CF-1843-47B0-9A52-D53203B3F55A}">
      <dgm:prSet/>
      <dgm:spPr/>
      <dgm:t>
        <a:bodyPr/>
        <a:lstStyle/>
        <a:p>
          <a:endParaRPr lang="en-US"/>
        </a:p>
      </dgm:t>
    </dgm:pt>
    <dgm:pt modelId="{98C2A030-DB6F-4FB5-948A-05173DD7F217}" type="sibTrans" cxnId="{D4DC29CF-1843-47B0-9A52-D53203B3F55A}">
      <dgm:prSet/>
      <dgm:spPr/>
      <dgm:t>
        <a:bodyPr/>
        <a:lstStyle/>
        <a:p>
          <a:endParaRPr lang="en-US"/>
        </a:p>
      </dgm:t>
    </dgm:pt>
    <dgm:pt modelId="{126B325B-DFD8-4B96-9C11-DC051C6A1369}">
      <dgm:prSet phldrT="[Text]"/>
      <dgm:spPr/>
      <dgm:t>
        <a:bodyPr/>
        <a:lstStyle/>
        <a:p>
          <a:r>
            <a:rPr lang="en-US" dirty="0" smtClean="0"/>
            <a:t>there is an existing ticket</a:t>
          </a:r>
          <a:endParaRPr lang="en-US" dirty="0"/>
        </a:p>
      </dgm:t>
    </dgm:pt>
    <dgm:pt modelId="{73A3A2A1-0800-499D-A3D3-0FED05D777F7}" type="parTrans" cxnId="{5498E34F-F65D-4DFE-B2E7-92820C435CDC}">
      <dgm:prSet/>
      <dgm:spPr/>
      <dgm:t>
        <a:bodyPr/>
        <a:lstStyle/>
        <a:p>
          <a:endParaRPr lang="en-US"/>
        </a:p>
      </dgm:t>
    </dgm:pt>
    <dgm:pt modelId="{C28D7BC1-CE7B-4F0F-A363-2D7D50F6F08D}" type="sibTrans" cxnId="{5498E34F-F65D-4DFE-B2E7-92820C435CDC}">
      <dgm:prSet/>
      <dgm:spPr/>
      <dgm:t>
        <a:bodyPr/>
        <a:lstStyle/>
        <a:p>
          <a:endParaRPr lang="en-US"/>
        </a:p>
      </dgm:t>
    </dgm:pt>
    <dgm:pt modelId="{C669BAC8-8F8D-4493-90C6-9673922F6267}">
      <dgm:prSet phldrT="[Text]"/>
      <dgm:spPr/>
      <dgm:t>
        <a:bodyPr/>
        <a:lstStyle/>
        <a:p>
          <a:r>
            <a:rPr lang="en-US" dirty="0" smtClean="0"/>
            <a:t>When…</a:t>
          </a:r>
          <a:endParaRPr lang="en-US" dirty="0"/>
        </a:p>
      </dgm:t>
    </dgm:pt>
    <dgm:pt modelId="{D252B7BB-466D-4B86-99B8-1E5056CADAA0}" type="parTrans" cxnId="{5A7EF79E-D6F3-4910-BF66-BF8B2859F89E}">
      <dgm:prSet/>
      <dgm:spPr/>
      <dgm:t>
        <a:bodyPr/>
        <a:lstStyle/>
        <a:p>
          <a:endParaRPr lang="en-US"/>
        </a:p>
      </dgm:t>
    </dgm:pt>
    <dgm:pt modelId="{49510615-12EC-41B8-8F86-EF9DA7EBC563}" type="sibTrans" cxnId="{5A7EF79E-D6F3-4910-BF66-BF8B2859F89E}">
      <dgm:prSet/>
      <dgm:spPr/>
      <dgm:t>
        <a:bodyPr/>
        <a:lstStyle/>
        <a:p>
          <a:endParaRPr lang="en-US"/>
        </a:p>
      </dgm:t>
    </dgm:pt>
    <dgm:pt modelId="{5F1A18ED-467B-4E47-9C4E-3ADA93C3FB91}">
      <dgm:prSet phldrT="[Text]"/>
      <dgm:spPr/>
      <dgm:t>
        <a:bodyPr/>
        <a:lstStyle/>
        <a:p>
          <a:r>
            <a:rPr lang="en-US" dirty="0" smtClean="0"/>
            <a:t>when replying to the ticket</a:t>
          </a:r>
          <a:endParaRPr lang="en-US" dirty="0"/>
        </a:p>
      </dgm:t>
    </dgm:pt>
    <dgm:pt modelId="{C748B044-65AE-4843-9EFE-781ACF781F12}" type="parTrans" cxnId="{6CE3A383-CF57-4328-A59C-B5759E95AB4B}">
      <dgm:prSet/>
      <dgm:spPr/>
      <dgm:t>
        <a:bodyPr/>
        <a:lstStyle/>
        <a:p>
          <a:endParaRPr lang="en-US"/>
        </a:p>
      </dgm:t>
    </dgm:pt>
    <dgm:pt modelId="{D385A32D-2BF5-4CE5-872C-EB85B3D3289A}" type="sibTrans" cxnId="{6CE3A383-CF57-4328-A59C-B5759E95AB4B}">
      <dgm:prSet/>
      <dgm:spPr/>
      <dgm:t>
        <a:bodyPr/>
        <a:lstStyle/>
        <a:p>
          <a:endParaRPr lang="en-US"/>
        </a:p>
      </dgm:t>
    </dgm:pt>
    <dgm:pt modelId="{C4E8EAC8-05DC-480A-ACFE-3180ACAC8F4B}">
      <dgm:prSet phldrT="[Text]"/>
      <dgm:spPr/>
      <dgm:t>
        <a:bodyPr/>
        <a:lstStyle/>
        <a:p>
          <a:r>
            <a:rPr lang="en-US" dirty="0" smtClean="0"/>
            <a:t>Then…</a:t>
          </a:r>
          <a:endParaRPr lang="en-US" dirty="0"/>
        </a:p>
      </dgm:t>
    </dgm:pt>
    <dgm:pt modelId="{7AF44B8E-B9AF-429F-837B-9FFABDF8F617}" type="parTrans" cxnId="{BCBE9115-295B-4A0C-B8F6-7D5A78FF9E39}">
      <dgm:prSet/>
      <dgm:spPr/>
      <dgm:t>
        <a:bodyPr/>
        <a:lstStyle/>
        <a:p>
          <a:endParaRPr lang="en-US"/>
        </a:p>
      </dgm:t>
    </dgm:pt>
    <dgm:pt modelId="{D1A7B0D3-2603-4230-A878-C1592E3C4E51}" type="sibTrans" cxnId="{BCBE9115-295B-4A0C-B8F6-7D5A78FF9E39}">
      <dgm:prSet/>
      <dgm:spPr/>
      <dgm:t>
        <a:bodyPr/>
        <a:lstStyle/>
        <a:p>
          <a:endParaRPr lang="en-US"/>
        </a:p>
      </dgm:t>
    </dgm:pt>
    <dgm:pt modelId="{4E0DF299-9048-4B45-8B91-7A748F1ECF6F}">
      <dgm:prSet phldrT="[Text]"/>
      <dgm:spPr/>
      <dgm:t>
        <a:bodyPr/>
        <a:lstStyle/>
        <a:p>
          <a:r>
            <a:rPr lang="en-US" dirty="0" smtClean="0"/>
            <a:t>it sends the response to the submitter</a:t>
          </a:r>
          <a:endParaRPr lang="en-US" dirty="0"/>
        </a:p>
      </dgm:t>
    </dgm:pt>
    <dgm:pt modelId="{C3459DDC-5EEA-466F-90B1-CAFAD420BF11}" type="parTrans" cxnId="{18915352-5654-4963-BC3F-12BBE5995367}">
      <dgm:prSet/>
      <dgm:spPr/>
      <dgm:t>
        <a:bodyPr/>
        <a:lstStyle/>
        <a:p>
          <a:endParaRPr lang="en-US"/>
        </a:p>
      </dgm:t>
    </dgm:pt>
    <dgm:pt modelId="{DB1B21B4-75CF-45FA-A4B4-05E92A1DB517}" type="sibTrans" cxnId="{18915352-5654-4963-BC3F-12BBE5995367}">
      <dgm:prSet/>
      <dgm:spPr/>
      <dgm:t>
        <a:bodyPr/>
        <a:lstStyle/>
        <a:p>
          <a:endParaRPr lang="en-US"/>
        </a:p>
      </dgm:t>
    </dgm:pt>
    <dgm:pt modelId="{A7914B4B-0C4F-4EC5-9B37-772DC98C48BD}">
      <dgm:prSet phldrT="[Text]"/>
      <dgm:spPr/>
      <dgm:t>
        <a:bodyPr/>
        <a:lstStyle/>
        <a:p>
          <a:r>
            <a:rPr lang="en-US" dirty="0" smtClean="0"/>
            <a:t>it displays the response on the ticket</a:t>
          </a:r>
          <a:endParaRPr lang="en-US" dirty="0"/>
        </a:p>
      </dgm:t>
    </dgm:pt>
    <dgm:pt modelId="{652F6775-5F58-48DF-A3F5-DBB0E452F81B}" type="parTrans" cxnId="{56AF1357-B5F2-4976-84A1-AF7F692B7912}">
      <dgm:prSet/>
      <dgm:spPr/>
      <dgm:t>
        <a:bodyPr/>
        <a:lstStyle/>
        <a:p>
          <a:endParaRPr lang="en-US"/>
        </a:p>
      </dgm:t>
    </dgm:pt>
    <dgm:pt modelId="{7D16156B-16DB-450B-B290-2001650F2FF9}" type="sibTrans" cxnId="{56AF1357-B5F2-4976-84A1-AF7F692B7912}">
      <dgm:prSet/>
      <dgm:spPr/>
      <dgm:t>
        <a:bodyPr/>
        <a:lstStyle/>
        <a:p>
          <a:endParaRPr lang="en-US"/>
        </a:p>
      </dgm:t>
    </dgm:pt>
    <dgm:pt modelId="{D34F0FD4-C6C3-4EBC-808E-1BAC02D06D22}" type="pres">
      <dgm:prSet presAssocID="{1237457D-E389-40B3-9058-69171BF06F5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75745A-7D36-4007-A60F-8E405779EF75}" type="pres">
      <dgm:prSet presAssocID="{AF594F6E-E953-470B-9A05-3CD76B95BCA1}" presName="composite" presStyleCnt="0"/>
      <dgm:spPr/>
    </dgm:pt>
    <dgm:pt modelId="{50E66ED8-FC86-414A-8E44-8EE06F674C37}" type="pres">
      <dgm:prSet presAssocID="{AF594F6E-E953-470B-9A05-3CD76B95BCA1}" presName="bentUpArrow1" presStyleLbl="alignImgPlace1" presStyleIdx="0" presStyleCnt="2"/>
      <dgm:spPr/>
    </dgm:pt>
    <dgm:pt modelId="{0DA0FBC8-227B-464D-96D8-CC62231616B3}" type="pres">
      <dgm:prSet presAssocID="{AF594F6E-E953-470B-9A05-3CD76B95BCA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FDA5F-885B-4885-8956-4F2E4C260DE9}" type="pres">
      <dgm:prSet presAssocID="{AF594F6E-E953-470B-9A05-3CD76B95BCA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9132C-4CCA-419C-B51D-0A29643F6CD1}" type="pres">
      <dgm:prSet presAssocID="{98C2A030-DB6F-4FB5-948A-05173DD7F217}" presName="sibTrans" presStyleCnt="0"/>
      <dgm:spPr/>
    </dgm:pt>
    <dgm:pt modelId="{BDFB4CB1-2806-4891-A60F-D4DFE7B7B7A1}" type="pres">
      <dgm:prSet presAssocID="{C669BAC8-8F8D-4493-90C6-9673922F6267}" presName="composite" presStyleCnt="0"/>
      <dgm:spPr/>
    </dgm:pt>
    <dgm:pt modelId="{FE90ACEA-8867-4EC5-983C-B6571055E5B8}" type="pres">
      <dgm:prSet presAssocID="{C669BAC8-8F8D-4493-90C6-9673922F6267}" presName="bentUpArrow1" presStyleLbl="alignImgPlace1" presStyleIdx="1" presStyleCnt="2"/>
      <dgm:spPr/>
    </dgm:pt>
    <dgm:pt modelId="{27A132C8-6D81-4A1A-9133-052BF15769E6}" type="pres">
      <dgm:prSet presAssocID="{C669BAC8-8F8D-4493-90C6-9673922F626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33880-7762-40F5-A8ED-62F7C0DCF398}" type="pres">
      <dgm:prSet presAssocID="{C669BAC8-8F8D-4493-90C6-9673922F626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8606A3-5B5B-444E-AB49-3936CC5C11A3}" type="pres">
      <dgm:prSet presAssocID="{49510615-12EC-41B8-8F86-EF9DA7EBC563}" presName="sibTrans" presStyleCnt="0"/>
      <dgm:spPr/>
    </dgm:pt>
    <dgm:pt modelId="{F3BE4E07-AC07-42B0-B4A9-333D84F3B1BA}" type="pres">
      <dgm:prSet presAssocID="{C4E8EAC8-05DC-480A-ACFE-3180ACAC8F4B}" presName="composite" presStyleCnt="0"/>
      <dgm:spPr/>
    </dgm:pt>
    <dgm:pt modelId="{3C7760E3-AF2F-47C2-A961-814CF9220ABE}" type="pres">
      <dgm:prSet presAssocID="{C4E8EAC8-05DC-480A-ACFE-3180ACAC8F4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BEA25-D2CA-45C2-8F95-AB4B4F8969D1}" type="pres">
      <dgm:prSet presAssocID="{C4E8EAC8-05DC-480A-ACFE-3180ACAC8F4B}" presName="FinalChildText" presStyleLbl="revTx" presStyleIdx="2" presStyleCnt="3" custScaleX="128753" custLinFactNeighborX="1525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CD4A21-695E-4DB9-BF28-22A33E9111BF}" type="presOf" srcId="{5F1A18ED-467B-4E47-9C4E-3ADA93C3FB91}" destId="{0C033880-7762-40F5-A8ED-62F7C0DCF398}" srcOrd="0" destOrd="0" presId="urn:microsoft.com/office/officeart/2005/8/layout/StepDownProcess"/>
    <dgm:cxn modelId="{18915352-5654-4963-BC3F-12BBE5995367}" srcId="{C4E8EAC8-05DC-480A-ACFE-3180ACAC8F4B}" destId="{4E0DF299-9048-4B45-8B91-7A748F1ECF6F}" srcOrd="0" destOrd="0" parTransId="{C3459DDC-5EEA-466F-90B1-CAFAD420BF11}" sibTransId="{DB1B21B4-75CF-45FA-A4B4-05E92A1DB517}"/>
    <dgm:cxn modelId="{5A7EF79E-D6F3-4910-BF66-BF8B2859F89E}" srcId="{1237457D-E389-40B3-9058-69171BF06F59}" destId="{C669BAC8-8F8D-4493-90C6-9673922F6267}" srcOrd="1" destOrd="0" parTransId="{D252B7BB-466D-4B86-99B8-1E5056CADAA0}" sibTransId="{49510615-12EC-41B8-8F86-EF9DA7EBC563}"/>
    <dgm:cxn modelId="{AB302DF2-EC4B-41B7-B643-8BD0D53E7EDB}" type="presOf" srcId="{126B325B-DFD8-4B96-9C11-DC051C6A1369}" destId="{E37FDA5F-885B-4885-8956-4F2E4C260DE9}" srcOrd="0" destOrd="0" presId="urn:microsoft.com/office/officeart/2005/8/layout/StepDownProcess"/>
    <dgm:cxn modelId="{61FC6497-ACB6-4DEA-8E96-25A1DA528493}" type="presOf" srcId="{1237457D-E389-40B3-9058-69171BF06F59}" destId="{D34F0FD4-C6C3-4EBC-808E-1BAC02D06D22}" srcOrd="0" destOrd="0" presId="urn:microsoft.com/office/officeart/2005/8/layout/StepDownProcess"/>
    <dgm:cxn modelId="{56AF1357-B5F2-4976-84A1-AF7F692B7912}" srcId="{C4E8EAC8-05DC-480A-ACFE-3180ACAC8F4B}" destId="{A7914B4B-0C4F-4EC5-9B37-772DC98C48BD}" srcOrd="1" destOrd="0" parTransId="{652F6775-5F58-48DF-A3F5-DBB0E452F81B}" sibTransId="{7D16156B-16DB-450B-B290-2001650F2FF9}"/>
    <dgm:cxn modelId="{BCBE9115-295B-4A0C-B8F6-7D5A78FF9E39}" srcId="{1237457D-E389-40B3-9058-69171BF06F59}" destId="{C4E8EAC8-05DC-480A-ACFE-3180ACAC8F4B}" srcOrd="2" destOrd="0" parTransId="{7AF44B8E-B9AF-429F-837B-9FFABDF8F617}" sibTransId="{D1A7B0D3-2603-4230-A878-C1592E3C4E51}"/>
    <dgm:cxn modelId="{6CE3A383-CF57-4328-A59C-B5759E95AB4B}" srcId="{C669BAC8-8F8D-4493-90C6-9673922F6267}" destId="{5F1A18ED-467B-4E47-9C4E-3ADA93C3FB91}" srcOrd="0" destOrd="0" parTransId="{C748B044-65AE-4843-9EFE-781ACF781F12}" sibTransId="{D385A32D-2BF5-4CE5-872C-EB85B3D3289A}"/>
    <dgm:cxn modelId="{7F49D3B7-F62F-48DE-9ECD-CFC88198FDCC}" type="presOf" srcId="{C669BAC8-8F8D-4493-90C6-9673922F6267}" destId="{27A132C8-6D81-4A1A-9133-052BF15769E6}" srcOrd="0" destOrd="0" presId="urn:microsoft.com/office/officeart/2005/8/layout/StepDownProcess"/>
    <dgm:cxn modelId="{82ED1016-0132-4AA2-9C64-DA800187D718}" type="presOf" srcId="{C4E8EAC8-05DC-480A-ACFE-3180ACAC8F4B}" destId="{3C7760E3-AF2F-47C2-A961-814CF9220ABE}" srcOrd="0" destOrd="0" presId="urn:microsoft.com/office/officeart/2005/8/layout/StepDownProcess"/>
    <dgm:cxn modelId="{87B0F6FE-7A93-42C9-A62C-BEA4140C3088}" type="presOf" srcId="{A7914B4B-0C4F-4EC5-9B37-772DC98C48BD}" destId="{3F4BEA25-D2CA-45C2-8F95-AB4B4F8969D1}" srcOrd="0" destOrd="1" presId="urn:microsoft.com/office/officeart/2005/8/layout/StepDownProcess"/>
    <dgm:cxn modelId="{54661EE4-AD0A-4CB3-900F-A170C92BBB88}" type="presOf" srcId="{4E0DF299-9048-4B45-8B91-7A748F1ECF6F}" destId="{3F4BEA25-D2CA-45C2-8F95-AB4B4F8969D1}" srcOrd="0" destOrd="0" presId="urn:microsoft.com/office/officeart/2005/8/layout/StepDownProcess"/>
    <dgm:cxn modelId="{E8D0467B-8219-4493-8179-C7601083C9DB}" type="presOf" srcId="{AF594F6E-E953-470B-9A05-3CD76B95BCA1}" destId="{0DA0FBC8-227B-464D-96D8-CC62231616B3}" srcOrd="0" destOrd="0" presId="urn:microsoft.com/office/officeart/2005/8/layout/StepDownProcess"/>
    <dgm:cxn modelId="{5498E34F-F65D-4DFE-B2E7-92820C435CDC}" srcId="{AF594F6E-E953-470B-9A05-3CD76B95BCA1}" destId="{126B325B-DFD8-4B96-9C11-DC051C6A1369}" srcOrd="0" destOrd="0" parTransId="{73A3A2A1-0800-499D-A3D3-0FED05D777F7}" sibTransId="{C28D7BC1-CE7B-4F0F-A363-2D7D50F6F08D}"/>
    <dgm:cxn modelId="{D4DC29CF-1843-47B0-9A52-D53203B3F55A}" srcId="{1237457D-E389-40B3-9058-69171BF06F59}" destId="{AF594F6E-E953-470B-9A05-3CD76B95BCA1}" srcOrd="0" destOrd="0" parTransId="{5EA3D745-7789-4A08-985A-111724664A61}" sibTransId="{98C2A030-DB6F-4FB5-948A-05173DD7F217}"/>
    <dgm:cxn modelId="{D89F4331-4125-4543-B11D-D1B2947E1ACC}" type="presParOf" srcId="{D34F0FD4-C6C3-4EBC-808E-1BAC02D06D22}" destId="{2975745A-7D36-4007-A60F-8E405779EF75}" srcOrd="0" destOrd="0" presId="urn:microsoft.com/office/officeart/2005/8/layout/StepDownProcess"/>
    <dgm:cxn modelId="{C9FEA431-C5AB-4E95-AC34-9230C1D008E9}" type="presParOf" srcId="{2975745A-7D36-4007-A60F-8E405779EF75}" destId="{50E66ED8-FC86-414A-8E44-8EE06F674C37}" srcOrd="0" destOrd="0" presId="urn:microsoft.com/office/officeart/2005/8/layout/StepDownProcess"/>
    <dgm:cxn modelId="{BE5E5F62-E8F9-4F8E-BE50-476A7684C8F6}" type="presParOf" srcId="{2975745A-7D36-4007-A60F-8E405779EF75}" destId="{0DA0FBC8-227B-464D-96D8-CC62231616B3}" srcOrd="1" destOrd="0" presId="urn:microsoft.com/office/officeart/2005/8/layout/StepDownProcess"/>
    <dgm:cxn modelId="{6E176748-0E01-435B-9CDE-1289445C5EE7}" type="presParOf" srcId="{2975745A-7D36-4007-A60F-8E405779EF75}" destId="{E37FDA5F-885B-4885-8956-4F2E4C260DE9}" srcOrd="2" destOrd="0" presId="urn:microsoft.com/office/officeart/2005/8/layout/StepDownProcess"/>
    <dgm:cxn modelId="{781C0F4A-956F-4523-904E-DB179A29D14D}" type="presParOf" srcId="{D34F0FD4-C6C3-4EBC-808E-1BAC02D06D22}" destId="{F409132C-4CCA-419C-B51D-0A29643F6CD1}" srcOrd="1" destOrd="0" presId="urn:microsoft.com/office/officeart/2005/8/layout/StepDownProcess"/>
    <dgm:cxn modelId="{2C0CAB47-8D23-46F1-ACC0-BB5290597C37}" type="presParOf" srcId="{D34F0FD4-C6C3-4EBC-808E-1BAC02D06D22}" destId="{BDFB4CB1-2806-4891-A60F-D4DFE7B7B7A1}" srcOrd="2" destOrd="0" presId="urn:microsoft.com/office/officeart/2005/8/layout/StepDownProcess"/>
    <dgm:cxn modelId="{BEF080DC-6403-4E7A-A807-03D68B4ED295}" type="presParOf" srcId="{BDFB4CB1-2806-4891-A60F-D4DFE7B7B7A1}" destId="{FE90ACEA-8867-4EC5-983C-B6571055E5B8}" srcOrd="0" destOrd="0" presId="urn:microsoft.com/office/officeart/2005/8/layout/StepDownProcess"/>
    <dgm:cxn modelId="{32C61BFD-15D9-4D55-A800-D3310E9BC7FF}" type="presParOf" srcId="{BDFB4CB1-2806-4891-A60F-D4DFE7B7B7A1}" destId="{27A132C8-6D81-4A1A-9133-052BF15769E6}" srcOrd="1" destOrd="0" presId="urn:microsoft.com/office/officeart/2005/8/layout/StepDownProcess"/>
    <dgm:cxn modelId="{99105DB4-648E-4FC4-9F5E-FDEA0B5E2F5C}" type="presParOf" srcId="{BDFB4CB1-2806-4891-A60F-D4DFE7B7B7A1}" destId="{0C033880-7762-40F5-A8ED-62F7C0DCF398}" srcOrd="2" destOrd="0" presId="urn:microsoft.com/office/officeart/2005/8/layout/StepDownProcess"/>
    <dgm:cxn modelId="{976388D1-2146-4065-9A9B-B0007103CAC7}" type="presParOf" srcId="{D34F0FD4-C6C3-4EBC-808E-1BAC02D06D22}" destId="{F38606A3-5B5B-444E-AB49-3936CC5C11A3}" srcOrd="3" destOrd="0" presId="urn:microsoft.com/office/officeart/2005/8/layout/StepDownProcess"/>
    <dgm:cxn modelId="{8D7A845C-1F64-4681-8A1A-9B66AC4AE2E3}" type="presParOf" srcId="{D34F0FD4-C6C3-4EBC-808E-1BAC02D06D22}" destId="{F3BE4E07-AC07-42B0-B4A9-333D84F3B1BA}" srcOrd="4" destOrd="0" presId="urn:microsoft.com/office/officeart/2005/8/layout/StepDownProcess"/>
    <dgm:cxn modelId="{266D1E1D-4C46-4867-8F98-E589F00B2431}" type="presParOf" srcId="{F3BE4E07-AC07-42B0-B4A9-333D84F3B1BA}" destId="{3C7760E3-AF2F-47C2-A961-814CF9220ABE}" srcOrd="0" destOrd="0" presId="urn:microsoft.com/office/officeart/2005/8/layout/StepDownProcess"/>
    <dgm:cxn modelId="{A3153D8F-6297-4D50-B662-9247155B082E}" type="presParOf" srcId="{F3BE4E07-AC07-42B0-B4A9-333D84F3B1BA}" destId="{3F4BEA25-D2CA-45C2-8F95-AB4B4F8969D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034C5D-FD09-49B4-9495-E4DE1EFAE407}">
      <dgm:prSet/>
      <dgm:spPr/>
      <dgm:t>
        <a:bodyPr/>
        <a:lstStyle/>
        <a:p>
          <a:r>
            <a:rPr lang="en-US" dirty="0" smtClean="0"/>
            <a:t>Install </a:t>
          </a:r>
          <a:r>
            <a:rPr lang="en-US" dirty="0" err="1" smtClean="0"/>
            <a:t>SpecsFor</a:t>
          </a:r>
          <a:r>
            <a:rPr lang="en-US" dirty="0" smtClean="0"/>
            <a:t> and </a:t>
          </a:r>
          <a:r>
            <a:rPr lang="en-US" dirty="0" err="1" smtClean="0"/>
            <a:t>SpecsFor.Mvc</a:t>
          </a:r>
          <a:endParaRPr lang="en-US" dirty="0"/>
        </a:p>
      </dgm:t>
    </dgm:pt>
    <dgm:pt modelId="{EDA47FDF-E76C-45D0-8AFA-62BC4A5638C7}" type="parTrans" cxnId="{3065E86D-A8D2-4776-9C4A-C6E71D80F8C5}">
      <dgm:prSet/>
      <dgm:spPr/>
      <dgm:t>
        <a:bodyPr/>
        <a:lstStyle/>
        <a:p>
          <a:endParaRPr lang="en-US"/>
        </a:p>
      </dgm:t>
    </dgm:pt>
    <dgm:pt modelId="{A2DF65A3-37CB-4B8A-889B-E102FDD50C36}" type="sibTrans" cxnId="{3065E86D-A8D2-4776-9C4A-C6E71D80F8C5}">
      <dgm:prSet/>
      <dgm:spPr/>
      <dgm:t>
        <a:bodyPr/>
        <a:lstStyle/>
        <a:p>
          <a:endParaRPr lang="en-US"/>
        </a:p>
      </dgm:t>
    </dgm:pt>
    <dgm:pt modelId="{D1FD6FBC-F4E3-49C3-9F1D-21D10045CB21}">
      <dgm:prSet/>
      <dgm:spPr/>
      <dgm:t>
        <a:bodyPr/>
        <a:lstStyle/>
        <a:p>
          <a:r>
            <a:rPr lang="en-US" dirty="0" smtClean="0"/>
            <a:t>Ping me online:</a:t>
          </a:r>
          <a:endParaRPr lang="en-US" dirty="0"/>
        </a:p>
      </dgm:t>
    </dgm:pt>
    <dgm:pt modelId="{01C9C747-AEFD-4F4D-9ABD-935972411182}" type="parTrans" cxnId="{4B4AAA61-02DC-4929-9E81-21D2B95A247D}">
      <dgm:prSet/>
      <dgm:spPr/>
      <dgm:t>
        <a:bodyPr/>
        <a:lstStyle/>
        <a:p>
          <a:endParaRPr lang="en-US"/>
        </a:p>
      </dgm:t>
    </dgm:pt>
    <dgm:pt modelId="{9350F81F-E8D8-4A1F-8BA9-9285E5FE02D0}" type="sibTrans" cxnId="{4B4AAA61-02DC-4929-9E81-21D2B95A247D}">
      <dgm:prSet/>
      <dgm:spPr/>
      <dgm:t>
        <a:bodyPr/>
        <a:lstStyle/>
        <a:p>
          <a:endParaRPr lang="en-US"/>
        </a:p>
      </dgm:t>
    </dgm:pt>
    <dgm:pt modelId="{90B52E4D-1B18-491C-B613-32646F65182F}">
      <dgm:prSet/>
      <dgm:spPr/>
      <dgm:t>
        <a:bodyPr/>
        <a:lstStyle/>
        <a:p>
          <a:r>
            <a:rPr lang="en-US" dirty="0" smtClean="0"/>
            <a:t>@</a:t>
          </a:r>
          <a:r>
            <a:rPr lang="en-US" dirty="0" err="1" smtClean="0"/>
            <a:t>matthoneycutt</a:t>
          </a:r>
          <a:endParaRPr lang="en-US" dirty="0"/>
        </a:p>
      </dgm:t>
    </dgm:pt>
    <dgm:pt modelId="{12A08FDC-F9B8-4BD0-B06B-387CCC11FEC9}" type="parTrans" cxnId="{37EF9D2F-65BC-40B3-BE67-4BAA2C88B9EE}">
      <dgm:prSet/>
      <dgm:spPr/>
      <dgm:t>
        <a:bodyPr/>
        <a:lstStyle/>
        <a:p>
          <a:endParaRPr lang="en-US"/>
        </a:p>
      </dgm:t>
    </dgm:pt>
    <dgm:pt modelId="{6F9407AD-CA6D-4297-8545-511D1C02DC59}" type="sibTrans" cxnId="{37EF9D2F-65BC-40B3-BE67-4BAA2C88B9EE}">
      <dgm:prSet/>
      <dgm:spPr/>
      <dgm:t>
        <a:bodyPr/>
        <a:lstStyle/>
        <a:p>
          <a:endParaRPr lang="en-US"/>
        </a:p>
      </dgm:t>
    </dgm:pt>
    <dgm:pt modelId="{0F23B8B5-95F4-44E2-AEDA-8F064EDDAE30}">
      <dgm:prSet/>
      <dgm:spPr/>
      <dgm:t>
        <a:bodyPr/>
        <a:lstStyle/>
        <a:p>
          <a:r>
            <a:rPr lang="en-US" dirty="0" smtClean="0"/>
            <a:t>Follow my blog:</a:t>
          </a:r>
          <a:endParaRPr lang="en-US" dirty="0"/>
        </a:p>
      </dgm:t>
    </dgm:pt>
    <dgm:pt modelId="{E1DC146C-85F0-4C54-9A3C-E1CF21276EB2}" type="parTrans" cxnId="{28D2DCFA-D56D-4799-8284-0DAF131F4EF1}">
      <dgm:prSet/>
      <dgm:spPr/>
      <dgm:t>
        <a:bodyPr/>
        <a:lstStyle/>
        <a:p>
          <a:endParaRPr lang="en-US"/>
        </a:p>
      </dgm:t>
    </dgm:pt>
    <dgm:pt modelId="{4EBEC58A-CC51-4305-88F9-836A90595ABF}" type="sibTrans" cxnId="{28D2DCFA-D56D-4799-8284-0DAF131F4EF1}">
      <dgm:prSet/>
      <dgm:spPr/>
      <dgm:t>
        <a:bodyPr/>
        <a:lstStyle/>
        <a:p>
          <a:endParaRPr lang="en-US"/>
        </a:p>
      </dgm:t>
    </dgm:pt>
    <dgm:pt modelId="{94B98A48-2A24-46D5-87D8-D8A26F1C4012}">
      <dgm:prSet/>
      <dgm:spPr/>
      <dgm:t>
        <a:bodyPr/>
        <a:lstStyle/>
        <a:p>
          <a:r>
            <a:rPr lang="en-US" dirty="0" smtClean="0"/>
            <a:t>http://trycatchfail.com</a:t>
          </a:r>
          <a:endParaRPr lang="en-US" dirty="0"/>
        </a:p>
      </dgm:t>
    </dgm:pt>
    <dgm:pt modelId="{7626055F-F311-48C7-8CC7-52D3EAC793AD}" type="parTrans" cxnId="{A58177A4-6E25-425C-96CF-6E5222087A0C}">
      <dgm:prSet/>
      <dgm:spPr/>
      <dgm:t>
        <a:bodyPr/>
        <a:lstStyle/>
        <a:p>
          <a:endParaRPr lang="en-US"/>
        </a:p>
      </dgm:t>
    </dgm:pt>
    <dgm:pt modelId="{5BFAAC4B-6D0D-4F70-8C39-553B5D2271E5}" type="sibTrans" cxnId="{A58177A4-6E25-425C-96CF-6E5222087A0C}">
      <dgm:prSet/>
      <dgm:spPr/>
      <dgm:t>
        <a:bodyPr/>
        <a:lstStyle/>
        <a:p>
          <a:endParaRPr lang="en-US"/>
        </a:p>
      </dgm:t>
    </dgm:pt>
    <dgm:pt modelId="{23559814-199A-4669-8E5E-F18CE9B2C44D}">
      <dgm:prSet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C1018606-84FC-4EA4-AF6C-6CE8F24D4240}" type="sibTrans" cxnId="{E9F4B743-99B4-4D0A-B2E5-70F731BD9675}">
      <dgm:prSet/>
      <dgm:spPr/>
      <dgm:t>
        <a:bodyPr/>
        <a:lstStyle/>
        <a:p>
          <a:endParaRPr lang="en-US"/>
        </a:p>
      </dgm:t>
    </dgm:pt>
    <dgm:pt modelId="{F5D00008-0F7F-4461-9ACE-A38A3B7C192B}" type="parTrans" cxnId="{E9F4B743-99B4-4D0A-B2E5-70F731BD9675}">
      <dgm:prSet/>
      <dgm:spPr/>
      <dgm:t>
        <a:bodyPr/>
        <a:lstStyle/>
        <a:p>
          <a:endParaRPr lang="en-US"/>
        </a:p>
      </dgm:t>
    </dgm:pt>
    <dgm:pt modelId="{CCB6682E-9CA7-4D07-85F6-3AFB5100A5F3}">
      <dgm:prSet/>
      <dgm:spPr/>
      <dgm:t>
        <a:bodyPr/>
        <a:lstStyle/>
        <a:p>
          <a:r>
            <a:rPr lang="en-US" dirty="0" smtClean="0"/>
            <a:t>Come see me tomorrow!</a:t>
          </a:r>
          <a:endParaRPr lang="en-US" dirty="0"/>
        </a:p>
      </dgm:t>
    </dgm:pt>
    <dgm:pt modelId="{1D37D307-3483-4614-9B8C-6D4F7AC2C934}" type="parTrans" cxnId="{4863AB8B-0DCD-4A78-8783-BF3859874ECE}">
      <dgm:prSet/>
      <dgm:spPr/>
      <dgm:t>
        <a:bodyPr/>
        <a:lstStyle/>
        <a:p>
          <a:endParaRPr lang="en-US"/>
        </a:p>
      </dgm:t>
    </dgm:pt>
    <dgm:pt modelId="{59DC6F73-06F2-4F06-B2C7-3A43055BC219}" type="sibTrans" cxnId="{4863AB8B-0DCD-4A78-8783-BF3859874ECE}">
      <dgm:prSet/>
      <dgm:spPr/>
      <dgm:t>
        <a:bodyPr/>
        <a:lstStyle/>
        <a:p>
          <a:endParaRPr lang="en-US"/>
        </a:p>
      </dgm:t>
    </dgm:pt>
    <dgm:pt modelId="{9B7616AC-502B-44E8-A5AC-D1A99F362E1B}">
      <dgm:prSet/>
      <dgm:spPr/>
      <dgm:t>
        <a:bodyPr/>
        <a:lstStyle/>
        <a:p>
          <a:r>
            <a:rPr lang="en-US" dirty="0" smtClean="0"/>
            <a:t>Last session of the day, learn about cloud-enabling this app!</a:t>
          </a:r>
          <a:endParaRPr lang="en-US" dirty="0"/>
        </a:p>
      </dgm:t>
    </dgm:pt>
    <dgm:pt modelId="{0F17DACA-6A25-4638-B5DB-55435FD1C399}" type="parTrans" cxnId="{1BD95993-F5E6-411E-B49E-086961C6DDBE}">
      <dgm:prSet/>
      <dgm:spPr/>
      <dgm:t>
        <a:bodyPr/>
        <a:lstStyle/>
        <a:p>
          <a:endParaRPr lang="en-US"/>
        </a:p>
      </dgm:t>
    </dgm:pt>
    <dgm:pt modelId="{19CE5B93-C3C1-4EEC-A6BE-C644B6938A8E}" type="sibTrans" cxnId="{1BD95993-F5E6-411E-B49E-086961C6DDBE}">
      <dgm:prSet/>
      <dgm:spPr/>
      <dgm:t>
        <a:bodyPr/>
        <a:lstStyle/>
        <a:p>
          <a:endParaRPr lang="en-US"/>
        </a:p>
      </dgm:t>
    </dgm:pt>
    <dgm:pt modelId="{C5479143-73B7-4378-8ED9-D21BAB8EFE04}">
      <dgm:prSet/>
      <dgm:spPr/>
      <dgm:t>
        <a:bodyPr/>
        <a:lstStyle/>
        <a:p>
          <a:endParaRPr lang="en-US" dirty="0"/>
        </a:p>
      </dgm:t>
    </dgm:pt>
    <dgm:pt modelId="{F5B360CC-CDFD-4998-A4C6-D0DB76E10061}" type="parTrans" cxnId="{9783AC20-0208-4D4D-80A3-38642C227A47}">
      <dgm:prSet/>
      <dgm:spPr/>
      <dgm:t>
        <a:bodyPr/>
        <a:lstStyle/>
        <a:p>
          <a:endParaRPr lang="en-US"/>
        </a:p>
      </dgm:t>
    </dgm:pt>
    <dgm:pt modelId="{00C1E5D1-2E0F-4C60-80B4-68E0A2AECED6}" type="sibTrans" cxnId="{9783AC20-0208-4D4D-80A3-38642C227A47}">
      <dgm:prSet/>
      <dgm:spPr/>
      <dgm:t>
        <a:bodyPr/>
        <a:lstStyle/>
        <a:p>
          <a:endParaRPr lang="en-US"/>
        </a:p>
      </dgm:t>
    </dgm:pt>
    <dgm:pt modelId="{F232CB17-EE66-4ED8-B470-9A83569A5914}" type="pres">
      <dgm:prSet presAssocID="{1237457D-E389-40B3-9058-69171BF06F5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981F6B-869C-41BA-B54E-35A3E02A1D8B}" type="pres">
      <dgm:prSet presAssocID="{CCB6682E-9CA7-4D07-85F6-3AFB5100A5F3}" presName="parentLin" presStyleCnt="0"/>
      <dgm:spPr/>
    </dgm:pt>
    <dgm:pt modelId="{51E73D18-B0A1-44ED-8BC3-FAF175B97827}" type="pres">
      <dgm:prSet presAssocID="{CCB6682E-9CA7-4D07-85F6-3AFB5100A5F3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6250B22-1CBE-46C6-B070-A2EC8485F884}" type="pres">
      <dgm:prSet presAssocID="{CCB6682E-9CA7-4D07-85F6-3AFB5100A5F3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1996C-6D1E-4137-8FCB-AAE7F6C5B8A3}" type="pres">
      <dgm:prSet presAssocID="{CCB6682E-9CA7-4D07-85F6-3AFB5100A5F3}" presName="negativeSpace" presStyleCnt="0"/>
      <dgm:spPr/>
    </dgm:pt>
    <dgm:pt modelId="{FA34C827-657B-41A0-8607-AD9D85AFE689}" type="pres">
      <dgm:prSet presAssocID="{CCB6682E-9CA7-4D07-85F6-3AFB5100A5F3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72EAF-5923-4C3B-B7C8-45E72B810A32}" type="pres">
      <dgm:prSet presAssocID="{59DC6F73-06F2-4F06-B2C7-3A43055BC219}" presName="spaceBetweenRectangles" presStyleCnt="0"/>
      <dgm:spPr/>
    </dgm:pt>
    <dgm:pt modelId="{594A448C-71C0-42BC-A0B9-201961C6E0B2}" type="pres">
      <dgm:prSet presAssocID="{74034C5D-FD09-49B4-9495-E4DE1EFAE407}" presName="parentLin" presStyleCnt="0"/>
      <dgm:spPr/>
      <dgm:t>
        <a:bodyPr/>
        <a:lstStyle/>
        <a:p>
          <a:endParaRPr lang="en-US"/>
        </a:p>
      </dgm:t>
    </dgm:pt>
    <dgm:pt modelId="{F23FEB27-2B07-48D1-9CD3-383943D086CD}" type="pres">
      <dgm:prSet presAssocID="{74034C5D-FD09-49B4-9495-E4DE1EFAE407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F73A44A-03DB-4E80-A4AB-3739B1301FA1}" type="pres">
      <dgm:prSet presAssocID="{74034C5D-FD09-49B4-9495-E4DE1EFAE407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6CC6DC-25E3-4C9D-9410-C1F9304659DA}" type="pres">
      <dgm:prSet presAssocID="{74034C5D-FD09-49B4-9495-E4DE1EFAE407}" presName="negativeSpace" presStyleCnt="0"/>
      <dgm:spPr/>
      <dgm:t>
        <a:bodyPr/>
        <a:lstStyle/>
        <a:p>
          <a:endParaRPr lang="en-US"/>
        </a:p>
      </dgm:t>
    </dgm:pt>
    <dgm:pt modelId="{11D599A4-777D-4F3D-B971-DAFAD4B6E3C1}" type="pres">
      <dgm:prSet presAssocID="{74034C5D-FD09-49B4-9495-E4DE1EFAE407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F0822-7D11-4D2C-B1B8-655F6B158B52}" type="pres">
      <dgm:prSet presAssocID="{A2DF65A3-37CB-4B8A-889B-E102FDD50C36}" presName="spaceBetweenRectangles" presStyleCnt="0"/>
      <dgm:spPr/>
      <dgm:t>
        <a:bodyPr/>
        <a:lstStyle/>
        <a:p>
          <a:endParaRPr lang="en-US"/>
        </a:p>
      </dgm:t>
    </dgm:pt>
    <dgm:pt modelId="{3FA36507-26CB-47F3-8C36-EBAD1AF0879F}" type="pres">
      <dgm:prSet presAssocID="{D1FD6FBC-F4E3-49C3-9F1D-21D10045CB21}" presName="parentLin" presStyleCnt="0"/>
      <dgm:spPr/>
      <dgm:t>
        <a:bodyPr/>
        <a:lstStyle/>
        <a:p>
          <a:endParaRPr lang="en-US"/>
        </a:p>
      </dgm:t>
    </dgm:pt>
    <dgm:pt modelId="{0E7628B2-A958-487C-8E9D-56E276D248BF}" type="pres">
      <dgm:prSet presAssocID="{D1FD6FBC-F4E3-49C3-9F1D-21D10045CB21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E8235700-DF44-4E79-8522-50BEBA8EC58A}" type="pres">
      <dgm:prSet presAssocID="{D1FD6FBC-F4E3-49C3-9F1D-21D10045CB21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BE626-31BF-41D8-9422-C0F74CCE6271}" type="pres">
      <dgm:prSet presAssocID="{D1FD6FBC-F4E3-49C3-9F1D-21D10045CB21}" presName="negativeSpace" presStyleCnt="0"/>
      <dgm:spPr/>
      <dgm:t>
        <a:bodyPr/>
        <a:lstStyle/>
        <a:p>
          <a:endParaRPr lang="en-US"/>
        </a:p>
      </dgm:t>
    </dgm:pt>
    <dgm:pt modelId="{CCE3C189-25EC-49C9-9B62-1074B733A15F}" type="pres">
      <dgm:prSet presAssocID="{D1FD6FBC-F4E3-49C3-9F1D-21D10045CB21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A62E7-4599-4E6C-9190-FC9FB1B05EC2}" type="pres">
      <dgm:prSet presAssocID="{9350F81F-E8D8-4A1F-8BA9-9285E5FE02D0}" presName="spaceBetweenRectangles" presStyleCnt="0"/>
      <dgm:spPr/>
      <dgm:t>
        <a:bodyPr/>
        <a:lstStyle/>
        <a:p>
          <a:endParaRPr lang="en-US"/>
        </a:p>
      </dgm:t>
    </dgm:pt>
    <dgm:pt modelId="{A0180224-996C-41C7-A56A-A5A1576E823E}" type="pres">
      <dgm:prSet presAssocID="{0F23B8B5-95F4-44E2-AEDA-8F064EDDAE30}" presName="parentLin" presStyleCnt="0"/>
      <dgm:spPr/>
      <dgm:t>
        <a:bodyPr/>
        <a:lstStyle/>
        <a:p>
          <a:endParaRPr lang="en-US"/>
        </a:p>
      </dgm:t>
    </dgm:pt>
    <dgm:pt modelId="{793CCAE7-66D5-44F6-B260-2B302FB16AF8}" type="pres">
      <dgm:prSet presAssocID="{0F23B8B5-95F4-44E2-AEDA-8F064EDDAE30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242BEC13-8925-48C6-BA78-69940B9F3172}" type="pres">
      <dgm:prSet presAssocID="{0F23B8B5-95F4-44E2-AEDA-8F064EDDAE3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7F867E-D432-4D0E-B4E6-2E11ABA4A46F}" type="pres">
      <dgm:prSet presAssocID="{0F23B8B5-95F4-44E2-AEDA-8F064EDDAE30}" presName="negativeSpace" presStyleCnt="0"/>
      <dgm:spPr/>
      <dgm:t>
        <a:bodyPr/>
        <a:lstStyle/>
        <a:p>
          <a:endParaRPr lang="en-US"/>
        </a:p>
      </dgm:t>
    </dgm:pt>
    <dgm:pt modelId="{85B36885-426C-4CDD-98BC-6CDB65DF444C}" type="pres">
      <dgm:prSet presAssocID="{0F23B8B5-95F4-44E2-AEDA-8F064EDDAE30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BCBA85-C729-4EAD-B8B9-1DD868537C71}" type="presOf" srcId="{D1FD6FBC-F4E3-49C3-9F1D-21D10045CB21}" destId="{E8235700-DF44-4E79-8522-50BEBA8EC58A}" srcOrd="1" destOrd="0" presId="urn:microsoft.com/office/officeart/2005/8/layout/list1"/>
    <dgm:cxn modelId="{1BD95993-F5E6-411E-B49E-086961C6DDBE}" srcId="{CCB6682E-9CA7-4D07-85F6-3AFB5100A5F3}" destId="{9B7616AC-502B-44E8-A5AC-D1A99F362E1B}" srcOrd="0" destOrd="0" parTransId="{0F17DACA-6A25-4638-B5DB-55435FD1C399}" sibTransId="{19CE5B93-C3C1-4EEC-A6BE-C644B6938A8E}"/>
    <dgm:cxn modelId="{75A72B28-36C3-420B-8611-EC9106BDBBE3}" type="presOf" srcId="{74034C5D-FD09-49B4-9495-E4DE1EFAE407}" destId="{F23FEB27-2B07-48D1-9CD3-383943D086CD}" srcOrd="0" destOrd="0" presId="urn:microsoft.com/office/officeart/2005/8/layout/list1"/>
    <dgm:cxn modelId="{28D2DCFA-D56D-4799-8284-0DAF131F4EF1}" srcId="{1237457D-E389-40B3-9058-69171BF06F59}" destId="{0F23B8B5-95F4-44E2-AEDA-8F064EDDAE30}" srcOrd="3" destOrd="0" parTransId="{E1DC146C-85F0-4C54-9A3C-E1CF21276EB2}" sibTransId="{4EBEC58A-CC51-4305-88F9-836A90595ABF}"/>
    <dgm:cxn modelId="{A9F0A015-BDF6-464D-9077-CE46F7340F04}" type="presOf" srcId="{1237457D-E389-40B3-9058-69171BF06F59}" destId="{F232CB17-EE66-4ED8-B470-9A83569A5914}" srcOrd="0" destOrd="0" presId="urn:microsoft.com/office/officeart/2005/8/layout/list1"/>
    <dgm:cxn modelId="{E9F4B743-99B4-4D0A-B2E5-70F731BD9675}" srcId="{74034C5D-FD09-49B4-9495-E4DE1EFAE407}" destId="{23559814-199A-4669-8E5E-F18CE9B2C44D}" srcOrd="0" destOrd="0" parTransId="{F5D00008-0F7F-4461-9ACE-A38A3B7C192B}" sibTransId="{C1018606-84FC-4EA4-AF6C-6CE8F24D4240}"/>
    <dgm:cxn modelId="{0684C6DA-67AD-417F-8181-C76BDD28845B}" type="presOf" srcId="{CCB6682E-9CA7-4D07-85F6-3AFB5100A5F3}" destId="{51E73D18-B0A1-44ED-8BC3-FAF175B97827}" srcOrd="0" destOrd="0" presId="urn:microsoft.com/office/officeart/2005/8/layout/list1"/>
    <dgm:cxn modelId="{7E290F33-A9D0-4EA2-9A7F-4ED23C1B3D83}" type="presOf" srcId="{90B52E4D-1B18-491C-B613-32646F65182F}" destId="{CCE3C189-25EC-49C9-9B62-1074B733A15F}" srcOrd="0" destOrd="0" presId="urn:microsoft.com/office/officeart/2005/8/layout/list1"/>
    <dgm:cxn modelId="{C7F947F2-59FF-437E-B4FB-2E35646F4945}" type="presOf" srcId="{94B98A48-2A24-46D5-87D8-D8A26F1C4012}" destId="{85B36885-426C-4CDD-98BC-6CDB65DF444C}" srcOrd="0" destOrd="0" presId="urn:microsoft.com/office/officeart/2005/8/layout/list1"/>
    <dgm:cxn modelId="{9783AC20-0208-4D4D-80A3-38642C227A47}" srcId="{74034C5D-FD09-49B4-9495-E4DE1EFAE407}" destId="{C5479143-73B7-4378-8ED9-D21BAB8EFE04}" srcOrd="1" destOrd="0" parTransId="{F5B360CC-CDFD-4998-A4C6-D0DB76E10061}" sibTransId="{00C1E5D1-2E0F-4C60-80B4-68E0A2AECED6}"/>
    <dgm:cxn modelId="{4863AB8B-0DCD-4A78-8783-BF3859874ECE}" srcId="{1237457D-E389-40B3-9058-69171BF06F59}" destId="{CCB6682E-9CA7-4D07-85F6-3AFB5100A5F3}" srcOrd="0" destOrd="0" parTransId="{1D37D307-3483-4614-9B8C-6D4F7AC2C934}" sibTransId="{59DC6F73-06F2-4F06-B2C7-3A43055BC219}"/>
    <dgm:cxn modelId="{3065E86D-A8D2-4776-9C4A-C6E71D80F8C5}" srcId="{1237457D-E389-40B3-9058-69171BF06F59}" destId="{74034C5D-FD09-49B4-9495-E4DE1EFAE407}" srcOrd="1" destOrd="0" parTransId="{EDA47FDF-E76C-45D0-8AFA-62BC4A5638C7}" sibTransId="{A2DF65A3-37CB-4B8A-889B-E102FDD50C36}"/>
    <dgm:cxn modelId="{6481E57B-3AD1-4A13-9720-E40BF71374B6}" type="presOf" srcId="{23559814-199A-4669-8E5E-F18CE9B2C44D}" destId="{11D599A4-777D-4F3D-B971-DAFAD4B6E3C1}" srcOrd="0" destOrd="0" presId="urn:microsoft.com/office/officeart/2005/8/layout/list1"/>
    <dgm:cxn modelId="{D59FFE90-DBCB-468F-8CD0-86CD0741B43A}" type="presOf" srcId="{CCB6682E-9CA7-4D07-85F6-3AFB5100A5F3}" destId="{D6250B22-1CBE-46C6-B070-A2EC8485F884}" srcOrd="1" destOrd="0" presId="urn:microsoft.com/office/officeart/2005/8/layout/list1"/>
    <dgm:cxn modelId="{A58177A4-6E25-425C-96CF-6E5222087A0C}" srcId="{0F23B8B5-95F4-44E2-AEDA-8F064EDDAE30}" destId="{94B98A48-2A24-46D5-87D8-D8A26F1C4012}" srcOrd="0" destOrd="0" parTransId="{7626055F-F311-48C7-8CC7-52D3EAC793AD}" sibTransId="{5BFAAC4B-6D0D-4F70-8C39-553B5D2271E5}"/>
    <dgm:cxn modelId="{4B4AAA61-02DC-4929-9E81-21D2B95A247D}" srcId="{1237457D-E389-40B3-9058-69171BF06F59}" destId="{D1FD6FBC-F4E3-49C3-9F1D-21D10045CB21}" srcOrd="2" destOrd="0" parTransId="{01C9C747-AEFD-4F4D-9ABD-935972411182}" sibTransId="{9350F81F-E8D8-4A1F-8BA9-9285E5FE02D0}"/>
    <dgm:cxn modelId="{37EF9D2F-65BC-40B3-BE67-4BAA2C88B9EE}" srcId="{D1FD6FBC-F4E3-49C3-9F1D-21D10045CB21}" destId="{90B52E4D-1B18-491C-B613-32646F65182F}" srcOrd="0" destOrd="0" parTransId="{12A08FDC-F9B8-4BD0-B06B-387CCC11FEC9}" sibTransId="{6F9407AD-CA6D-4297-8545-511D1C02DC59}"/>
    <dgm:cxn modelId="{A8805886-C2C2-49BA-8646-D66AF6946B03}" type="presOf" srcId="{0F23B8B5-95F4-44E2-AEDA-8F064EDDAE30}" destId="{242BEC13-8925-48C6-BA78-69940B9F3172}" srcOrd="1" destOrd="0" presId="urn:microsoft.com/office/officeart/2005/8/layout/list1"/>
    <dgm:cxn modelId="{76C476C0-3A5C-47A2-89F3-FB26C1AE73EF}" type="presOf" srcId="{74034C5D-FD09-49B4-9495-E4DE1EFAE407}" destId="{7F73A44A-03DB-4E80-A4AB-3739B1301FA1}" srcOrd="1" destOrd="0" presId="urn:microsoft.com/office/officeart/2005/8/layout/list1"/>
    <dgm:cxn modelId="{78BDC9DD-8930-44E9-813D-2EA88834E11B}" type="presOf" srcId="{9B7616AC-502B-44E8-A5AC-D1A99F362E1B}" destId="{FA34C827-657B-41A0-8607-AD9D85AFE689}" srcOrd="0" destOrd="0" presId="urn:microsoft.com/office/officeart/2005/8/layout/list1"/>
    <dgm:cxn modelId="{A1ECA493-F95F-4E39-8072-620ADE270428}" type="presOf" srcId="{D1FD6FBC-F4E3-49C3-9F1D-21D10045CB21}" destId="{0E7628B2-A958-487C-8E9D-56E276D248BF}" srcOrd="0" destOrd="0" presId="urn:microsoft.com/office/officeart/2005/8/layout/list1"/>
    <dgm:cxn modelId="{0EC7B5F4-3470-4BED-91B5-5FEBE400688C}" type="presOf" srcId="{C5479143-73B7-4378-8ED9-D21BAB8EFE04}" destId="{11D599A4-777D-4F3D-B971-DAFAD4B6E3C1}" srcOrd="0" destOrd="1" presId="urn:microsoft.com/office/officeart/2005/8/layout/list1"/>
    <dgm:cxn modelId="{88DD4917-26C3-44F0-95CB-7798D6AD2653}" type="presOf" srcId="{0F23B8B5-95F4-44E2-AEDA-8F064EDDAE30}" destId="{793CCAE7-66D5-44F6-B260-2B302FB16AF8}" srcOrd="0" destOrd="0" presId="urn:microsoft.com/office/officeart/2005/8/layout/list1"/>
    <dgm:cxn modelId="{1C58C9EC-09D9-4357-A258-D655479A024B}" type="presParOf" srcId="{F232CB17-EE66-4ED8-B470-9A83569A5914}" destId="{70981F6B-869C-41BA-B54E-35A3E02A1D8B}" srcOrd="0" destOrd="0" presId="urn:microsoft.com/office/officeart/2005/8/layout/list1"/>
    <dgm:cxn modelId="{F73ECF2B-48AE-4E62-9B39-806AFD7AC710}" type="presParOf" srcId="{70981F6B-869C-41BA-B54E-35A3E02A1D8B}" destId="{51E73D18-B0A1-44ED-8BC3-FAF175B97827}" srcOrd="0" destOrd="0" presId="urn:microsoft.com/office/officeart/2005/8/layout/list1"/>
    <dgm:cxn modelId="{3090AF7B-5258-492B-B885-6814AA5E10EF}" type="presParOf" srcId="{70981F6B-869C-41BA-B54E-35A3E02A1D8B}" destId="{D6250B22-1CBE-46C6-B070-A2EC8485F884}" srcOrd="1" destOrd="0" presId="urn:microsoft.com/office/officeart/2005/8/layout/list1"/>
    <dgm:cxn modelId="{1264F9F8-29FD-4F45-867F-A9B9B9C53A4A}" type="presParOf" srcId="{F232CB17-EE66-4ED8-B470-9A83569A5914}" destId="{8571996C-6D1E-4137-8FCB-AAE7F6C5B8A3}" srcOrd="1" destOrd="0" presId="urn:microsoft.com/office/officeart/2005/8/layout/list1"/>
    <dgm:cxn modelId="{E3CA57BB-2B84-4D26-A6F6-DE27E844D9C7}" type="presParOf" srcId="{F232CB17-EE66-4ED8-B470-9A83569A5914}" destId="{FA34C827-657B-41A0-8607-AD9D85AFE689}" srcOrd="2" destOrd="0" presId="urn:microsoft.com/office/officeart/2005/8/layout/list1"/>
    <dgm:cxn modelId="{6BD29CD9-5F59-482A-8514-2D2F74ADC062}" type="presParOf" srcId="{F232CB17-EE66-4ED8-B470-9A83569A5914}" destId="{27172EAF-5923-4C3B-B7C8-45E72B810A32}" srcOrd="3" destOrd="0" presId="urn:microsoft.com/office/officeart/2005/8/layout/list1"/>
    <dgm:cxn modelId="{B8F98D37-AFCD-4807-9297-B489531A552C}" type="presParOf" srcId="{F232CB17-EE66-4ED8-B470-9A83569A5914}" destId="{594A448C-71C0-42BC-A0B9-201961C6E0B2}" srcOrd="4" destOrd="0" presId="urn:microsoft.com/office/officeart/2005/8/layout/list1"/>
    <dgm:cxn modelId="{643ACCDD-1310-42DD-ABA2-7DACDDC6A750}" type="presParOf" srcId="{594A448C-71C0-42BC-A0B9-201961C6E0B2}" destId="{F23FEB27-2B07-48D1-9CD3-383943D086CD}" srcOrd="0" destOrd="0" presId="urn:microsoft.com/office/officeart/2005/8/layout/list1"/>
    <dgm:cxn modelId="{E3CE9DD8-B9E0-4167-A634-ECAF702898D9}" type="presParOf" srcId="{594A448C-71C0-42BC-A0B9-201961C6E0B2}" destId="{7F73A44A-03DB-4E80-A4AB-3739B1301FA1}" srcOrd="1" destOrd="0" presId="urn:microsoft.com/office/officeart/2005/8/layout/list1"/>
    <dgm:cxn modelId="{39A9560C-8F46-4042-9766-9708DE69CF76}" type="presParOf" srcId="{F232CB17-EE66-4ED8-B470-9A83569A5914}" destId="{146CC6DC-25E3-4C9D-9410-C1F9304659DA}" srcOrd="5" destOrd="0" presId="urn:microsoft.com/office/officeart/2005/8/layout/list1"/>
    <dgm:cxn modelId="{1A7C91F8-84B5-498D-8E64-7585EAFB9116}" type="presParOf" srcId="{F232CB17-EE66-4ED8-B470-9A83569A5914}" destId="{11D599A4-777D-4F3D-B971-DAFAD4B6E3C1}" srcOrd="6" destOrd="0" presId="urn:microsoft.com/office/officeart/2005/8/layout/list1"/>
    <dgm:cxn modelId="{81377570-78C3-4664-B969-BAC041C11DB5}" type="presParOf" srcId="{F232CB17-EE66-4ED8-B470-9A83569A5914}" destId="{D98F0822-7D11-4D2C-B1B8-655F6B158B52}" srcOrd="7" destOrd="0" presId="urn:microsoft.com/office/officeart/2005/8/layout/list1"/>
    <dgm:cxn modelId="{2B6E6698-4A54-4EBC-B0FA-26865BB3FF42}" type="presParOf" srcId="{F232CB17-EE66-4ED8-B470-9A83569A5914}" destId="{3FA36507-26CB-47F3-8C36-EBAD1AF0879F}" srcOrd="8" destOrd="0" presId="urn:microsoft.com/office/officeart/2005/8/layout/list1"/>
    <dgm:cxn modelId="{A341E296-E543-439A-86F6-7EAA18CB5B24}" type="presParOf" srcId="{3FA36507-26CB-47F3-8C36-EBAD1AF0879F}" destId="{0E7628B2-A958-487C-8E9D-56E276D248BF}" srcOrd="0" destOrd="0" presId="urn:microsoft.com/office/officeart/2005/8/layout/list1"/>
    <dgm:cxn modelId="{85F8B390-0A68-470E-AEB9-5CE1CB194E22}" type="presParOf" srcId="{3FA36507-26CB-47F3-8C36-EBAD1AF0879F}" destId="{E8235700-DF44-4E79-8522-50BEBA8EC58A}" srcOrd="1" destOrd="0" presId="urn:microsoft.com/office/officeart/2005/8/layout/list1"/>
    <dgm:cxn modelId="{DC4F0B9F-1E27-45FC-858A-4A72D5304E47}" type="presParOf" srcId="{F232CB17-EE66-4ED8-B470-9A83569A5914}" destId="{13BBE626-31BF-41D8-9422-C0F74CCE6271}" srcOrd="9" destOrd="0" presId="urn:microsoft.com/office/officeart/2005/8/layout/list1"/>
    <dgm:cxn modelId="{543D1298-172F-4820-B559-1621CD6053C1}" type="presParOf" srcId="{F232CB17-EE66-4ED8-B470-9A83569A5914}" destId="{CCE3C189-25EC-49C9-9B62-1074B733A15F}" srcOrd="10" destOrd="0" presId="urn:microsoft.com/office/officeart/2005/8/layout/list1"/>
    <dgm:cxn modelId="{702B2D74-E8AC-4C05-91C3-2DB872037E8E}" type="presParOf" srcId="{F232CB17-EE66-4ED8-B470-9A83569A5914}" destId="{7D2A62E7-4599-4E6C-9190-FC9FB1B05EC2}" srcOrd="11" destOrd="0" presId="urn:microsoft.com/office/officeart/2005/8/layout/list1"/>
    <dgm:cxn modelId="{D8414586-B720-4547-A625-3E9CE056B7F8}" type="presParOf" srcId="{F232CB17-EE66-4ED8-B470-9A83569A5914}" destId="{A0180224-996C-41C7-A56A-A5A1576E823E}" srcOrd="12" destOrd="0" presId="urn:microsoft.com/office/officeart/2005/8/layout/list1"/>
    <dgm:cxn modelId="{FBBF23FF-0C85-48C6-BC30-9A02206147DA}" type="presParOf" srcId="{A0180224-996C-41C7-A56A-A5A1576E823E}" destId="{793CCAE7-66D5-44F6-B260-2B302FB16AF8}" srcOrd="0" destOrd="0" presId="urn:microsoft.com/office/officeart/2005/8/layout/list1"/>
    <dgm:cxn modelId="{A3E4B29B-5292-4BD8-B3CE-80762AF37CC0}" type="presParOf" srcId="{A0180224-996C-41C7-A56A-A5A1576E823E}" destId="{242BEC13-8925-48C6-BA78-69940B9F3172}" srcOrd="1" destOrd="0" presId="urn:microsoft.com/office/officeart/2005/8/layout/list1"/>
    <dgm:cxn modelId="{DCA317DF-E03E-461F-A101-F183794F0F00}" type="presParOf" srcId="{F232CB17-EE66-4ED8-B470-9A83569A5914}" destId="{227F867E-D432-4D0E-B4E6-2E11ABA4A46F}" srcOrd="13" destOrd="0" presId="urn:microsoft.com/office/officeart/2005/8/layout/list1"/>
    <dgm:cxn modelId="{A87AAAA8-F456-4D31-91F9-37D7ED2E7A9C}" type="presParOf" srcId="{F232CB17-EE66-4ED8-B470-9A83569A5914}" destId="{85B36885-426C-4CDD-98BC-6CDB65DF444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FDD4D9A-CEA3-4778-9CF5-26871A9A42EE}">
      <dgm:prSet phldrT="[Text]"/>
      <dgm:spPr/>
      <dgm:t>
        <a:bodyPr/>
        <a:lstStyle/>
        <a:p>
          <a:r>
            <a:rPr lang="en-US" dirty="0" smtClean="0"/>
            <a:t>Support Request</a:t>
          </a:r>
          <a:endParaRPr lang="en-US" dirty="0"/>
        </a:p>
      </dgm:t>
    </dgm:pt>
    <dgm:pt modelId="{C2F03016-3842-4AAB-B367-C3ECEFAB5338}" type="parTrans" cxnId="{41B7137E-4F3D-4512-B0D3-D622C7A9CEF7}">
      <dgm:prSet/>
      <dgm:spPr/>
      <dgm:t>
        <a:bodyPr/>
        <a:lstStyle/>
        <a:p>
          <a:endParaRPr lang="en-US"/>
        </a:p>
      </dgm:t>
    </dgm:pt>
    <dgm:pt modelId="{F8B91E75-6A34-4088-8D7F-D0293CE19959}" type="sibTrans" cxnId="{41B7137E-4F3D-4512-B0D3-D622C7A9CEF7}">
      <dgm:prSet/>
      <dgm:spPr/>
      <dgm:t>
        <a:bodyPr/>
        <a:lstStyle/>
        <a:p>
          <a:endParaRPr lang="en-US"/>
        </a:p>
      </dgm:t>
    </dgm:pt>
    <dgm:pt modelId="{D44E9308-FB83-4534-81E1-5E284FF2E52B}">
      <dgm:prSet phldrT="[Text]"/>
      <dgm:spPr/>
      <dgm:t>
        <a:bodyPr/>
        <a:lstStyle/>
        <a:p>
          <a:r>
            <a:rPr lang="en-US" dirty="0" smtClean="0"/>
            <a:t>Tracking</a:t>
          </a:r>
          <a:endParaRPr lang="en-US" dirty="0"/>
        </a:p>
      </dgm:t>
    </dgm:pt>
    <dgm:pt modelId="{B88AF0A9-C315-47AF-B350-6014D4C4C898}" type="parTrans" cxnId="{DF50622E-D72E-4C75-9F3C-B712D13F500E}">
      <dgm:prSet/>
      <dgm:spPr/>
      <dgm:t>
        <a:bodyPr/>
        <a:lstStyle/>
        <a:p>
          <a:endParaRPr lang="en-US"/>
        </a:p>
      </dgm:t>
    </dgm:pt>
    <dgm:pt modelId="{CE3B71B6-A42E-45CC-AB86-F510DD7FF975}" type="sibTrans" cxnId="{DF50622E-D72E-4C75-9F3C-B712D13F500E}">
      <dgm:prSet/>
      <dgm:spPr/>
      <dgm:t>
        <a:bodyPr/>
        <a:lstStyle/>
        <a:p>
          <a:endParaRPr lang="en-US"/>
        </a:p>
      </dgm:t>
    </dgm:pt>
    <dgm:pt modelId="{3D6D0C63-70C3-400F-B9E9-85ED8A67FA64}">
      <dgm:prSet phldrT="[Text]"/>
      <dgm:spPr/>
      <dgm:t>
        <a:bodyPr/>
        <a:lstStyle/>
        <a:p>
          <a:r>
            <a:rPr lang="en-US" dirty="0" smtClean="0"/>
            <a:t>Response</a:t>
          </a:r>
          <a:endParaRPr lang="en-US" dirty="0"/>
        </a:p>
      </dgm:t>
    </dgm:pt>
    <dgm:pt modelId="{782C301D-5DD6-4849-849F-FDD50C41FC43}" type="parTrans" cxnId="{A7222B73-5F1B-423F-A3FD-39F4D4D324CE}">
      <dgm:prSet/>
      <dgm:spPr/>
      <dgm:t>
        <a:bodyPr/>
        <a:lstStyle/>
        <a:p>
          <a:endParaRPr lang="en-US"/>
        </a:p>
      </dgm:t>
    </dgm:pt>
    <dgm:pt modelId="{5331F570-44C5-4CB0-A9F4-8A4C3E2005D0}" type="sibTrans" cxnId="{A7222B73-5F1B-423F-A3FD-39F4D4D324CE}">
      <dgm:prSet/>
      <dgm:spPr/>
      <dgm:t>
        <a:bodyPr/>
        <a:lstStyle/>
        <a:p>
          <a:endParaRPr lang="en-US"/>
        </a:p>
      </dgm:t>
    </dgm:pt>
    <dgm:pt modelId="{0A9A86FE-71EA-4D6A-9804-0B4BC5D3C42D}">
      <dgm:prSet phldrT="[Text]" custT="1"/>
      <dgm:spPr/>
      <dgm:t>
        <a:bodyPr/>
        <a:lstStyle/>
        <a:p>
          <a:r>
            <a:rPr lang="en-US" sz="1400" dirty="0" smtClean="0"/>
            <a:t>E-mail</a:t>
          </a:r>
          <a:endParaRPr lang="en-US" sz="1400" dirty="0"/>
        </a:p>
      </dgm:t>
    </dgm:pt>
    <dgm:pt modelId="{3BBEF012-D5B9-4B29-8841-4CA8A1CD4973}" type="parTrans" cxnId="{C2929FB8-6FE0-4378-B52A-EF435BC1BDC7}">
      <dgm:prSet/>
      <dgm:spPr/>
      <dgm:t>
        <a:bodyPr/>
        <a:lstStyle/>
        <a:p>
          <a:endParaRPr lang="en-US"/>
        </a:p>
      </dgm:t>
    </dgm:pt>
    <dgm:pt modelId="{E924027A-5FFE-4DDD-BB0F-F02C5BB0C648}" type="sibTrans" cxnId="{C2929FB8-6FE0-4378-B52A-EF435BC1BDC7}">
      <dgm:prSet/>
      <dgm:spPr/>
      <dgm:t>
        <a:bodyPr/>
        <a:lstStyle/>
        <a:p>
          <a:endParaRPr lang="en-US"/>
        </a:p>
      </dgm:t>
    </dgm:pt>
    <dgm:pt modelId="{BFA00474-5BDC-4816-991E-EE9F94D2E741}">
      <dgm:prSet phldrT="[Text]" custT="1"/>
      <dgm:spPr/>
      <dgm:t>
        <a:bodyPr/>
        <a:lstStyle/>
        <a:p>
          <a:r>
            <a:rPr lang="en-US" sz="1400" dirty="0" smtClean="0"/>
            <a:t>Website</a:t>
          </a:r>
          <a:endParaRPr lang="en-US" sz="1400" dirty="0"/>
        </a:p>
      </dgm:t>
    </dgm:pt>
    <dgm:pt modelId="{E056D363-140E-4EE4-B77A-9B8CF1C54C0A}" type="parTrans" cxnId="{7E4B5977-D1AE-4CD9-8875-BDD87E1CF87F}">
      <dgm:prSet/>
      <dgm:spPr/>
      <dgm:t>
        <a:bodyPr/>
        <a:lstStyle/>
        <a:p>
          <a:endParaRPr lang="en-US"/>
        </a:p>
      </dgm:t>
    </dgm:pt>
    <dgm:pt modelId="{4C6D5DC8-8EB3-4861-9868-6634FE11D10B}" type="sibTrans" cxnId="{7E4B5977-D1AE-4CD9-8875-BDD87E1CF87F}">
      <dgm:prSet/>
      <dgm:spPr/>
      <dgm:t>
        <a:bodyPr/>
        <a:lstStyle/>
        <a:p>
          <a:endParaRPr lang="en-US"/>
        </a:p>
      </dgm:t>
    </dgm:pt>
    <dgm:pt modelId="{057DCC18-763A-4617-BE3E-8A8A5D5BAC96}">
      <dgm:prSet phldrT="[Text]" custT="1"/>
      <dgm:spPr/>
      <dgm:t>
        <a:bodyPr/>
        <a:lstStyle/>
        <a:p>
          <a:r>
            <a:rPr lang="en-US" sz="1400" dirty="0" smtClean="0"/>
            <a:t>Reply via E-mail</a:t>
          </a:r>
          <a:endParaRPr lang="en-US" sz="1400" dirty="0"/>
        </a:p>
      </dgm:t>
    </dgm:pt>
    <dgm:pt modelId="{81413B75-9DC6-47F5-99AD-6271C04E55C9}" type="parTrans" cxnId="{D7F9C058-D20A-4A43-A32E-315479EBD8F7}">
      <dgm:prSet/>
      <dgm:spPr/>
      <dgm:t>
        <a:bodyPr/>
        <a:lstStyle/>
        <a:p>
          <a:endParaRPr lang="en-US"/>
        </a:p>
      </dgm:t>
    </dgm:pt>
    <dgm:pt modelId="{2E01CA7D-3605-4C00-B7BC-603187B44488}" type="sibTrans" cxnId="{D7F9C058-D20A-4A43-A32E-315479EBD8F7}">
      <dgm:prSet/>
      <dgm:spPr/>
      <dgm:t>
        <a:bodyPr/>
        <a:lstStyle/>
        <a:p>
          <a:endParaRPr lang="en-US"/>
        </a:p>
      </dgm:t>
    </dgm:pt>
    <dgm:pt modelId="{D9896909-B80F-42FB-85ED-572F0F189B94}">
      <dgm:prSet phldrT="[Text]" custT="1"/>
      <dgm:spPr/>
      <dgm:t>
        <a:bodyPr/>
        <a:lstStyle/>
        <a:p>
          <a:r>
            <a:rPr lang="en-US" sz="1400" dirty="0" smtClean="0"/>
            <a:t>See what’s waiting</a:t>
          </a:r>
          <a:endParaRPr lang="en-US" sz="1400" dirty="0"/>
        </a:p>
      </dgm:t>
    </dgm:pt>
    <dgm:pt modelId="{89581046-27F1-4952-8586-EDD00349823B}" type="parTrans" cxnId="{234AF1FA-00B6-45A5-84EA-C0E7C65DE2D8}">
      <dgm:prSet/>
      <dgm:spPr/>
      <dgm:t>
        <a:bodyPr/>
        <a:lstStyle/>
        <a:p>
          <a:endParaRPr lang="en-US"/>
        </a:p>
      </dgm:t>
    </dgm:pt>
    <dgm:pt modelId="{B0F217F6-1160-4204-9B17-12AA9A96757E}" type="sibTrans" cxnId="{234AF1FA-00B6-45A5-84EA-C0E7C65DE2D8}">
      <dgm:prSet/>
      <dgm:spPr/>
      <dgm:t>
        <a:bodyPr/>
        <a:lstStyle/>
        <a:p>
          <a:endParaRPr lang="en-US"/>
        </a:p>
      </dgm:t>
    </dgm:pt>
    <dgm:pt modelId="{8E67C3B1-1248-4844-BCB8-27E0A6DC14F9}">
      <dgm:prSet phldrT="[Text]" custT="1"/>
      <dgm:spPr/>
      <dgm:t>
        <a:bodyPr/>
        <a:lstStyle/>
        <a:p>
          <a:r>
            <a:rPr lang="en-US" sz="1400" dirty="0" smtClean="0"/>
            <a:t>See conversations</a:t>
          </a:r>
          <a:endParaRPr lang="en-US" sz="1400" dirty="0"/>
        </a:p>
      </dgm:t>
    </dgm:pt>
    <dgm:pt modelId="{27E0E2FE-1D12-4177-9896-37D18BB85085}" type="parTrans" cxnId="{919BA073-A20D-4DCE-BFD6-2DB1896C4C51}">
      <dgm:prSet/>
      <dgm:spPr/>
      <dgm:t>
        <a:bodyPr/>
        <a:lstStyle/>
        <a:p>
          <a:endParaRPr lang="en-US"/>
        </a:p>
      </dgm:t>
    </dgm:pt>
    <dgm:pt modelId="{015E3250-E5F4-4269-934D-0D28BC10FA1C}" type="sibTrans" cxnId="{919BA073-A20D-4DCE-BFD6-2DB1896C4C51}">
      <dgm:prSet/>
      <dgm:spPr/>
      <dgm:t>
        <a:bodyPr/>
        <a:lstStyle/>
        <a:p>
          <a:endParaRPr lang="en-US"/>
        </a:p>
      </dgm:t>
    </dgm:pt>
    <dgm:pt modelId="{0B0839D6-BB11-4624-92CF-CBE826C2DDFD}">
      <dgm:prSet phldrT="[Text]" custT="1"/>
      <dgm:spPr/>
      <dgm:t>
        <a:bodyPr/>
        <a:lstStyle/>
        <a:p>
          <a:r>
            <a:rPr lang="en-US" sz="1400" dirty="0" smtClean="0"/>
            <a:t>Tag and categorize</a:t>
          </a:r>
          <a:endParaRPr lang="en-US" sz="1400" dirty="0"/>
        </a:p>
      </dgm:t>
    </dgm:pt>
    <dgm:pt modelId="{6B5DC1E5-5308-48CD-9075-90D6A964C519}" type="parTrans" cxnId="{ACCD26F1-561F-4C92-9C0A-69309D65CD31}">
      <dgm:prSet/>
      <dgm:spPr/>
      <dgm:t>
        <a:bodyPr/>
        <a:lstStyle/>
        <a:p>
          <a:endParaRPr lang="en-US"/>
        </a:p>
      </dgm:t>
    </dgm:pt>
    <dgm:pt modelId="{4602EA7B-7E70-4A17-A64D-B04B88B3C597}" type="sibTrans" cxnId="{ACCD26F1-561F-4C92-9C0A-69309D65CD31}">
      <dgm:prSet/>
      <dgm:spPr/>
      <dgm:t>
        <a:bodyPr/>
        <a:lstStyle/>
        <a:p>
          <a:endParaRPr lang="en-US"/>
        </a:p>
      </dgm:t>
    </dgm:pt>
    <dgm:pt modelId="{05376F09-9BEB-4F27-9B6C-036B7228F902}" type="pres">
      <dgm:prSet presAssocID="{1237457D-E389-40B3-9058-69171BF06F5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E2DBF4-252D-49AF-9891-ED7C81E3DC97}" type="pres">
      <dgm:prSet presAssocID="{DFDD4D9A-CEA3-4778-9CF5-26871A9A42EE}" presName="composite" presStyleCnt="0"/>
      <dgm:spPr/>
    </dgm:pt>
    <dgm:pt modelId="{B1A2F4F3-D418-4B45-9AEF-00D0EDDDEBCD}" type="pres">
      <dgm:prSet presAssocID="{DFDD4D9A-CEA3-4778-9CF5-26871A9A42E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76991-21D5-42EE-9DC6-7402F037AF90}" type="pres">
      <dgm:prSet presAssocID="{DFDD4D9A-CEA3-4778-9CF5-26871A9A42EE}" presName="parSh" presStyleLbl="node1" presStyleIdx="0" presStyleCnt="3"/>
      <dgm:spPr/>
      <dgm:t>
        <a:bodyPr/>
        <a:lstStyle/>
        <a:p>
          <a:endParaRPr lang="en-US"/>
        </a:p>
      </dgm:t>
    </dgm:pt>
    <dgm:pt modelId="{06E92CB4-C14C-4BDC-8243-F32C02F88662}" type="pres">
      <dgm:prSet presAssocID="{DFDD4D9A-CEA3-4778-9CF5-26871A9A42EE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9DC8D-0D6E-4426-BA16-0E05F950446E}" type="pres">
      <dgm:prSet presAssocID="{F8B91E75-6A34-4088-8D7F-D0293CE1995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9D01CFE-9301-49D2-86D9-1F8D392D545E}" type="pres">
      <dgm:prSet presAssocID="{F8B91E75-6A34-4088-8D7F-D0293CE19959}" presName="connTx" presStyleLbl="sibTrans2D1" presStyleIdx="0" presStyleCnt="2"/>
      <dgm:spPr/>
      <dgm:t>
        <a:bodyPr/>
        <a:lstStyle/>
        <a:p>
          <a:endParaRPr lang="en-US"/>
        </a:p>
      </dgm:t>
    </dgm:pt>
    <dgm:pt modelId="{04BC21DC-D02B-4C05-88D8-CB15AB7A352E}" type="pres">
      <dgm:prSet presAssocID="{D44E9308-FB83-4534-81E1-5E284FF2E52B}" presName="composite" presStyleCnt="0"/>
      <dgm:spPr/>
    </dgm:pt>
    <dgm:pt modelId="{05F887FA-9FEC-4693-A8FF-BE2C54FF4940}" type="pres">
      <dgm:prSet presAssocID="{D44E9308-FB83-4534-81E1-5E284FF2E52B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E7D60-D801-464B-A558-B4A09B7545C9}" type="pres">
      <dgm:prSet presAssocID="{D44E9308-FB83-4534-81E1-5E284FF2E52B}" presName="parSh" presStyleLbl="node1" presStyleIdx="1" presStyleCnt="3"/>
      <dgm:spPr/>
      <dgm:t>
        <a:bodyPr/>
        <a:lstStyle/>
        <a:p>
          <a:endParaRPr lang="en-US"/>
        </a:p>
      </dgm:t>
    </dgm:pt>
    <dgm:pt modelId="{2AAD56A9-AF00-4076-BF5A-FE869AA5D420}" type="pres">
      <dgm:prSet presAssocID="{D44E9308-FB83-4534-81E1-5E284FF2E52B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AB7E8-029C-4936-BD48-1CCEC43FAD1F}" type="pres">
      <dgm:prSet presAssocID="{CE3B71B6-A42E-45CC-AB86-F510DD7FF975}" presName="sibTrans" presStyleLbl="sibTrans2D1" presStyleIdx="1" presStyleCnt="2"/>
      <dgm:spPr/>
      <dgm:t>
        <a:bodyPr/>
        <a:lstStyle/>
        <a:p>
          <a:endParaRPr lang="en-US"/>
        </a:p>
      </dgm:t>
    </dgm:pt>
    <dgm:pt modelId="{EF7ABE01-5628-4AC9-A091-F8A2096A580F}" type="pres">
      <dgm:prSet presAssocID="{CE3B71B6-A42E-45CC-AB86-F510DD7FF975}" presName="connTx" presStyleLbl="sibTrans2D1" presStyleIdx="1" presStyleCnt="2"/>
      <dgm:spPr/>
      <dgm:t>
        <a:bodyPr/>
        <a:lstStyle/>
        <a:p>
          <a:endParaRPr lang="en-US"/>
        </a:p>
      </dgm:t>
    </dgm:pt>
    <dgm:pt modelId="{83F186B5-0736-4BAB-AA0E-24C357B3AA83}" type="pres">
      <dgm:prSet presAssocID="{3D6D0C63-70C3-400F-B9E9-85ED8A67FA64}" presName="composite" presStyleCnt="0"/>
      <dgm:spPr/>
    </dgm:pt>
    <dgm:pt modelId="{6DA0FD96-C016-49FC-AD2D-2EBC9440AE1D}" type="pres">
      <dgm:prSet presAssocID="{3D6D0C63-70C3-400F-B9E9-85ED8A67FA64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8DC0B1-20D7-42F4-88FB-AA292174EC01}" type="pres">
      <dgm:prSet presAssocID="{3D6D0C63-70C3-400F-B9E9-85ED8A67FA64}" presName="parSh" presStyleLbl="node1" presStyleIdx="2" presStyleCnt="3"/>
      <dgm:spPr/>
      <dgm:t>
        <a:bodyPr/>
        <a:lstStyle/>
        <a:p>
          <a:endParaRPr lang="en-US"/>
        </a:p>
      </dgm:t>
    </dgm:pt>
    <dgm:pt modelId="{F3D53A18-394F-4C65-87BC-59C81DCDA127}" type="pres">
      <dgm:prSet presAssocID="{3D6D0C63-70C3-400F-B9E9-85ED8A67FA64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9A2208-D8A0-4836-AFB7-9751DC7D0BA5}" type="presOf" srcId="{D44E9308-FB83-4534-81E1-5E284FF2E52B}" destId="{05F887FA-9FEC-4693-A8FF-BE2C54FF4940}" srcOrd="0" destOrd="0" presId="urn:microsoft.com/office/officeart/2005/8/layout/process3"/>
    <dgm:cxn modelId="{993CD6CE-7E87-4FCB-A52C-3D5BA781A49E}" type="presOf" srcId="{0A9A86FE-71EA-4D6A-9804-0B4BC5D3C42D}" destId="{06E92CB4-C14C-4BDC-8243-F32C02F88662}" srcOrd="0" destOrd="0" presId="urn:microsoft.com/office/officeart/2005/8/layout/process3"/>
    <dgm:cxn modelId="{262AB5B9-D502-410D-89F4-784EA8CF6CFA}" type="presOf" srcId="{DFDD4D9A-CEA3-4778-9CF5-26871A9A42EE}" destId="{F1A76991-21D5-42EE-9DC6-7402F037AF90}" srcOrd="1" destOrd="0" presId="urn:microsoft.com/office/officeart/2005/8/layout/process3"/>
    <dgm:cxn modelId="{DD1F9F41-0343-4850-B42A-A47F6E491864}" type="presOf" srcId="{D44E9308-FB83-4534-81E1-5E284FF2E52B}" destId="{7FEE7D60-D801-464B-A558-B4A09B7545C9}" srcOrd="1" destOrd="0" presId="urn:microsoft.com/office/officeart/2005/8/layout/process3"/>
    <dgm:cxn modelId="{BA8A6553-A630-4995-9A98-87F11EA5AF9F}" type="presOf" srcId="{D9896909-B80F-42FB-85ED-572F0F189B94}" destId="{2AAD56A9-AF00-4076-BF5A-FE869AA5D420}" srcOrd="0" destOrd="0" presId="urn:microsoft.com/office/officeart/2005/8/layout/process3"/>
    <dgm:cxn modelId="{41B7137E-4F3D-4512-B0D3-D622C7A9CEF7}" srcId="{1237457D-E389-40B3-9058-69171BF06F59}" destId="{DFDD4D9A-CEA3-4778-9CF5-26871A9A42EE}" srcOrd="0" destOrd="0" parTransId="{C2F03016-3842-4AAB-B367-C3ECEFAB5338}" sibTransId="{F8B91E75-6A34-4088-8D7F-D0293CE19959}"/>
    <dgm:cxn modelId="{94D27D75-4CD9-4CB6-A619-BC231D97BCCD}" type="presOf" srcId="{F8B91E75-6A34-4088-8D7F-D0293CE19959}" destId="{EF49DC8D-0D6E-4426-BA16-0E05F950446E}" srcOrd="0" destOrd="0" presId="urn:microsoft.com/office/officeart/2005/8/layout/process3"/>
    <dgm:cxn modelId="{234AF1FA-00B6-45A5-84EA-C0E7C65DE2D8}" srcId="{D44E9308-FB83-4534-81E1-5E284FF2E52B}" destId="{D9896909-B80F-42FB-85ED-572F0F189B94}" srcOrd="0" destOrd="0" parTransId="{89581046-27F1-4952-8586-EDD00349823B}" sibTransId="{B0F217F6-1160-4204-9B17-12AA9A96757E}"/>
    <dgm:cxn modelId="{78C4084C-05B4-4831-8826-E31508CFB576}" type="presOf" srcId="{0B0839D6-BB11-4624-92CF-CBE826C2DDFD}" destId="{2AAD56A9-AF00-4076-BF5A-FE869AA5D420}" srcOrd="0" destOrd="1" presId="urn:microsoft.com/office/officeart/2005/8/layout/process3"/>
    <dgm:cxn modelId="{56158529-2733-4661-9001-3B0CE8A99E69}" type="presOf" srcId="{8E67C3B1-1248-4844-BCB8-27E0A6DC14F9}" destId="{F3D53A18-394F-4C65-87BC-59C81DCDA127}" srcOrd="0" destOrd="1" presId="urn:microsoft.com/office/officeart/2005/8/layout/process3"/>
    <dgm:cxn modelId="{F1E82D62-9EAF-4298-AFC8-16C48ABFE150}" type="presOf" srcId="{057DCC18-763A-4617-BE3E-8A8A5D5BAC96}" destId="{F3D53A18-394F-4C65-87BC-59C81DCDA127}" srcOrd="0" destOrd="0" presId="urn:microsoft.com/office/officeart/2005/8/layout/process3"/>
    <dgm:cxn modelId="{919BA073-A20D-4DCE-BFD6-2DB1896C4C51}" srcId="{3D6D0C63-70C3-400F-B9E9-85ED8A67FA64}" destId="{8E67C3B1-1248-4844-BCB8-27E0A6DC14F9}" srcOrd="1" destOrd="0" parTransId="{27E0E2FE-1D12-4177-9896-37D18BB85085}" sibTransId="{015E3250-E5F4-4269-934D-0D28BC10FA1C}"/>
    <dgm:cxn modelId="{A7222B73-5F1B-423F-A3FD-39F4D4D324CE}" srcId="{1237457D-E389-40B3-9058-69171BF06F59}" destId="{3D6D0C63-70C3-400F-B9E9-85ED8A67FA64}" srcOrd="2" destOrd="0" parTransId="{782C301D-5DD6-4849-849F-FDD50C41FC43}" sibTransId="{5331F570-44C5-4CB0-A9F4-8A4C3E2005D0}"/>
    <dgm:cxn modelId="{C2929FB8-6FE0-4378-B52A-EF435BC1BDC7}" srcId="{DFDD4D9A-CEA3-4778-9CF5-26871A9A42EE}" destId="{0A9A86FE-71EA-4D6A-9804-0B4BC5D3C42D}" srcOrd="0" destOrd="0" parTransId="{3BBEF012-D5B9-4B29-8841-4CA8A1CD4973}" sibTransId="{E924027A-5FFE-4DDD-BB0F-F02C5BB0C648}"/>
    <dgm:cxn modelId="{DF50622E-D72E-4C75-9F3C-B712D13F500E}" srcId="{1237457D-E389-40B3-9058-69171BF06F59}" destId="{D44E9308-FB83-4534-81E1-5E284FF2E52B}" srcOrd="1" destOrd="0" parTransId="{B88AF0A9-C315-47AF-B350-6014D4C4C898}" sibTransId="{CE3B71B6-A42E-45CC-AB86-F510DD7FF975}"/>
    <dgm:cxn modelId="{72CF20EB-ACFE-4E9F-BE8E-2131BAB35925}" type="presOf" srcId="{BFA00474-5BDC-4816-991E-EE9F94D2E741}" destId="{06E92CB4-C14C-4BDC-8243-F32C02F88662}" srcOrd="0" destOrd="1" presId="urn:microsoft.com/office/officeart/2005/8/layout/process3"/>
    <dgm:cxn modelId="{ACCD26F1-561F-4C92-9C0A-69309D65CD31}" srcId="{D44E9308-FB83-4534-81E1-5E284FF2E52B}" destId="{0B0839D6-BB11-4624-92CF-CBE826C2DDFD}" srcOrd="1" destOrd="0" parTransId="{6B5DC1E5-5308-48CD-9075-90D6A964C519}" sibTransId="{4602EA7B-7E70-4A17-A64D-B04B88B3C597}"/>
    <dgm:cxn modelId="{AA7B5A48-0E94-42C2-9388-2893428D4117}" type="presOf" srcId="{CE3B71B6-A42E-45CC-AB86-F510DD7FF975}" destId="{EF7ABE01-5628-4AC9-A091-F8A2096A580F}" srcOrd="1" destOrd="0" presId="urn:microsoft.com/office/officeart/2005/8/layout/process3"/>
    <dgm:cxn modelId="{5A1F8366-D030-46AA-B400-D0237E14843A}" type="presOf" srcId="{DFDD4D9A-CEA3-4778-9CF5-26871A9A42EE}" destId="{B1A2F4F3-D418-4B45-9AEF-00D0EDDDEBCD}" srcOrd="0" destOrd="0" presId="urn:microsoft.com/office/officeart/2005/8/layout/process3"/>
    <dgm:cxn modelId="{BBFB01BB-5562-48AB-9E52-B6CBFA7DCF35}" type="presOf" srcId="{F8B91E75-6A34-4088-8D7F-D0293CE19959}" destId="{49D01CFE-9301-49D2-86D9-1F8D392D545E}" srcOrd="1" destOrd="0" presId="urn:microsoft.com/office/officeart/2005/8/layout/process3"/>
    <dgm:cxn modelId="{901AABA8-F1B9-45C5-AA64-0C6D98828522}" type="presOf" srcId="{CE3B71B6-A42E-45CC-AB86-F510DD7FF975}" destId="{EDDAB7E8-029C-4936-BD48-1CCEC43FAD1F}" srcOrd="0" destOrd="0" presId="urn:microsoft.com/office/officeart/2005/8/layout/process3"/>
    <dgm:cxn modelId="{7E4B5977-D1AE-4CD9-8875-BDD87E1CF87F}" srcId="{DFDD4D9A-CEA3-4778-9CF5-26871A9A42EE}" destId="{BFA00474-5BDC-4816-991E-EE9F94D2E741}" srcOrd="1" destOrd="0" parTransId="{E056D363-140E-4EE4-B77A-9B8CF1C54C0A}" sibTransId="{4C6D5DC8-8EB3-4861-9868-6634FE11D10B}"/>
    <dgm:cxn modelId="{D7F9C058-D20A-4A43-A32E-315479EBD8F7}" srcId="{3D6D0C63-70C3-400F-B9E9-85ED8A67FA64}" destId="{057DCC18-763A-4617-BE3E-8A8A5D5BAC96}" srcOrd="0" destOrd="0" parTransId="{81413B75-9DC6-47F5-99AD-6271C04E55C9}" sibTransId="{2E01CA7D-3605-4C00-B7BC-603187B44488}"/>
    <dgm:cxn modelId="{97103840-AACC-4511-8C32-290FB565639F}" type="presOf" srcId="{3D6D0C63-70C3-400F-B9E9-85ED8A67FA64}" destId="{B38DC0B1-20D7-42F4-88FB-AA292174EC01}" srcOrd="1" destOrd="0" presId="urn:microsoft.com/office/officeart/2005/8/layout/process3"/>
    <dgm:cxn modelId="{2085F2FF-C6D7-4DEF-9D8C-B76503EFB6D2}" type="presOf" srcId="{1237457D-E389-40B3-9058-69171BF06F59}" destId="{05376F09-9BEB-4F27-9B6C-036B7228F902}" srcOrd="0" destOrd="0" presId="urn:microsoft.com/office/officeart/2005/8/layout/process3"/>
    <dgm:cxn modelId="{BFAD982A-8A45-4BFE-AECB-EB9E97D4C75C}" type="presOf" srcId="{3D6D0C63-70C3-400F-B9E9-85ED8A67FA64}" destId="{6DA0FD96-C016-49FC-AD2D-2EBC9440AE1D}" srcOrd="0" destOrd="0" presId="urn:microsoft.com/office/officeart/2005/8/layout/process3"/>
    <dgm:cxn modelId="{5A3894A6-F161-4EA2-895A-BAA3754E6F3E}" type="presParOf" srcId="{05376F09-9BEB-4F27-9B6C-036B7228F902}" destId="{A7E2DBF4-252D-49AF-9891-ED7C81E3DC97}" srcOrd="0" destOrd="0" presId="urn:microsoft.com/office/officeart/2005/8/layout/process3"/>
    <dgm:cxn modelId="{9484BFAF-2D2F-4E83-8576-0773F8B31060}" type="presParOf" srcId="{A7E2DBF4-252D-49AF-9891-ED7C81E3DC97}" destId="{B1A2F4F3-D418-4B45-9AEF-00D0EDDDEBCD}" srcOrd="0" destOrd="0" presId="urn:microsoft.com/office/officeart/2005/8/layout/process3"/>
    <dgm:cxn modelId="{F38653EC-9DE1-438B-8018-D00067519594}" type="presParOf" srcId="{A7E2DBF4-252D-49AF-9891-ED7C81E3DC97}" destId="{F1A76991-21D5-42EE-9DC6-7402F037AF90}" srcOrd="1" destOrd="0" presId="urn:microsoft.com/office/officeart/2005/8/layout/process3"/>
    <dgm:cxn modelId="{342AB02E-C23C-49C3-B6CF-E666FD6A05B4}" type="presParOf" srcId="{A7E2DBF4-252D-49AF-9891-ED7C81E3DC97}" destId="{06E92CB4-C14C-4BDC-8243-F32C02F88662}" srcOrd="2" destOrd="0" presId="urn:microsoft.com/office/officeart/2005/8/layout/process3"/>
    <dgm:cxn modelId="{F1DF2685-7300-4035-B8DD-B5ECAFBF19CE}" type="presParOf" srcId="{05376F09-9BEB-4F27-9B6C-036B7228F902}" destId="{EF49DC8D-0D6E-4426-BA16-0E05F950446E}" srcOrd="1" destOrd="0" presId="urn:microsoft.com/office/officeart/2005/8/layout/process3"/>
    <dgm:cxn modelId="{5599A446-1799-4873-B29D-1259C9ADF443}" type="presParOf" srcId="{EF49DC8D-0D6E-4426-BA16-0E05F950446E}" destId="{49D01CFE-9301-49D2-86D9-1F8D392D545E}" srcOrd="0" destOrd="0" presId="urn:microsoft.com/office/officeart/2005/8/layout/process3"/>
    <dgm:cxn modelId="{8E676347-C9DC-4E9A-98F7-807A1D46CEE5}" type="presParOf" srcId="{05376F09-9BEB-4F27-9B6C-036B7228F902}" destId="{04BC21DC-D02B-4C05-88D8-CB15AB7A352E}" srcOrd="2" destOrd="0" presId="urn:microsoft.com/office/officeart/2005/8/layout/process3"/>
    <dgm:cxn modelId="{4BB58AF3-D002-47AE-BC62-D62B20EA8A17}" type="presParOf" srcId="{04BC21DC-D02B-4C05-88D8-CB15AB7A352E}" destId="{05F887FA-9FEC-4693-A8FF-BE2C54FF4940}" srcOrd="0" destOrd="0" presId="urn:microsoft.com/office/officeart/2005/8/layout/process3"/>
    <dgm:cxn modelId="{7FB27EDC-4395-4264-9522-4505D3D476EF}" type="presParOf" srcId="{04BC21DC-D02B-4C05-88D8-CB15AB7A352E}" destId="{7FEE7D60-D801-464B-A558-B4A09B7545C9}" srcOrd="1" destOrd="0" presId="urn:microsoft.com/office/officeart/2005/8/layout/process3"/>
    <dgm:cxn modelId="{BACB95E7-5AC6-4A8C-B4F6-1B1010D7B771}" type="presParOf" srcId="{04BC21DC-D02B-4C05-88D8-CB15AB7A352E}" destId="{2AAD56A9-AF00-4076-BF5A-FE869AA5D420}" srcOrd="2" destOrd="0" presId="urn:microsoft.com/office/officeart/2005/8/layout/process3"/>
    <dgm:cxn modelId="{5A4A9973-398B-494F-A3B2-C5A6425B3113}" type="presParOf" srcId="{05376F09-9BEB-4F27-9B6C-036B7228F902}" destId="{EDDAB7E8-029C-4936-BD48-1CCEC43FAD1F}" srcOrd="3" destOrd="0" presId="urn:microsoft.com/office/officeart/2005/8/layout/process3"/>
    <dgm:cxn modelId="{1070DBAE-C1A1-4C13-A0F5-AF4925F50BCE}" type="presParOf" srcId="{EDDAB7E8-029C-4936-BD48-1CCEC43FAD1F}" destId="{EF7ABE01-5628-4AC9-A091-F8A2096A580F}" srcOrd="0" destOrd="0" presId="urn:microsoft.com/office/officeart/2005/8/layout/process3"/>
    <dgm:cxn modelId="{8120821C-B50D-4C36-A40C-FA20084BB859}" type="presParOf" srcId="{05376F09-9BEB-4F27-9B6C-036B7228F902}" destId="{83F186B5-0736-4BAB-AA0E-24C357B3AA83}" srcOrd="4" destOrd="0" presId="urn:microsoft.com/office/officeart/2005/8/layout/process3"/>
    <dgm:cxn modelId="{B6B651F3-84F5-4C05-B770-1E6619090257}" type="presParOf" srcId="{83F186B5-0736-4BAB-AA0E-24C357B3AA83}" destId="{6DA0FD96-C016-49FC-AD2D-2EBC9440AE1D}" srcOrd="0" destOrd="0" presId="urn:microsoft.com/office/officeart/2005/8/layout/process3"/>
    <dgm:cxn modelId="{66C0836B-AE46-41D6-A458-8395C3E43436}" type="presParOf" srcId="{83F186B5-0736-4BAB-AA0E-24C357B3AA83}" destId="{B38DC0B1-20D7-42F4-88FB-AA292174EC01}" srcOrd="1" destOrd="0" presId="urn:microsoft.com/office/officeart/2005/8/layout/process3"/>
    <dgm:cxn modelId="{87DAF347-7A5A-48F0-9BD1-C1DFBF7182C8}" type="presParOf" srcId="{83F186B5-0736-4BAB-AA0E-24C357B3AA83}" destId="{F3D53A18-394F-4C65-87BC-59C81DCDA12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594F6E-E953-470B-9A05-3CD76B95BCA1}">
      <dgm:prSet phldrT="[Text]"/>
      <dgm:spPr/>
      <dgm:t>
        <a:bodyPr/>
        <a:lstStyle/>
        <a:p>
          <a:r>
            <a:rPr lang="en-US" dirty="0" smtClean="0"/>
            <a:t>Given…</a:t>
          </a:r>
          <a:endParaRPr lang="en-US" dirty="0"/>
        </a:p>
      </dgm:t>
    </dgm:pt>
    <dgm:pt modelId="{5EA3D745-7789-4A08-985A-111724664A61}" type="parTrans" cxnId="{D4DC29CF-1843-47B0-9A52-D53203B3F55A}">
      <dgm:prSet/>
      <dgm:spPr/>
      <dgm:t>
        <a:bodyPr/>
        <a:lstStyle/>
        <a:p>
          <a:endParaRPr lang="en-US"/>
        </a:p>
      </dgm:t>
    </dgm:pt>
    <dgm:pt modelId="{98C2A030-DB6F-4FB5-948A-05173DD7F217}" type="sibTrans" cxnId="{D4DC29CF-1843-47B0-9A52-D53203B3F55A}">
      <dgm:prSet/>
      <dgm:spPr/>
      <dgm:t>
        <a:bodyPr/>
        <a:lstStyle/>
        <a:p>
          <a:endParaRPr lang="en-US"/>
        </a:p>
      </dgm:t>
    </dgm:pt>
    <dgm:pt modelId="{587B0474-3221-4644-A446-D140AF325BA7}">
      <dgm:prSet phldrT="[Text]"/>
      <dgm:spPr/>
      <dgm:t>
        <a:bodyPr/>
        <a:lstStyle/>
        <a:p>
          <a:r>
            <a:rPr lang="en-US" dirty="0" smtClean="0"/>
            <a:t>a ticket exists</a:t>
          </a:r>
          <a:endParaRPr lang="en-US" dirty="0"/>
        </a:p>
      </dgm:t>
    </dgm:pt>
    <dgm:pt modelId="{7ACD17C8-B211-4F73-8819-7FF8B0557B53}" type="parTrans" cxnId="{297D5E27-1740-43C6-A463-113EBB5E56A7}">
      <dgm:prSet/>
      <dgm:spPr/>
      <dgm:t>
        <a:bodyPr/>
        <a:lstStyle/>
        <a:p>
          <a:endParaRPr lang="en-US"/>
        </a:p>
      </dgm:t>
    </dgm:pt>
    <dgm:pt modelId="{03463082-14CC-43F9-910F-D8E07CE3D3FC}" type="sibTrans" cxnId="{297D5E27-1740-43C6-A463-113EBB5E56A7}">
      <dgm:prSet/>
      <dgm:spPr/>
      <dgm:t>
        <a:bodyPr/>
        <a:lstStyle/>
        <a:p>
          <a:endParaRPr lang="en-US"/>
        </a:p>
      </dgm:t>
    </dgm:pt>
    <dgm:pt modelId="{5032D165-AB29-48F8-8F93-048E0F7A99E7}">
      <dgm:prSet phldrT="[Text]"/>
      <dgm:spPr/>
      <dgm:t>
        <a:bodyPr/>
        <a:lstStyle/>
        <a:p>
          <a:r>
            <a:rPr lang="en-US" dirty="0" smtClean="0"/>
            <a:t>When…</a:t>
          </a:r>
          <a:endParaRPr lang="en-US" dirty="0"/>
        </a:p>
      </dgm:t>
    </dgm:pt>
    <dgm:pt modelId="{2F95F5BC-A201-4B67-970E-3A0CC88331B0}" type="parTrans" cxnId="{F88983BC-8C85-4DAC-8D75-F7859F52B41A}">
      <dgm:prSet/>
      <dgm:spPr/>
      <dgm:t>
        <a:bodyPr/>
        <a:lstStyle/>
        <a:p>
          <a:endParaRPr lang="en-US"/>
        </a:p>
      </dgm:t>
    </dgm:pt>
    <dgm:pt modelId="{3DBEFB2D-915D-497D-B857-B53027ACD56A}" type="sibTrans" cxnId="{F88983BC-8C85-4DAC-8D75-F7859F52B41A}">
      <dgm:prSet/>
      <dgm:spPr/>
      <dgm:t>
        <a:bodyPr/>
        <a:lstStyle/>
        <a:p>
          <a:endParaRPr lang="en-US"/>
        </a:p>
      </dgm:t>
    </dgm:pt>
    <dgm:pt modelId="{BEA2FD06-AB28-4F13-A318-94070DF4DBEB}">
      <dgm:prSet phldrT="[Text]"/>
      <dgm:spPr/>
      <dgm:t>
        <a:bodyPr/>
        <a:lstStyle/>
        <a:p>
          <a:r>
            <a:rPr lang="en-US" dirty="0" smtClean="0"/>
            <a:t>a user views the ticket</a:t>
          </a:r>
          <a:endParaRPr lang="en-US" dirty="0"/>
        </a:p>
      </dgm:t>
    </dgm:pt>
    <dgm:pt modelId="{17E0D4C6-571C-4013-B959-8BE0E98FCD74}" type="parTrans" cxnId="{4DFE19F0-3ADF-414E-9478-4D1877302CF3}">
      <dgm:prSet/>
      <dgm:spPr/>
      <dgm:t>
        <a:bodyPr/>
        <a:lstStyle/>
        <a:p>
          <a:endParaRPr lang="en-US"/>
        </a:p>
      </dgm:t>
    </dgm:pt>
    <dgm:pt modelId="{3C6A8346-B449-4360-B041-3D91EADC11BC}" type="sibTrans" cxnId="{4DFE19F0-3ADF-414E-9478-4D1877302CF3}">
      <dgm:prSet/>
      <dgm:spPr/>
      <dgm:t>
        <a:bodyPr/>
        <a:lstStyle/>
        <a:p>
          <a:endParaRPr lang="en-US"/>
        </a:p>
      </dgm:t>
    </dgm:pt>
    <dgm:pt modelId="{FCA98F89-782D-4BFD-83AD-3F7BF406DBAC}">
      <dgm:prSet phldrT="[Text]"/>
      <dgm:spPr/>
      <dgm:t>
        <a:bodyPr/>
        <a:lstStyle/>
        <a:p>
          <a:r>
            <a:rPr lang="en-US" dirty="0" smtClean="0"/>
            <a:t>Then…</a:t>
          </a:r>
          <a:endParaRPr lang="en-US" dirty="0"/>
        </a:p>
      </dgm:t>
    </dgm:pt>
    <dgm:pt modelId="{79830B7F-34FA-4098-9CF1-34F40E8F2E3D}" type="parTrans" cxnId="{6BDA0407-BD47-4678-8F93-81572B5F396D}">
      <dgm:prSet/>
      <dgm:spPr/>
      <dgm:t>
        <a:bodyPr/>
        <a:lstStyle/>
        <a:p>
          <a:endParaRPr lang="en-US"/>
        </a:p>
      </dgm:t>
    </dgm:pt>
    <dgm:pt modelId="{AF3841DD-A696-4755-8BBC-A1AF51BF23DC}" type="sibTrans" cxnId="{6BDA0407-BD47-4678-8F93-81572B5F396D}">
      <dgm:prSet/>
      <dgm:spPr/>
      <dgm:t>
        <a:bodyPr/>
        <a:lstStyle/>
        <a:p>
          <a:endParaRPr lang="en-US"/>
        </a:p>
      </dgm:t>
    </dgm:pt>
    <dgm:pt modelId="{A1476A4F-5649-4F1F-80EA-846433809124}">
      <dgm:prSet phldrT="[Text]"/>
      <dgm:spPr/>
      <dgm:t>
        <a:bodyPr/>
        <a:lstStyle/>
        <a:p>
          <a:r>
            <a:rPr lang="en-US" dirty="0" smtClean="0"/>
            <a:t>It displays the ticket title</a:t>
          </a:r>
          <a:endParaRPr lang="en-US" dirty="0"/>
        </a:p>
      </dgm:t>
    </dgm:pt>
    <dgm:pt modelId="{4CADA3B8-30C3-4DD4-B6A8-371612C79429}" type="parTrans" cxnId="{A503EF9F-8E39-4083-9DED-B561F56B8CC2}">
      <dgm:prSet/>
      <dgm:spPr/>
      <dgm:t>
        <a:bodyPr/>
        <a:lstStyle/>
        <a:p>
          <a:endParaRPr lang="en-US"/>
        </a:p>
      </dgm:t>
    </dgm:pt>
    <dgm:pt modelId="{20B07E2F-79CF-4F99-84B0-A525ADB57DA0}" type="sibTrans" cxnId="{A503EF9F-8E39-4083-9DED-B561F56B8CC2}">
      <dgm:prSet/>
      <dgm:spPr/>
      <dgm:t>
        <a:bodyPr/>
        <a:lstStyle/>
        <a:p>
          <a:endParaRPr lang="en-US"/>
        </a:p>
      </dgm:t>
    </dgm:pt>
    <dgm:pt modelId="{B1614BD2-746D-4D7D-B12C-F7CE6B3580EB}">
      <dgm:prSet phldrT="[Text]"/>
      <dgm:spPr/>
      <dgm:t>
        <a:bodyPr/>
        <a:lstStyle/>
        <a:p>
          <a:r>
            <a:rPr lang="en-US" dirty="0" smtClean="0"/>
            <a:t>It displays the ticket body</a:t>
          </a:r>
          <a:endParaRPr lang="en-US" dirty="0"/>
        </a:p>
      </dgm:t>
    </dgm:pt>
    <dgm:pt modelId="{540A6A52-02A5-4602-A65A-B2842EBDAE73}" type="parTrans" cxnId="{46BE75B4-0F02-4FBD-B04B-1E6CF20FD330}">
      <dgm:prSet/>
      <dgm:spPr/>
      <dgm:t>
        <a:bodyPr/>
        <a:lstStyle/>
        <a:p>
          <a:endParaRPr lang="en-US"/>
        </a:p>
      </dgm:t>
    </dgm:pt>
    <dgm:pt modelId="{568F81BA-E585-479B-A693-1D46B674622F}" type="sibTrans" cxnId="{46BE75B4-0F02-4FBD-B04B-1E6CF20FD330}">
      <dgm:prSet/>
      <dgm:spPr/>
      <dgm:t>
        <a:bodyPr/>
        <a:lstStyle/>
        <a:p>
          <a:endParaRPr lang="en-US"/>
        </a:p>
      </dgm:t>
    </dgm:pt>
    <dgm:pt modelId="{5A65BB37-C0D5-4011-A9C2-B95324B31A6B}">
      <dgm:prSet phldrT="[Text]"/>
      <dgm:spPr/>
      <dgm:t>
        <a:bodyPr/>
        <a:lstStyle/>
        <a:p>
          <a:r>
            <a:rPr lang="en-US" dirty="0" smtClean="0"/>
            <a:t>It displays the submitter’s name</a:t>
          </a:r>
          <a:endParaRPr lang="en-US" dirty="0"/>
        </a:p>
      </dgm:t>
    </dgm:pt>
    <dgm:pt modelId="{280DC860-EF63-4930-9CE4-8DBFAC237FA1}" type="parTrans" cxnId="{1FFE5353-52A7-4C73-96A4-4218F38B1178}">
      <dgm:prSet/>
      <dgm:spPr/>
      <dgm:t>
        <a:bodyPr/>
        <a:lstStyle/>
        <a:p>
          <a:endParaRPr lang="en-US"/>
        </a:p>
      </dgm:t>
    </dgm:pt>
    <dgm:pt modelId="{D436A48C-2509-48E5-8B03-30FB8868DCAA}" type="sibTrans" cxnId="{1FFE5353-52A7-4C73-96A4-4218F38B1178}">
      <dgm:prSet/>
      <dgm:spPr/>
      <dgm:t>
        <a:bodyPr/>
        <a:lstStyle/>
        <a:p>
          <a:endParaRPr lang="en-US"/>
        </a:p>
      </dgm:t>
    </dgm:pt>
    <dgm:pt modelId="{D34F0FD4-C6C3-4EBC-808E-1BAC02D06D22}" type="pres">
      <dgm:prSet presAssocID="{1237457D-E389-40B3-9058-69171BF06F5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75745A-7D36-4007-A60F-8E405779EF75}" type="pres">
      <dgm:prSet presAssocID="{AF594F6E-E953-470B-9A05-3CD76B95BCA1}" presName="composite" presStyleCnt="0"/>
      <dgm:spPr/>
    </dgm:pt>
    <dgm:pt modelId="{50E66ED8-FC86-414A-8E44-8EE06F674C37}" type="pres">
      <dgm:prSet presAssocID="{AF594F6E-E953-470B-9A05-3CD76B95BCA1}" presName="bentUpArrow1" presStyleLbl="alignImgPlace1" presStyleIdx="0" presStyleCnt="2"/>
      <dgm:spPr/>
    </dgm:pt>
    <dgm:pt modelId="{0DA0FBC8-227B-464D-96D8-CC62231616B3}" type="pres">
      <dgm:prSet presAssocID="{AF594F6E-E953-470B-9A05-3CD76B95BCA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FDA5F-885B-4885-8956-4F2E4C260DE9}" type="pres">
      <dgm:prSet presAssocID="{AF594F6E-E953-470B-9A05-3CD76B95BCA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9132C-4CCA-419C-B51D-0A29643F6CD1}" type="pres">
      <dgm:prSet presAssocID="{98C2A030-DB6F-4FB5-948A-05173DD7F217}" presName="sibTrans" presStyleCnt="0"/>
      <dgm:spPr/>
    </dgm:pt>
    <dgm:pt modelId="{AE4F919F-FC30-430F-A29D-7341BA120E50}" type="pres">
      <dgm:prSet presAssocID="{5032D165-AB29-48F8-8F93-048E0F7A99E7}" presName="composite" presStyleCnt="0"/>
      <dgm:spPr/>
    </dgm:pt>
    <dgm:pt modelId="{FDB4D1BD-1296-40D3-9A90-94335BD8E6E3}" type="pres">
      <dgm:prSet presAssocID="{5032D165-AB29-48F8-8F93-048E0F7A99E7}" presName="bentUpArrow1" presStyleLbl="alignImgPlace1" presStyleIdx="1" presStyleCnt="2"/>
      <dgm:spPr/>
    </dgm:pt>
    <dgm:pt modelId="{E190B0BB-2528-4E4D-AE04-AA0A8579CF83}" type="pres">
      <dgm:prSet presAssocID="{5032D165-AB29-48F8-8F93-048E0F7A99E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EB0AE-EE69-485B-97D8-6CB698C68A1D}" type="pres">
      <dgm:prSet presAssocID="{5032D165-AB29-48F8-8F93-048E0F7A99E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42896-F958-490E-9144-A0931777EAC0}" type="pres">
      <dgm:prSet presAssocID="{3DBEFB2D-915D-497D-B857-B53027ACD56A}" presName="sibTrans" presStyleCnt="0"/>
      <dgm:spPr/>
    </dgm:pt>
    <dgm:pt modelId="{E139F4ED-2361-4FFC-B927-60DD0EEFB4C2}" type="pres">
      <dgm:prSet presAssocID="{FCA98F89-782D-4BFD-83AD-3F7BF406DBAC}" presName="composite" presStyleCnt="0"/>
      <dgm:spPr/>
    </dgm:pt>
    <dgm:pt modelId="{8E37BC95-BD3D-4F2B-9FAF-0C3D4C7ECC88}" type="pres">
      <dgm:prSet presAssocID="{FCA98F89-782D-4BFD-83AD-3F7BF406DBA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EFC9A-B8C5-4165-A321-22485C9026C9}" type="pres">
      <dgm:prSet presAssocID="{FCA98F89-782D-4BFD-83AD-3F7BF406DBAC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960559-AD37-4E99-8123-6AA3C097B38A}" type="presOf" srcId="{587B0474-3221-4644-A446-D140AF325BA7}" destId="{E37FDA5F-885B-4885-8956-4F2E4C260DE9}" srcOrd="0" destOrd="0" presId="urn:microsoft.com/office/officeart/2005/8/layout/StepDownProcess"/>
    <dgm:cxn modelId="{A503EF9F-8E39-4083-9DED-B561F56B8CC2}" srcId="{FCA98F89-782D-4BFD-83AD-3F7BF406DBAC}" destId="{A1476A4F-5649-4F1F-80EA-846433809124}" srcOrd="0" destOrd="0" parTransId="{4CADA3B8-30C3-4DD4-B6A8-371612C79429}" sibTransId="{20B07E2F-79CF-4F99-84B0-A525ADB57DA0}"/>
    <dgm:cxn modelId="{E0008860-4AA1-4479-9486-0FBD912FF2C7}" type="presOf" srcId="{FCA98F89-782D-4BFD-83AD-3F7BF406DBAC}" destId="{8E37BC95-BD3D-4F2B-9FAF-0C3D4C7ECC88}" srcOrd="0" destOrd="0" presId="urn:microsoft.com/office/officeart/2005/8/layout/StepDownProcess"/>
    <dgm:cxn modelId="{0300D6F7-F63B-4CCD-B782-07E0E4C99155}" type="presOf" srcId="{1237457D-E389-40B3-9058-69171BF06F59}" destId="{D34F0FD4-C6C3-4EBC-808E-1BAC02D06D22}" srcOrd="0" destOrd="0" presId="urn:microsoft.com/office/officeart/2005/8/layout/StepDownProcess"/>
    <dgm:cxn modelId="{6BDA0407-BD47-4678-8F93-81572B5F396D}" srcId="{1237457D-E389-40B3-9058-69171BF06F59}" destId="{FCA98F89-782D-4BFD-83AD-3F7BF406DBAC}" srcOrd="2" destOrd="0" parTransId="{79830B7F-34FA-4098-9CF1-34F40E8F2E3D}" sibTransId="{AF3841DD-A696-4755-8BBC-A1AF51BF23DC}"/>
    <dgm:cxn modelId="{BD68CFEB-477F-428C-9DBF-4BE40E55659E}" type="presOf" srcId="{A1476A4F-5649-4F1F-80EA-846433809124}" destId="{AD5EFC9A-B8C5-4165-A321-22485C9026C9}" srcOrd="0" destOrd="0" presId="urn:microsoft.com/office/officeart/2005/8/layout/StepDownProcess"/>
    <dgm:cxn modelId="{46BE75B4-0F02-4FBD-B04B-1E6CF20FD330}" srcId="{FCA98F89-782D-4BFD-83AD-3F7BF406DBAC}" destId="{B1614BD2-746D-4D7D-B12C-F7CE6B3580EB}" srcOrd="1" destOrd="0" parTransId="{540A6A52-02A5-4602-A65A-B2842EBDAE73}" sibTransId="{568F81BA-E585-479B-A693-1D46B674622F}"/>
    <dgm:cxn modelId="{2F49F8A9-61D9-49A9-B328-8CCF3034AAE8}" type="presOf" srcId="{B1614BD2-746D-4D7D-B12C-F7CE6B3580EB}" destId="{AD5EFC9A-B8C5-4165-A321-22485C9026C9}" srcOrd="0" destOrd="1" presId="urn:microsoft.com/office/officeart/2005/8/layout/StepDownProcess"/>
    <dgm:cxn modelId="{85DE9392-771F-4938-95B6-D83DE37775A6}" type="presOf" srcId="{AF594F6E-E953-470B-9A05-3CD76B95BCA1}" destId="{0DA0FBC8-227B-464D-96D8-CC62231616B3}" srcOrd="0" destOrd="0" presId="urn:microsoft.com/office/officeart/2005/8/layout/StepDownProcess"/>
    <dgm:cxn modelId="{297D5E27-1740-43C6-A463-113EBB5E56A7}" srcId="{AF594F6E-E953-470B-9A05-3CD76B95BCA1}" destId="{587B0474-3221-4644-A446-D140AF325BA7}" srcOrd="0" destOrd="0" parTransId="{7ACD17C8-B211-4F73-8819-7FF8B0557B53}" sibTransId="{03463082-14CC-43F9-910F-D8E07CE3D3FC}"/>
    <dgm:cxn modelId="{8BD0EF0D-E20B-467B-BCAA-C2479C269EA2}" type="presOf" srcId="{5032D165-AB29-48F8-8F93-048E0F7A99E7}" destId="{E190B0BB-2528-4E4D-AE04-AA0A8579CF83}" srcOrd="0" destOrd="0" presId="urn:microsoft.com/office/officeart/2005/8/layout/StepDownProcess"/>
    <dgm:cxn modelId="{4DFE19F0-3ADF-414E-9478-4D1877302CF3}" srcId="{5032D165-AB29-48F8-8F93-048E0F7A99E7}" destId="{BEA2FD06-AB28-4F13-A318-94070DF4DBEB}" srcOrd="0" destOrd="0" parTransId="{17E0D4C6-571C-4013-B959-8BE0E98FCD74}" sibTransId="{3C6A8346-B449-4360-B041-3D91EADC11BC}"/>
    <dgm:cxn modelId="{A5CCCFDD-5D29-4211-B18B-C766ACE908D9}" type="presOf" srcId="{5A65BB37-C0D5-4011-A9C2-B95324B31A6B}" destId="{AD5EFC9A-B8C5-4165-A321-22485C9026C9}" srcOrd="0" destOrd="2" presId="urn:microsoft.com/office/officeart/2005/8/layout/StepDownProcess"/>
    <dgm:cxn modelId="{70846252-3511-481B-8112-782977B783F8}" type="presOf" srcId="{BEA2FD06-AB28-4F13-A318-94070DF4DBEB}" destId="{371EB0AE-EE69-485B-97D8-6CB698C68A1D}" srcOrd="0" destOrd="0" presId="urn:microsoft.com/office/officeart/2005/8/layout/StepDownProcess"/>
    <dgm:cxn modelId="{F88983BC-8C85-4DAC-8D75-F7859F52B41A}" srcId="{1237457D-E389-40B3-9058-69171BF06F59}" destId="{5032D165-AB29-48F8-8F93-048E0F7A99E7}" srcOrd="1" destOrd="0" parTransId="{2F95F5BC-A201-4B67-970E-3A0CC88331B0}" sibTransId="{3DBEFB2D-915D-497D-B857-B53027ACD56A}"/>
    <dgm:cxn modelId="{1FFE5353-52A7-4C73-96A4-4218F38B1178}" srcId="{FCA98F89-782D-4BFD-83AD-3F7BF406DBAC}" destId="{5A65BB37-C0D5-4011-A9C2-B95324B31A6B}" srcOrd="2" destOrd="0" parTransId="{280DC860-EF63-4930-9CE4-8DBFAC237FA1}" sibTransId="{D436A48C-2509-48E5-8B03-30FB8868DCAA}"/>
    <dgm:cxn modelId="{D4DC29CF-1843-47B0-9A52-D53203B3F55A}" srcId="{1237457D-E389-40B3-9058-69171BF06F59}" destId="{AF594F6E-E953-470B-9A05-3CD76B95BCA1}" srcOrd="0" destOrd="0" parTransId="{5EA3D745-7789-4A08-985A-111724664A61}" sibTransId="{98C2A030-DB6F-4FB5-948A-05173DD7F217}"/>
    <dgm:cxn modelId="{084BC71F-F66C-461A-B899-DDE177978743}" type="presParOf" srcId="{D34F0FD4-C6C3-4EBC-808E-1BAC02D06D22}" destId="{2975745A-7D36-4007-A60F-8E405779EF75}" srcOrd="0" destOrd="0" presId="urn:microsoft.com/office/officeart/2005/8/layout/StepDownProcess"/>
    <dgm:cxn modelId="{7A5559A2-704D-4CB9-9E2A-63AE66E39993}" type="presParOf" srcId="{2975745A-7D36-4007-A60F-8E405779EF75}" destId="{50E66ED8-FC86-414A-8E44-8EE06F674C37}" srcOrd="0" destOrd="0" presId="urn:microsoft.com/office/officeart/2005/8/layout/StepDownProcess"/>
    <dgm:cxn modelId="{AE1EF634-EAED-4B11-8CEF-BF32F7F44058}" type="presParOf" srcId="{2975745A-7D36-4007-A60F-8E405779EF75}" destId="{0DA0FBC8-227B-464D-96D8-CC62231616B3}" srcOrd="1" destOrd="0" presId="urn:microsoft.com/office/officeart/2005/8/layout/StepDownProcess"/>
    <dgm:cxn modelId="{64206EEB-CB0B-47FD-B027-F0632E3E744D}" type="presParOf" srcId="{2975745A-7D36-4007-A60F-8E405779EF75}" destId="{E37FDA5F-885B-4885-8956-4F2E4C260DE9}" srcOrd="2" destOrd="0" presId="urn:microsoft.com/office/officeart/2005/8/layout/StepDownProcess"/>
    <dgm:cxn modelId="{91DC55C2-54B1-4CE3-9175-02149F44FB8E}" type="presParOf" srcId="{D34F0FD4-C6C3-4EBC-808E-1BAC02D06D22}" destId="{F409132C-4CCA-419C-B51D-0A29643F6CD1}" srcOrd="1" destOrd="0" presId="urn:microsoft.com/office/officeart/2005/8/layout/StepDownProcess"/>
    <dgm:cxn modelId="{B18975D7-BD59-4331-BBAF-91F9415ECFEF}" type="presParOf" srcId="{D34F0FD4-C6C3-4EBC-808E-1BAC02D06D22}" destId="{AE4F919F-FC30-430F-A29D-7341BA120E50}" srcOrd="2" destOrd="0" presId="urn:microsoft.com/office/officeart/2005/8/layout/StepDownProcess"/>
    <dgm:cxn modelId="{5EB9DE81-B1BE-46C1-960E-C0C0E1E029C7}" type="presParOf" srcId="{AE4F919F-FC30-430F-A29D-7341BA120E50}" destId="{FDB4D1BD-1296-40D3-9A90-94335BD8E6E3}" srcOrd="0" destOrd="0" presId="urn:microsoft.com/office/officeart/2005/8/layout/StepDownProcess"/>
    <dgm:cxn modelId="{5D1CD976-429C-4AAC-9EEF-1E70551B4E09}" type="presParOf" srcId="{AE4F919F-FC30-430F-A29D-7341BA120E50}" destId="{E190B0BB-2528-4E4D-AE04-AA0A8579CF83}" srcOrd="1" destOrd="0" presId="urn:microsoft.com/office/officeart/2005/8/layout/StepDownProcess"/>
    <dgm:cxn modelId="{B79D18DF-155F-4447-B3D3-E6AA90176943}" type="presParOf" srcId="{AE4F919F-FC30-430F-A29D-7341BA120E50}" destId="{371EB0AE-EE69-485B-97D8-6CB698C68A1D}" srcOrd="2" destOrd="0" presId="urn:microsoft.com/office/officeart/2005/8/layout/StepDownProcess"/>
    <dgm:cxn modelId="{48171AB0-FCDE-4571-83F3-56F02B1F8F82}" type="presParOf" srcId="{D34F0FD4-C6C3-4EBC-808E-1BAC02D06D22}" destId="{D2D42896-F958-490E-9144-A0931777EAC0}" srcOrd="3" destOrd="0" presId="urn:microsoft.com/office/officeart/2005/8/layout/StepDownProcess"/>
    <dgm:cxn modelId="{1EF799D7-3562-4776-B421-D6919089FC46}" type="presParOf" srcId="{D34F0FD4-C6C3-4EBC-808E-1BAC02D06D22}" destId="{E139F4ED-2361-4FFC-B927-60DD0EEFB4C2}" srcOrd="4" destOrd="0" presId="urn:microsoft.com/office/officeart/2005/8/layout/StepDownProcess"/>
    <dgm:cxn modelId="{934C7C89-2311-4C09-97A4-99C5AD62047E}" type="presParOf" srcId="{E139F4ED-2361-4FFC-B927-60DD0EEFB4C2}" destId="{8E37BC95-BD3D-4F2B-9FAF-0C3D4C7ECC88}" srcOrd="0" destOrd="0" presId="urn:microsoft.com/office/officeart/2005/8/layout/StepDownProcess"/>
    <dgm:cxn modelId="{A10E18E4-11B3-41BC-91E4-D4AD842BBC10}" type="presParOf" srcId="{E139F4ED-2361-4FFC-B927-60DD0EEFB4C2}" destId="{AD5EFC9A-B8C5-4165-A321-22485C9026C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8CD89F-85B2-4640-94BB-3F18BEC1DA34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27379E-F101-49A4-8C31-F8826F17A0F2}">
      <dgm:prSet phldrT="[Text]"/>
      <dgm:spPr/>
      <dgm:t>
        <a:bodyPr/>
        <a:lstStyle/>
        <a:p>
          <a:r>
            <a:rPr lang="en-US" dirty="0" smtClean="0"/>
            <a:t>Base Class  for Specs</a:t>
          </a:r>
          <a:endParaRPr lang="en-US" dirty="0"/>
        </a:p>
      </dgm:t>
    </dgm:pt>
    <dgm:pt modelId="{6BCC33AD-1D5B-4D4E-9E96-7B4825337EAF}" type="parTrans" cxnId="{9BD1BC30-31CD-4C85-94AE-51C225D1E8BE}">
      <dgm:prSet/>
      <dgm:spPr/>
      <dgm:t>
        <a:bodyPr/>
        <a:lstStyle/>
        <a:p>
          <a:endParaRPr lang="en-US"/>
        </a:p>
      </dgm:t>
    </dgm:pt>
    <dgm:pt modelId="{4BA3BAD5-1DCA-4907-80EF-44D7C6C77571}" type="sibTrans" cxnId="{9BD1BC30-31CD-4C85-94AE-51C225D1E8BE}">
      <dgm:prSet/>
      <dgm:spPr/>
      <dgm:t>
        <a:bodyPr/>
        <a:lstStyle/>
        <a:p>
          <a:endParaRPr lang="en-US"/>
        </a:p>
      </dgm:t>
    </dgm:pt>
    <dgm:pt modelId="{B5F931E7-B417-432B-9294-C1ACB14FF604}">
      <dgm:prSet phldrT="[Text]"/>
      <dgm:spPr/>
      <dgm:t>
        <a:bodyPr/>
        <a:lstStyle/>
        <a:p>
          <a:r>
            <a:rPr lang="en-US" dirty="0" smtClean="0"/>
            <a:t>Built on </a:t>
          </a:r>
          <a:r>
            <a:rPr lang="en-US" dirty="0" err="1" smtClean="0"/>
            <a:t>NUnit</a:t>
          </a:r>
          <a:endParaRPr lang="en-US" dirty="0"/>
        </a:p>
      </dgm:t>
    </dgm:pt>
    <dgm:pt modelId="{1EBE334E-8F56-4211-8625-B2B5B7320BD4}" type="parTrans" cxnId="{E0F365EE-CDC9-4AC3-A06C-21C41526F315}">
      <dgm:prSet/>
      <dgm:spPr/>
      <dgm:t>
        <a:bodyPr/>
        <a:lstStyle/>
        <a:p>
          <a:endParaRPr lang="en-US"/>
        </a:p>
      </dgm:t>
    </dgm:pt>
    <dgm:pt modelId="{3B34B2E3-BD5D-408C-B5EC-50E02F65196C}" type="sibTrans" cxnId="{E0F365EE-CDC9-4AC3-A06C-21C41526F315}">
      <dgm:prSet/>
      <dgm:spPr/>
      <dgm:t>
        <a:bodyPr/>
        <a:lstStyle/>
        <a:p>
          <a:endParaRPr lang="en-US"/>
        </a:p>
      </dgm:t>
    </dgm:pt>
    <dgm:pt modelId="{722EACA4-C9A0-48A9-8B8B-206046FE76CB}">
      <dgm:prSet phldrT="[Text]"/>
      <dgm:spPr/>
      <dgm:t>
        <a:bodyPr/>
        <a:lstStyle/>
        <a:p>
          <a:r>
            <a:rPr lang="en-US" dirty="0" smtClean="0"/>
            <a:t>Additional Helpers</a:t>
          </a:r>
          <a:endParaRPr lang="en-US" dirty="0"/>
        </a:p>
      </dgm:t>
    </dgm:pt>
    <dgm:pt modelId="{AAFC0B8E-1C0E-474A-858C-B737575F3E7A}" type="parTrans" cxnId="{6D63AF94-658B-479F-8275-4E25F4193115}">
      <dgm:prSet/>
      <dgm:spPr/>
      <dgm:t>
        <a:bodyPr/>
        <a:lstStyle/>
        <a:p>
          <a:endParaRPr lang="en-US"/>
        </a:p>
      </dgm:t>
    </dgm:pt>
    <dgm:pt modelId="{E0E2B32A-8244-4088-A314-2081B8C39541}" type="sibTrans" cxnId="{6D63AF94-658B-479F-8275-4E25F4193115}">
      <dgm:prSet/>
      <dgm:spPr/>
      <dgm:t>
        <a:bodyPr/>
        <a:lstStyle/>
        <a:p>
          <a:endParaRPr lang="en-US"/>
        </a:p>
      </dgm:t>
    </dgm:pt>
    <dgm:pt modelId="{B48D19E4-9582-4B38-BC21-115AA5AC55BB}">
      <dgm:prSet phldrT="[Text]"/>
      <dgm:spPr/>
      <dgm:t>
        <a:bodyPr/>
        <a:lstStyle/>
        <a:p>
          <a:r>
            <a:rPr lang="en-US" dirty="0" smtClean="0"/>
            <a:t>Includes Solutions to Common Problems</a:t>
          </a:r>
          <a:endParaRPr lang="en-US" dirty="0"/>
        </a:p>
      </dgm:t>
    </dgm:pt>
    <dgm:pt modelId="{66717D4D-CBB3-469E-90B4-DBABD26759DE}" type="parTrans" cxnId="{B572EDDA-AE4B-4843-BEAB-D9974E4520F1}">
      <dgm:prSet/>
      <dgm:spPr/>
      <dgm:t>
        <a:bodyPr/>
        <a:lstStyle/>
        <a:p>
          <a:endParaRPr lang="en-US"/>
        </a:p>
      </dgm:t>
    </dgm:pt>
    <dgm:pt modelId="{9FE6729C-DC7A-4D7B-AF6D-59448D795522}" type="sibTrans" cxnId="{B572EDDA-AE4B-4843-BEAB-D9974E4520F1}">
      <dgm:prSet/>
      <dgm:spPr/>
      <dgm:t>
        <a:bodyPr/>
        <a:lstStyle/>
        <a:p>
          <a:endParaRPr lang="en-US"/>
        </a:p>
      </dgm:t>
    </dgm:pt>
    <dgm:pt modelId="{5E9D7734-CB50-48A7-BE11-5435288F285C}">
      <dgm:prSet phldrT="[Text]"/>
      <dgm:spPr/>
      <dgm:t>
        <a:bodyPr/>
        <a:lstStyle/>
        <a:p>
          <a:r>
            <a:rPr lang="en-US" dirty="0" err="1" smtClean="0"/>
            <a:t>Moq</a:t>
          </a:r>
          <a:r>
            <a:rPr lang="en-US" dirty="0" smtClean="0"/>
            <a:t> – Mocking framework</a:t>
          </a:r>
          <a:endParaRPr lang="en-US" dirty="0"/>
        </a:p>
      </dgm:t>
    </dgm:pt>
    <dgm:pt modelId="{0F88EC3C-3507-46EA-BEE1-5777C4C60238}" type="parTrans" cxnId="{896325EA-BA81-4853-8732-6BD08D38A2D3}">
      <dgm:prSet/>
      <dgm:spPr/>
      <dgm:t>
        <a:bodyPr/>
        <a:lstStyle/>
        <a:p>
          <a:endParaRPr lang="en-US"/>
        </a:p>
      </dgm:t>
    </dgm:pt>
    <dgm:pt modelId="{D5BC12C7-7DBD-4C66-B9AD-E355B2D69BE2}" type="sibTrans" cxnId="{896325EA-BA81-4853-8732-6BD08D38A2D3}">
      <dgm:prSet/>
      <dgm:spPr/>
      <dgm:t>
        <a:bodyPr/>
        <a:lstStyle/>
        <a:p>
          <a:endParaRPr lang="en-US"/>
        </a:p>
      </dgm:t>
    </dgm:pt>
    <dgm:pt modelId="{E35D8C81-2453-47CB-81F2-E4AFFA146BDE}">
      <dgm:prSet phldrT="[Text]"/>
      <dgm:spPr/>
      <dgm:t>
        <a:bodyPr/>
        <a:lstStyle/>
        <a:p>
          <a:r>
            <a:rPr lang="en-US" dirty="0" smtClean="0"/>
            <a:t>Auto-mocking container</a:t>
          </a:r>
          <a:endParaRPr lang="en-US" dirty="0"/>
        </a:p>
      </dgm:t>
    </dgm:pt>
    <dgm:pt modelId="{C74332B6-9D51-4217-9816-6C9B5C159CCA}" type="parTrans" cxnId="{A4DBAF7E-2621-40C5-AAED-25425F097E30}">
      <dgm:prSet/>
      <dgm:spPr/>
      <dgm:t>
        <a:bodyPr/>
        <a:lstStyle/>
        <a:p>
          <a:endParaRPr lang="en-US"/>
        </a:p>
      </dgm:t>
    </dgm:pt>
    <dgm:pt modelId="{415753EB-208D-43C6-8154-66C4CEBBE90D}" type="sibTrans" cxnId="{A4DBAF7E-2621-40C5-AAED-25425F097E30}">
      <dgm:prSet/>
      <dgm:spPr/>
      <dgm:t>
        <a:bodyPr/>
        <a:lstStyle/>
        <a:p>
          <a:endParaRPr lang="en-US"/>
        </a:p>
      </dgm:t>
    </dgm:pt>
    <dgm:pt modelId="{C436ABCE-B8AD-4226-9F21-0708C9384EAF}">
      <dgm:prSet phldrT="[Text]"/>
      <dgm:spPr/>
      <dgm:t>
        <a:bodyPr/>
        <a:lstStyle/>
        <a:p>
          <a:r>
            <a:rPr lang="en-US" dirty="0" smtClean="0"/>
            <a:t>Supports DRY testing with Spec-style tests</a:t>
          </a:r>
          <a:endParaRPr lang="en-US" dirty="0"/>
        </a:p>
      </dgm:t>
    </dgm:pt>
    <dgm:pt modelId="{9F05ECDA-5362-479B-949A-C7D0061CE146}" type="parTrans" cxnId="{9E2BF10D-B4C6-453A-85B0-4121D59E1AC3}">
      <dgm:prSet/>
      <dgm:spPr/>
      <dgm:t>
        <a:bodyPr/>
        <a:lstStyle/>
        <a:p>
          <a:endParaRPr lang="en-US"/>
        </a:p>
      </dgm:t>
    </dgm:pt>
    <dgm:pt modelId="{95E87E78-3B09-486A-9A1A-CC162D4E147E}" type="sibTrans" cxnId="{9E2BF10D-B4C6-453A-85B0-4121D59E1AC3}">
      <dgm:prSet/>
      <dgm:spPr/>
      <dgm:t>
        <a:bodyPr/>
        <a:lstStyle/>
        <a:p>
          <a:endParaRPr lang="en-US"/>
        </a:p>
      </dgm:t>
    </dgm:pt>
    <dgm:pt modelId="{2B3D78A7-2772-4624-8C2D-3B1A4C9E1289}">
      <dgm:prSet phldrT="[Text]"/>
      <dgm:spPr/>
      <dgm:t>
        <a:bodyPr/>
        <a:lstStyle/>
        <a:p>
          <a:r>
            <a:rPr lang="en-US" dirty="0" smtClean="0"/>
            <a:t>Should – Assertion extension methods</a:t>
          </a:r>
          <a:endParaRPr lang="en-US" dirty="0"/>
        </a:p>
      </dgm:t>
    </dgm:pt>
    <dgm:pt modelId="{7AF11769-8921-4B05-B5F2-752C0D9961E5}" type="parTrans" cxnId="{586C6A96-29C2-4B6D-9EC9-C79A9E7C12E7}">
      <dgm:prSet/>
      <dgm:spPr/>
      <dgm:t>
        <a:bodyPr/>
        <a:lstStyle/>
        <a:p>
          <a:endParaRPr lang="en-US"/>
        </a:p>
      </dgm:t>
    </dgm:pt>
    <dgm:pt modelId="{0640B531-EA21-4D4F-8A70-445D188BAAF5}" type="sibTrans" cxnId="{586C6A96-29C2-4B6D-9EC9-C79A9E7C12E7}">
      <dgm:prSet/>
      <dgm:spPr/>
      <dgm:t>
        <a:bodyPr/>
        <a:lstStyle/>
        <a:p>
          <a:endParaRPr lang="en-US"/>
        </a:p>
      </dgm:t>
    </dgm:pt>
    <dgm:pt modelId="{45094E5C-04EB-406B-ACB3-B29F83F9FC54}">
      <dgm:prSet phldrT="[Text]"/>
      <dgm:spPr/>
      <dgm:t>
        <a:bodyPr/>
        <a:lstStyle/>
        <a:p>
          <a:r>
            <a:rPr lang="en-US" dirty="0" err="1" smtClean="0"/>
            <a:t>ExpectedObjects</a:t>
          </a:r>
          <a:r>
            <a:rPr lang="en-US" dirty="0" smtClean="0"/>
            <a:t> – Compare objects cleanly</a:t>
          </a:r>
          <a:endParaRPr lang="en-US" dirty="0"/>
        </a:p>
      </dgm:t>
    </dgm:pt>
    <dgm:pt modelId="{25A5A069-EFEC-4AC6-9D76-E7BE451036F6}" type="parTrans" cxnId="{946CDA9D-E170-49BB-9FC0-215637ACB643}">
      <dgm:prSet/>
      <dgm:spPr/>
      <dgm:t>
        <a:bodyPr/>
        <a:lstStyle/>
        <a:p>
          <a:endParaRPr lang="en-US"/>
        </a:p>
      </dgm:t>
    </dgm:pt>
    <dgm:pt modelId="{59F75B8B-1A2F-44B9-BD5B-D1CDB3ED6D65}" type="sibTrans" cxnId="{946CDA9D-E170-49BB-9FC0-215637ACB643}">
      <dgm:prSet/>
      <dgm:spPr/>
      <dgm:t>
        <a:bodyPr/>
        <a:lstStyle/>
        <a:p>
          <a:endParaRPr lang="en-US"/>
        </a:p>
      </dgm:t>
    </dgm:pt>
    <dgm:pt modelId="{61BD66DC-8C69-4E9B-8281-4056E8EDA674}">
      <dgm:prSet phldrT="[Text]"/>
      <dgm:spPr/>
      <dgm:t>
        <a:bodyPr/>
        <a:lstStyle/>
        <a:p>
          <a:r>
            <a:rPr lang="en-US" dirty="0" smtClean="0"/>
            <a:t>Use as little or as much as you want</a:t>
          </a:r>
          <a:endParaRPr lang="en-US" dirty="0"/>
        </a:p>
      </dgm:t>
    </dgm:pt>
    <dgm:pt modelId="{DA0D1CF1-FE05-4B9C-8829-A5248AF765D5}" type="parTrans" cxnId="{64DC4FD6-814B-4A02-AAD7-E786217CC17F}">
      <dgm:prSet/>
      <dgm:spPr/>
      <dgm:t>
        <a:bodyPr/>
        <a:lstStyle/>
        <a:p>
          <a:endParaRPr lang="en-US"/>
        </a:p>
      </dgm:t>
    </dgm:pt>
    <dgm:pt modelId="{10D37547-0EDB-4EDD-B462-7D9191117022}" type="sibTrans" cxnId="{64DC4FD6-814B-4A02-AAD7-E786217CC17F}">
      <dgm:prSet/>
      <dgm:spPr/>
      <dgm:t>
        <a:bodyPr/>
        <a:lstStyle/>
        <a:p>
          <a:endParaRPr lang="en-US"/>
        </a:p>
      </dgm:t>
    </dgm:pt>
    <dgm:pt modelId="{97C32EA4-5F62-42E5-AD91-8EFA7B59A4E3}">
      <dgm:prSet phldrT="[Text]"/>
      <dgm:spPr/>
      <dgm:t>
        <a:bodyPr/>
        <a:lstStyle/>
        <a:p>
          <a:r>
            <a:rPr lang="en-US" dirty="0" smtClean="0"/>
            <a:t>Extensions simplify to </a:t>
          </a:r>
          <a:r>
            <a:rPr lang="en-US" dirty="0" err="1" smtClean="0"/>
            <a:t>Moq</a:t>
          </a:r>
          <a:r>
            <a:rPr lang="en-US" dirty="0" smtClean="0"/>
            <a:t> and </a:t>
          </a:r>
          <a:r>
            <a:rPr lang="en-US" dirty="0" err="1" smtClean="0"/>
            <a:t>ExpectedObjects</a:t>
          </a:r>
          <a:endParaRPr lang="en-US" dirty="0"/>
        </a:p>
      </dgm:t>
    </dgm:pt>
    <dgm:pt modelId="{7133A917-EB21-459F-A62D-7C421E98CA7C}" type="parTrans" cxnId="{706B5686-48AD-49A5-BBE5-349CB4BD2031}">
      <dgm:prSet/>
      <dgm:spPr/>
      <dgm:t>
        <a:bodyPr/>
        <a:lstStyle/>
        <a:p>
          <a:endParaRPr lang="en-US"/>
        </a:p>
      </dgm:t>
    </dgm:pt>
    <dgm:pt modelId="{6A2A3639-68AB-4F4D-BD35-777748ACDBE5}" type="sibTrans" cxnId="{706B5686-48AD-49A5-BBE5-349CB4BD2031}">
      <dgm:prSet/>
      <dgm:spPr/>
      <dgm:t>
        <a:bodyPr/>
        <a:lstStyle/>
        <a:p>
          <a:endParaRPr lang="en-US"/>
        </a:p>
      </dgm:t>
    </dgm:pt>
    <dgm:pt modelId="{4429CF39-A4A2-40B4-AE48-1EF314A08556}">
      <dgm:prSet phldrT="[Text]"/>
      <dgm:spPr/>
      <dgm:t>
        <a:bodyPr/>
        <a:lstStyle/>
        <a:p>
          <a:r>
            <a:rPr lang="en-US" dirty="0" smtClean="0"/>
            <a:t>Additional assertion extension methods</a:t>
          </a:r>
          <a:endParaRPr lang="en-US" dirty="0"/>
        </a:p>
      </dgm:t>
    </dgm:pt>
    <dgm:pt modelId="{2BE5D973-BF9C-47FC-872D-335633FDDFB4}" type="parTrans" cxnId="{5E4029BD-9141-4452-A92B-C4062FD9DB40}">
      <dgm:prSet/>
      <dgm:spPr/>
      <dgm:t>
        <a:bodyPr/>
        <a:lstStyle/>
        <a:p>
          <a:endParaRPr lang="en-US"/>
        </a:p>
      </dgm:t>
    </dgm:pt>
    <dgm:pt modelId="{58E87DF2-753C-4365-890C-9D57972A59DA}" type="sibTrans" cxnId="{5E4029BD-9141-4452-A92B-C4062FD9DB40}">
      <dgm:prSet/>
      <dgm:spPr/>
      <dgm:t>
        <a:bodyPr/>
        <a:lstStyle/>
        <a:p>
          <a:endParaRPr lang="en-US"/>
        </a:p>
      </dgm:t>
    </dgm:pt>
    <dgm:pt modelId="{BFC3B4F5-D0E4-4462-AEE6-37E66008AFB2}" type="pres">
      <dgm:prSet presAssocID="{348CD89F-85B2-4640-94BB-3F18BEC1DA3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374427-A231-4623-A357-C5008F7EAB21}" type="pres">
      <dgm:prSet presAssocID="{8B27379E-F101-49A4-8C31-F8826F17A0F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FE954-ED19-413B-9774-320420593336}" type="pres">
      <dgm:prSet presAssocID="{4BA3BAD5-1DCA-4907-80EF-44D7C6C77571}" presName="sibTrans" presStyleCnt="0"/>
      <dgm:spPr/>
    </dgm:pt>
    <dgm:pt modelId="{8A834D42-6069-473D-979E-B144F69D9184}" type="pres">
      <dgm:prSet presAssocID="{B48D19E4-9582-4B38-BC21-115AA5AC55B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019B8-22CE-4D71-A4E4-82C9EEEE6C7E}" type="pres">
      <dgm:prSet presAssocID="{9FE6729C-DC7A-4D7B-AF6D-59448D795522}" presName="sibTrans" presStyleCnt="0"/>
      <dgm:spPr/>
    </dgm:pt>
    <dgm:pt modelId="{631A14A7-CCA1-4A73-8274-67D8D15979A1}" type="pres">
      <dgm:prSet presAssocID="{722EACA4-C9A0-48A9-8B8B-206046FE76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F9C78C-8E8E-458A-8699-ABAB93153A4C}" type="presOf" srcId="{C436ABCE-B8AD-4226-9F21-0708C9384EAF}" destId="{92374427-A231-4623-A357-C5008F7EAB21}" srcOrd="0" destOrd="3" presId="urn:microsoft.com/office/officeart/2005/8/layout/hList6"/>
    <dgm:cxn modelId="{946CDA9D-E170-49BB-9FC0-215637ACB643}" srcId="{B48D19E4-9582-4B38-BC21-115AA5AC55BB}" destId="{45094E5C-04EB-406B-ACB3-B29F83F9FC54}" srcOrd="2" destOrd="0" parTransId="{25A5A069-EFEC-4AC6-9D76-E7BE451036F6}" sibTransId="{59F75B8B-1A2F-44B9-BD5B-D1CDB3ED6D65}"/>
    <dgm:cxn modelId="{51E41020-D999-46E3-A7E8-5F1953B907E5}" type="presOf" srcId="{2B3D78A7-2772-4624-8C2D-3B1A4C9E1289}" destId="{8A834D42-6069-473D-979E-B144F69D9184}" srcOrd="0" destOrd="2" presId="urn:microsoft.com/office/officeart/2005/8/layout/hList6"/>
    <dgm:cxn modelId="{64DC4FD6-814B-4A02-AAD7-E786217CC17F}" srcId="{8B27379E-F101-49A4-8C31-F8826F17A0F2}" destId="{61BD66DC-8C69-4E9B-8281-4056E8EDA674}" srcOrd="3" destOrd="0" parTransId="{DA0D1CF1-FE05-4B9C-8829-A5248AF765D5}" sibTransId="{10D37547-0EDB-4EDD-B462-7D9191117022}"/>
    <dgm:cxn modelId="{706B5686-48AD-49A5-BBE5-349CB4BD2031}" srcId="{722EACA4-C9A0-48A9-8B8B-206046FE76CB}" destId="{97C32EA4-5F62-42E5-AD91-8EFA7B59A4E3}" srcOrd="1" destOrd="0" parTransId="{7133A917-EB21-459F-A62D-7C421E98CA7C}" sibTransId="{6A2A3639-68AB-4F4D-BD35-777748ACDBE5}"/>
    <dgm:cxn modelId="{586C6A96-29C2-4B6D-9EC9-C79A9E7C12E7}" srcId="{B48D19E4-9582-4B38-BC21-115AA5AC55BB}" destId="{2B3D78A7-2772-4624-8C2D-3B1A4C9E1289}" srcOrd="1" destOrd="0" parTransId="{7AF11769-8921-4B05-B5F2-752C0D9961E5}" sibTransId="{0640B531-EA21-4D4F-8A70-445D188BAAF5}"/>
    <dgm:cxn modelId="{6D63AF94-658B-479F-8275-4E25F4193115}" srcId="{348CD89F-85B2-4640-94BB-3F18BEC1DA34}" destId="{722EACA4-C9A0-48A9-8B8B-206046FE76CB}" srcOrd="2" destOrd="0" parTransId="{AAFC0B8E-1C0E-474A-858C-B737575F3E7A}" sibTransId="{E0E2B32A-8244-4088-A314-2081B8C39541}"/>
    <dgm:cxn modelId="{76B79203-7F3D-44FF-AADB-D5C779BEB27E}" type="presOf" srcId="{5E9D7734-CB50-48A7-BE11-5435288F285C}" destId="{8A834D42-6069-473D-979E-B144F69D9184}" srcOrd="0" destOrd="1" presId="urn:microsoft.com/office/officeart/2005/8/layout/hList6"/>
    <dgm:cxn modelId="{896325EA-BA81-4853-8732-6BD08D38A2D3}" srcId="{B48D19E4-9582-4B38-BC21-115AA5AC55BB}" destId="{5E9D7734-CB50-48A7-BE11-5435288F285C}" srcOrd="0" destOrd="0" parTransId="{0F88EC3C-3507-46EA-BEE1-5777C4C60238}" sibTransId="{D5BC12C7-7DBD-4C66-B9AD-E355B2D69BE2}"/>
    <dgm:cxn modelId="{FEF4B23B-5C63-44E1-BC0C-1BD8C3B63815}" type="presOf" srcId="{97C32EA4-5F62-42E5-AD91-8EFA7B59A4E3}" destId="{631A14A7-CCA1-4A73-8274-67D8D15979A1}" srcOrd="0" destOrd="2" presId="urn:microsoft.com/office/officeart/2005/8/layout/hList6"/>
    <dgm:cxn modelId="{D8A1AF26-E0E7-4097-90CF-577AE52A1217}" type="presOf" srcId="{B48D19E4-9582-4B38-BC21-115AA5AC55BB}" destId="{8A834D42-6069-473D-979E-B144F69D9184}" srcOrd="0" destOrd="0" presId="urn:microsoft.com/office/officeart/2005/8/layout/hList6"/>
    <dgm:cxn modelId="{6CC4E90D-B3CA-43E1-A790-4DC290D4E0FF}" type="presOf" srcId="{722EACA4-C9A0-48A9-8B8B-206046FE76CB}" destId="{631A14A7-CCA1-4A73-8274-67D8D15979A1}" srcOrd="0" destOrd="0" presId="urn:microsoft.com/office/officeart/2005/8/layout/hList6"/>
    <dgm:cxn modelId="{84D55F4C-674F-4398-B1F6-8BA4437DDB08}" type="presOf" srcId="{348CD89F-85B2-4640-94BB-3F18BEC1DA34}" destId="{BFC3B4F5-D0E4-4462-AEE6-37E66008AFB2}" srcOrd="0" destOrd="0" presId="urn:microsoft.com/office/officeart/2005/8/layout/hList6"/>
    <dgm:cxn modelId="{A4DBAF7E-2621-40C5-AAED-25425F097E30}" srcId="{8B27379E-F101-49A4-8C31-F8826F17A0F2}" destId="{E35D8C81-2453-47CB-81F2-E4AFFA146BDE}" srcOrd="1" destOrd="0" parTransId="{C74332B6-9D51-4217-9816-6C9B5C159CCA}" sibTransId="{415753EB-208D-43C6-8154-66C4CEBBE90D}"/>
    <dgm:cxn modelId="{6E02D44D-56AA-4935-883A-48C22018A2C9}" type="presOf" srcId="{61BD66DC-8C69-4E9B-8281-4056E8EDA674}" destId="{92374427-A231-4623-A357-C5008F7EAB21}" srcOrd="0" destOrd="4" presId="urn:microsoft.com/office/officeart/2005/8/layout/hList6"/>
    <dgm:cxn modelId="{F8A22AF5-691E-4558-BDB6-42C4E45E039F}" type="presOf" srcId="{B5F931E7-B417-432B-9294-C1ACB14FF604}" destId="{92374427-A231-4623-A357-C5008F7EAB21}" srcOrd="0" destOrd="1" presId="urn:microsoft.com/office/officeart/2005/8/layout/hList6"/>
    <dgm:cxn modelId="{9E2BF10D-B4C6-453A-85B0-4121D59E1AC3}" srcId="{8B27379E-F101-49A4-8C31-F8826F17A0F2}" destId="{C436ABCE-B8AD-4226-9F21-0708C9384EAF}" srcOrd="2" destOrd="0" parTransId="{9F05ECDA-5362-479B-949A-C7D0061CE146}" sibTransId="{95E87E78-3B09-486A-9A1A-CC162D4E147E}"/>
    <dgm:cxn modelId="{79B2F0A7-1CC1-49BA-AD11-33009CBDD042}" type="presOf" srcId="{8B27379E-F101-49A4-8C31-F8826F17A0F2}" destId="{92374427-A231-4623-A357-C5008F7EAB21}" srcOrd="0" destOrd="0" presId="urn:microsoft.com/office/officeart/2005/8/layout/hList6"/>
    <dgm:cxn modelId="{E0F365EE-CDC9-4AC3-A06C-21C41526F315}" srcId="{8B27379E-F101-49A4-8C31-F8826F17A0F2}" destId="{B5F931E7-B417-432B-9294-C1ACB14FF604}" srcOrd="0" destOrd="0" parTransId="{1EBE334E-8F56-4211-8625-B2B5B7320BD4}" sibTransId="{3B34B2E3-BD5D-408C-B5EC-50E02F65196C}"/>
    <dgm:cxn modelId="{B856A242-9467-45A5-93D3-74133916347E}" type="presOf" srcId="{E35D8C81-2453-47CB-81F2-E4AFFA146BDE}" destId="{92374427-A231-4623-A357-C5008F7EAB21}" srcOrd="0" destOrd="2" presId="urn:microsoft.com/office/officeart/2005/8/layout/hList6"/>
    <dgm:cxn modelId="{6506BD23-1A99-49C0-AB6B-AD9F0027CA41}" type="presOf" srcId="{4429CF39-A4A2-40B4-AE48-1EF314A08556}" destId="{631A14A7-CCA1-4A73-8274-67D8D15979A1}" srcOrd="0" destOrd="1" presId="urn:microsoft.com/office/officeart/2005/8/layout/hList6"/>
    <dgm:cxn modelId="{8888AEF1-3161-413F-97A7-FA9C58AD0034}" type="presOf" srcId="{45094E5C-04EB-406B-ACB3-B29F83F9FC54}" destId="{8A834D42-6069-473D-979E-B144F69D9184}" srcOrd="0" destOrd="3" presId="urn:microsoft.com/office/officeart/2005/8/layout/hList6"/>
    <dgm:cxn modelId="{5E4029BD-9141-4452-A92B-C4062FD9DB40}" srcId="{722EACA4-C9A0-48A9-8B8B-206046FE76CB}" destId="{4429CF39-A4A2-40B4-AE48-1EF314A08556}" srcOrd="0" destOrd="0" parTransId="{2BE5D973-BF9C-47FC-872D-335633FDDFB4}" sibTransId="{58E87DF2-753C-4365-890C-9D57972A59DA}"/>
    <dgm:cxn modelId="{9BD1BC30-31CD-4C85-94AE-51C225D1E8BE}" srcId="{348CD89F-85B2-4640-94BB-3F18BEC1DA34}" destId="{8B27379E-F101-49A4-8C31-F8826F17A0F2}" srcOrd="0" destOrd="0" parTransId="{6BCC33AD-1D5B-4D4E-9E96-7B4825337EAF}" sibTransId="{4BA3BAD5-1DCA-4907-80EF-44D7C6C77571}"/>
    <dgm:cxn modelId="{B572EDDA-AE4B-4843-BEAB-D9974E4520F1}" srcId="{348CD89F-85B2-4640-94BB-3F18BEC1DA34}" destId="{B48D19E4-9582-4B38-BC21-115AA5AC55BB}" srcOrd="1" destOrd="0" parTransId="{66717D4D-CBB3-469E-90B4-DBABD26759DE}" sibTransId="{9FE6729C-DC7A-4D7B-AF6D-59448D795522}"/>
    <dgm:cxn modelId="{89171B26-0F4F-4196-85D0-4766CB7012FB}" type="presParOf" srcId="{BFC3B4F5-D0E4-4462-AEE6-37E66008AFB2}" destId="{92374427-A231-4623-A357-C5008F7EAB21}" srcOrd="0" destOrd="0" presId="urn:microsoft.com/office/officeart/2005/8/layout/hList6"/>
    <dgm:cxn modelId="{6BF8B854-6C1D-4FB9-90F6-439BF092EBA4}" type="presParOf" srcId="{BFC3B4F5-D0E4-4462-AEE6-37E66008AFB2}" destId="{61CFE954-ED19-413B-9774-320420593336}" srcOrd="1" destOrd="0" presId="urn:microsoft.com/office/officeart/2005/8/layout/hList6"/>
    <dgm:cxn modelId="{EB628D34-F2A8-4574-ABC9-878C08B0227D}" type="presParOf" srcId="{BFC3B4F5-D0E4-4462-AEE6-37E66008AFB2}" destId="{8A834D42-6069-473D-979E-B144F69D9184}" srcOrd="2" destOrd="0" presId="urn:microsoft.com/office/officeart/2005/8/layout/hList6"/>
    <dgm:cxn modelId="{44ED44BA-79EE-4A78-AA04-64EAEDB5995A}" type="presParOf" srcId="{BFC3B4F5-D0E4-4462-AEE6-37E66008AFB2}" destId="{761019B8-22CE-4D71-A4E4-82C9EEEE6C7E}" srcOrd="3" destOrd="0" presId="urn:microsoft.com/office/officeart/2005/8/layout/hList6"/>
    <dgm:cxn modelId="{CDEDFF01-8CDE-4EF2-97B5-3C750AF76A0A}" type="presParOf" srcId="{BFC3B4F5-D0E4-4462-AEE6-37E66008AFB2}" destId="{631A14A7-CCA1-4A73-8274-67D8D15979A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DD4D9A-CEA3-4778-9CF5-26871A9A42EE}">
      <dgm:prSet phldrT="[Text]"/>
      <dgm:spPr/>
      <dgm:t>
        <a:bodyPr/>
        <a:lstStyle/>
        <a:p>
          <a:r>
            <a:rPr lang="en-US" dirty="0" smtClean="0"/>
            <a:t>When…</a:t>
          </a:r>
          <a:endParaRPr lang="en-US" dirty="0"/>
        </a:p>
      </dgm:t>
    </dgm:pt>
    <dgm:pt modelId="{C2F03016-3842-4AAB-B367-C3ECEFAB5338}" type="parTrans" cxnId="{41B7137E-4F3D-4512-B0D3-D622C7A9CEF7}">
      <dgm:prSet/>
      <dgm:spPr/>
      <dgm:t>
        <a:bodyPr/>
        <a:lstStyle/>
        <a:p>
          <a:endParaRPr lang="en-US"/>
        </a:p>
      </dgm:t>
    </dgm:pt>
    <dgm:pt modelId="{F8B91E75-6A34-4088-8D7F-D0293CE19959}" type="sibTrans" cxnId="{41B7137E-4F3D-4512-B0D3-D622C7A9CEF7}">
      <dgm:prSet/>
      <dgm:spPr/>
      <dgm:t>
        <a:bodyPr/>
        <a:lstStyle/>
        <a:p>
          <a:endParaRPr lang="en-US"/>
        </a:p>
      </dgm:t>
    </dgm:pt>
    <dgm:pt modelId="{C9211C86-558A-4D90-9C3E-6C1A65962D79}">
      <dgm:prSet phldrT="[Text]"/>
      <dgm:spPr/>
      <dgm:t>
        <a:bodyPr/>
        <a:lstStyle/>
        <a:p>
          <a:r>
            <a:rPr lang="en-US" dirty="0" smtClean="0"/>
            <a:t>Then…</a:t>
          </a:r>
          <a:endParaRPr lang="en-US" dirty="0"/>
        </a:p>
      </dgm:t>
    </dgm:pt>
    <dgm:pt modelId="{FD3CC43B-BE0F-4599-8184-F353EFC8AC8B}" type="parTrans" cxnId="{3DC696DC-830D-4409-A965-56D2A37B5B99}">
      <dgm:prSet/>
      <dgm:spPr/>
      <dgm:t>
        <a:bodyPr/>
        <a:lstStyle/>
        <a:p>
          <a:endParaRPr lang="en-US"/>
        </a:p>
      </dgm:t>
    </dgm:pt>
    <dgm:pt modelId="{F11328B9-0DAB-44B6-AD29-966DAC1787D5}" type="sibTrans" cxnId="{3DC696DC-830D-4409-A965-56D2A37B5B99}">
      <dgm:prSet/>
      <dgm:spPr/>
      <dgm:t>
        <a:bodyPr/>
        <a:lstStyle/>
        <a:p>
          <a:endParaRPr lang="en-US"/>
        </a:p>
      </dgm:t>
    </dgm:pt>
    <dgm:pt modelId="{0997098D-448D-43C4-9994-6E35327EAD76}">
      <dgm:prSet phldrT="[Text]"/>
      <dgm:spPr/>
      <dgm:t>
        <a:bodyPr/>
        <a:lstStyle/>
        <a:p>
          <a:r>
            <a:rPr lang="en-US" dirty="0" smtClean="0"/>
            <a:t>Someone submits a new ticket</a:t>
          </a:r>
          <a:endParaRPr lang="en-US" dirty="0"/>
        </a:p>
      </dgm:t>
    </dgm:pt>
    <dgm:pt modelId="{0B12D109-912A-4001-B333-F82C328100DC}" type="parTrans" cxnId="{805746D0-4971-410F-A8B7-7BABADFF7000}">
      <dgm:prSet/>
      <dgm:spPr/>
      <dgm:t>
        <a:bodyPr/>
        <a:lstStyle/>
        <a:p>
          <a:endParaRPr lang="en-US"/>
        </a:p>
      </dgm:t>
    </dgm:pt>
    <dgm:pt modelId="{5C59CBB9-DD80-447D-AF2D-B8B67A6239D6}" type="sibTrans" cxnId="{805746D0-4971-410F-A8B7-7BABADFF7000}">
      <dgm:prSet/>
      <dgm:spPr/>
      <dgm:t>
        <a:bodyPr/>
        <a:lstStyle/>
        <a:p>
          <a:endParaRPr lang="en-US"/>
        </a:p>
      </dgm:t>
    </dgm:pt>
    <dgm:pt modelId="{2B61C45F-65DF-4EAE-84EF-1853C01F54D4}">
      <dgm:prSet phldrT="[Text]"/>
      <dgm:spPr/>
      <dgm:t>
        <a:bodyPr/>
        <a:lstStyle/>
        <a:p>
          <a:r>
            <a:rPr lang="en-US" dirty="0" smtClean="0"/>
            <a:t>It displays a success message</a:t>
          </a:r>
          <a:endParaRPr lang="en-US" dirty="0"/>
        </a:p>
      </dgm:t>
    </dgm:pt>
    <dgm:pt modelId="{E8D4F74E-CB9F-4E32-B9E0-DDD2C95F8888}" type="parTrans" cxnId="{1E24F8A1-D8D8-44BE-869E-59E29F297B7E}">
      <dgm:prSet/>
      <dgm:spPr/>
      <dgm:t>
        <a:bodyPr/>
        <a:lstStyle/>
        <a:p>
          <a:endParaRPr lang="en-US"/>
        </a:p>
      </dgm:t>
    </dgm:pt>
    <dgm:pt modelId="{5D3E7791-C3B9-4E23-AF08-02686CD0D5F9}" type="sibTrans" cxnId="{1E24F8A1-D8D8-44BE-869E-59E29F297B7E}">
      <dgm:prSet/>
      <dgm:spPr/>
      <dgm:t>
        <a:bodyPr/>
        <a:lstStyle/>
        <a:p>
          <a:endParaRPr lang="en-US"/>
        </a:p>
      </dgm:t>
    </dgm:pt>
    <dgm:pt modelId="{AF594F6E-E953-470B-9A05-3CD76B95BCA1}">
      <dgm:prSet phldrT="[Text]"/>
      <dgm:spPr/>
      <dgm:t>
        <a:bodyPr/>
        <a:lstStyle/>
        <a:p>
          <a:r>
            <a:rPr lang="en-US" dirty="0" smtClean="0"/>
            <a:t>Given…</a:t>
          </a:r>
          <a:endParaRPr lang="en-US" dirty="0"/>
        </a:p>
      </dgm:t>
    </dgm:pt>
    <dgm:pt modelId="{5EA3D745-7789-4A08-985A-111724664A61}" type="parTrans" cxnId="{D4DC29CF-1843-47B0-9A52-D53203B3F55A}">
      <dgm:prSet/>
      <dgm:spPr/>
      <dgm:t>
        <a:bodyPr/>
        <a:lstStyle/>
        <a:p>
          <a:endParaRPr lang="en-US"/>
        </a:p>
      </dgm:t>
    </dgm:pt>
    <dgm:pt modelId="{98C2A030-DB6F-4FB5-948A-05173DD7F217}" type="sibTrans" cxnId="{D4DC29CF-1843-47B0-9A52-D53203B3F55A}">
      <dgm:prSet/>
      <dgm:spPr/>
      <dgm:t>
        <a:bodyPr/>
        <a:lstStyle/>
        <a:p>
          <a:endParaRPr lang="en-US"/>
        </a:p>
      </dgm:t>
    </dgm:pt>
    <dgm:pt modelId="{5BBE84B9-22A0-4C04-948D-0BDD79CC4C1D}">
      <dgm:prSet phldrT="[Text]"/>
      <dgm:spPr/>
      <dgm:t>
        <a:bodyPr/>
        <a:lstStyle/>
        <a:p>
          <a:r>
            <a:rPr lang="en-US" i="1" dirty="0" smtClean="0">
              <a:solidFill>
                <a:schemeClr val="bg1">
                  <a:lumMod val="65000"/>
                </a:schemeClr>
              </a:solidFill>
            </a:rPr>
            <a:t>No state</a:t>
          </a:r>
          <a:endParaRPr lang="en-US" i="1" dirty="0">
            <a:solidFill>
              <a:schemeClr val="bg1">
                <a:lumMod val="65000"/>
              </a:schemeClr>
            </a:solidFill>
          </a:endParaRPr>
        </a:p>
      </dgm:t>
    </dgm:pt>
    <dgm:pt modelId="{F034413E-24D0-405D-BC36-E5614DC13A00}" type="parTrans" cxnId="{45ADE1B5-332D-4912-9A5B-34568A8DF9AF}">
      <dgm:prSet/>
      <dgm:spPr/>
      <dgm:t>
        <a:bodyPr/>
        <a:lstStyle/>
        <a:p>
          <a:endParaRPr lang="en-US"/>
        </a:p>
      </dgm:t>
    </dgm:pt>
    <dgm:pt modelId="{9DAB2622-D1A8-43A0-812C-6B26DC7E35D2}" type="sibTrans" cxnId="{45ADE1B5-332D-4912-9A5B-34568A8DF9AF}">
      <dgm:prSet/>
      <dgm:spPr/>
      <dgm:t>
        <a:bodyPr/>
        <a:lstStyle/>
        <a:p>
          <a:endParaRPr lang="en-US"/>
        </a:p>
      </dgm:t>
    </dgm:pt>
    <dgm:pt modelId="{AF00D13A-F040-41BA-8DB4-1EC59000AC48}">
      <dgm:prSet phldrT="[Text]"/>
      <dgm:spPr/>
      <dgm:t>
        <a:bodyPr/>
        <a:lstStyle/>
        <a:p>
          <a:r>
            <a:rPr lang="en-US" dirty="0" smtClean="0"/>
            <a:t>It saves the ticket</a:t>
          </a:r>
          <a:endParaRPr lang="en-US" dirty="0"/>
        </a:p>
      </dgm:t>
    </dgm:pt>
    <dgm:pt modelId="{640E85A1-28A9-49AB-BACB-BEF169D4196A}" type="parTrans" cxnId="{3182ECA1-BFB0-4044-8307-4D8327A24DA1}">
      <dgm:prSet/>
      <dgm:spPr/>
      <dgm:t>
        <a:bodyPr/>
        <a:lstStyle/>
        <a:p>
          <a:endParaRPr lang="en-US"/>
        </a:p>
      </dgm:t>
    </dgm:pt>
    <dgm:pt modelId="{4801D6D6-1D1B-4572-B8CC-DB6BAACAE9B6}" type="sibTrans" cxnId="{3182ECA1-BFB0-4044-8307-4D8327A24DA1}">
      <dgm:prSet/>
      <dgm:spPr/>
      <dgm:t>
        <a:bodyPr/>
        <a:lstStyle/>
        <a:p>
          <a:endParaRPr lang="en-US"/>
        </a:p>
      </dgm:t>
    </dgm:pt>
    <dgm:pt modelId="{ECCF37F7-A325-43AD-8BEB-1285D608AD83}">
      <dgm:prSet phldrT="[Text]"/>
      <dgm:spPr/>
      <dgm:t>
        <a:bodyPr/>
        <a:lstStyle/>
        <a:p>
          <a:r>
            <a:rPr lang="en-US" dirty="0" smtClean="0"/>
            <a:t>It redirects back to the dashboard</a:t>
          </a:r>
          <a:endParaRPr lang="en-US" dirty="0"/>
        </a:p>
      </dgm:t>
    </dgm:pt>
    <dgm:pt modelId="{310E19C0-01A8-498A-B9CC-DB94CE953733}" type="parTrans" cxnId="{FE06F2F7-5CA1-4C97-BAD4-89155BF0E6ED}">
      <dgm:prSet/>
      <dgm:spPr/>
      <dgm:t>
        <a:bodyPr/>
        <a:lstStyle/>
        <a:p>
          <a:endParaRPr lang="en-US"/>
        </a:p>
      </dgm:t>
    </dgm:pt>
    <dgm:pt modelId="{9CB01225-6AAA-4C63-AA8B-7ACAABDA8E78}" type="sibTrans" cxnId="{FE06F2F7-5CA1-4C97-BAD4-89155BF0E6ED}">
      <dgm:prSet/>
      <dgm:spPr/>
      <dgm:t>
        <a:bodyPr/>
        <a:lstStyle/>
        <a:p>
          <a:endParaRPr lang="en-US"/>
        </a:p>
      </dgm:t>
    </dgm:pt>
    <dgm:pt modelId="{D34F0FD4-C6C3-4EBC-808E-1BAC02D06D22}" type="pres">
      <dgm:prSet presAssocID="{1237457D-E389-40B3-9058-69171BF06F5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75745A-7D36-4007-A60F-8E405779EF75}" type="pres">
      <dgm:prSet presAssocID="{AF594F6E-E953-470B-9A05-3CD76B95BCA1}" presName="composite" presStyleCnt="0"/>
      <dgm:spPr/>
    </dgm:pt>
    <dgm:pt modelId="{50E66ED8-FC86-414A-8E44-8EE06F674C37}" type="pres">
      <dgm:prSet presAssocID="{AF594F6E-E953-470B-9A05-3CD76B95BCA1}" presName="bentUpArrow1" presStyleLbl="alignImgPlace1" presStyleIdx="0" presStyleCnt="2"/>
      <dgm:spPr/>
    </dgm:pt>
    <dgm:pt modelId="{0DA0FBC8-227B-464D-96D8-CC62231616B3}" type="pres">
      <dgm:prSet presAssocID="{AF594F6E-E953-470B-9A05-3CD76B95BCA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FDA5F-885B-4885-8956-4F2E4C260DE9}" type="pres">
      <dgm:prSet presAssocID="{AF594F6E-E953-470B-9A05-3CD76B95BCA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9132C-4CCA-419C-B51D-0A29643F6CD1}" type="pres">
      <dgm:prSet presAssocID="{98C2A030-DB6F-4FB5-948A-05173DD7F217}" presName="sibTrans" presStyleCnt="0"/>
      <dgm:spPr/>
    </dgm:pt>
    <dgm:pt modelId="{3C4E6923-8EBE-4ABC-9C7D-26BD95F7A369}" type="pres">
      <dgm:prSet presAssocID="{DFDD4D9A-CEA3-4778-9CF5-26871A9A42EE}" presName="composite" presStyleCnt="0"/>
      <dgm:spPr/>
    </dgm:pt>
    <dgm:pt modelId="{A24C1D17-8BB9-4ED7-9BA3-0BAAD1892E60}" type="pres">
      <dgm:prSet presAssocID="{DFDD4D9A-CEA3-4778-9CF5-26871A9A42EE}" presName="bentUpArrow1" presStyleLbl="alignImgPlace1" presStyleIdx="1" presStyleCnt="2"/>
      <dgm:spPr/>
    </dgm:pt>
    <dgm:pt modelId="{0D936327-7230-49EB-AB97-B0DA5FB8AA4E}" type="pres">
      <dgm:prSet presAssocID="{DFDD4D9A-CEA3-4778-9CF5-26871A9A42EE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71CD9-BDE5-4248-9B37-4105AE9D5BD3}" type="pres">
      <dgm:prSet presAssocID="{DFDD4D9A-CEA3-4778-9CF5-26871A9A42E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1FD714-07D1-40F2-8DE3-0517851191E4}" type="pres">
      <dgm:prSet presAssocID="{F8B91E75-6A34-4088-8D7F-D0293CE19959}" presName="sibTrans" presStyleCnt="0"/>
      <dgm:spPr/>
    </dgm:pt>
    <dgm:pt modelId="{A5EC26E7-A744-44E8-AB4B-AF8470DDD9EA}" type="pres">
      <dgm:prSet presAssocID="{C9211C86-558A-4D90-9C3E-6C1A65962D79}" presName="composite" presStyleCnt="0"/>
      <dgm:spPr/>
    </dgm:pt>
    <dgm:pt modelId="{80D9CE2C-4A0C-47B4-B2AE-93B44253FCE9}" type="pres">
      <dgm:prSet presAssocID="{C9211C86-558A-4D90-9C3E-6C1A65962D7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D5847-C685-4D2E-AEB2-4A496A9387CA}" type="pres">
      <dgm:prSet presAssocID="{C9211C86-558A-4D90-9C3E-6C1A65962D79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ADE1B5-332D-4912-9A5B-34568A8DF9AF}" srcId="{AF594F6E-E953-470B-9A05-3CD76B95BCA1}" destId="{5BBE84B9-22A0-4C04-948D-0BDD79CC4C1D}" srcOrd="0" destOrd="0" parTransId="{F034413E-24D0-405D-BC36-E5614DC13A00}" sibTransId="{9DAB2622-D1A8-43A0-812C-6B26DC7E35D2}"/>
    <dgm:cxn modelId="{4CD6A62E-60C3-4A38-BD31-E50317F3C1E8}" type="presOf" srcId="{1237457D-E389-40B3-9058-69171BF06F59}" destId="{D34F0FD4-C6C3-4EBC-808E-1BAC02D06D22}" srcOrd="0" destOrd="0" presId="urn:microsoft.com/office/officeart/2005/8/layout/StepDownProcess"/>
    <dgm:cxn modelId="{3DC696DC-830D-4409-A965-56D2A37B5B99}" srcId="{1237457D-E389-40B3-9058-69171BF06F59}" destId="{C9211C86-558A-4D90-9C3E-6C1A65962D79}" srcOrd="2" destOrd="0" parTransId="{FD3CC43B-BE0F-4599-8184-F353EFC8AC8B}" sibTransId="{F11328B9-0DAB-44B6-AD29-966DAC1787D5}"/>
    <dgm:cxn modelId="{99027989-4A54-4EC4-B25C-61FFD93A0ABC}" type="presOf" srcId="{0997098D-448D-43C4-9994-6E35327EAD76}" destId="{AC871CD9-BDE5-4248-9B37-4105AE9D5BD3}" srcOrd="0" destOrd="0" presId="urn:microsoft.com/office/officeart/2005/8/layout/StepDownProcess"/>
    <dgm:cxn modelId="{E5C35476-E934-4A4A-AFC6-AF3AF43EF7EE}" type="presOf" srcId="{AF594F6E-E953-470B-9A05-3CD76B95BCA1}" destId="{0DA0FBC8-227B-464D-96D8-CC62231616B3}" srcOrd="0" destOrd="0" presId="urn:microsoft.com/office/officeart/2005/8/layout/StepDownProcess"/>
    <dgm:cxn modelId="{F87541F5-25E1-4011-A01C-BAC5518C0BF0}" type="presOf" srcId="{C9211C86-558A-4D90-9C3E-6C1A65962D79}" destId="{80D9CE2C-4A0C-47B4-B2AE-93B44253FCE9}" srcOrd="0" destOrd="0" presId="urn:microsoft.com/office/officeart/2005/8/layout/StepDownProcess"/>
    <dgm:cxn modelId="{CD135CAF-E79B-47B7-B76A-A6380C668199}" type="presOf" srcId="{5BBE84B9-22A0-4C04-948D-0BDD79CC4C1D}" destId="{E37FDA5F-885B-4885-8956-4F2E4C260DE9}" srcOrd="0" destOrd="0" presId="urn:microsoft.com/office/officeart/2005/8/layout/StepDownProcess"/>
    <dgm:cxn modelId="{559B022A-39BD-45DB-95E1-CEAFFEEE21C6}" type="presOf" srcId="{DFDD4D9A-CEA3-4778-9CF5-26871A9A42EE}" destId="{0D936327-7230-49EB-AB97-B0DA5FB8AA4E}" srcOrd="0" destOrd="0" presId="urn:microsoft.com/office/officeart/2005/8/layout/StepDownProcess"/>
    <dgm:cxn modelId="{59075160-BDE3-4627-83CE-0FE2ED975BDB}" type="presOf" srcId="{2B61C45F-65DF-4EAE-84EF-1853C01F54D4}" destId="{471D5847-C685-4D2E-AEB2-4A496A9387CA}" srcOrd="0" destOrd="0" presId="urn:microsoft.com/office/officeart/2005/8/layout/StepDownProcess"/>
    <dgm:cxn modelId="{85BDD399-4E8A-4D0F-B8D9-AE90562CC76C}" type="presOf" srcId="{ECCF37F7-A325-43AD-8BEB-1285D608AD83}" destId="{471D5847-C685-4D2E-AEB2-4A496A9387CA}" srcOrd="0" destOrd="2" presId="urn:microsoft.com/office/officeart/2005/8/layout/StepDownProcess"/>
    <dgm:cxn modelId="{3182ECA1-BFB0-4044-8307-4D8327A24DA1}" srcId="{C9211C86-558A-4D90-9C3E-6C1A65962D79}" destId="{AF00D13A-F040-41BA-8DB4-1EC59000AC48}" srcOrd="1" destOrd="0" parTransId="{640E85A1-28A9-49AB-BACB-BEF169D4196A}" sibTransId="{4801D6D6-1D1B-4572-B8CC-DB6BAACAE9B6}"/>
    <dgm:cxn modelId="{FE06F2F7-5CA1-4C97-BAD4-89155BF0E6ED}" srcId="{C9211C86-558A-4D90-9C3E-6C1A65962D79}" destId="{ECCF37F7-A325-43AD-8BEB-1285D608AD83}" srcOrd="2" destOrd="0" parTransId="{310E19C0-01A8-498A-B9CC-DB94CE953733}" sibTransId="{9CB01225-6AAA-4C63-AA8B-7ACAABDA8E78}"/>
    <dgm:cxn modelId="{434E473A-6D79-4EC4-B915-7C2F71FA3C09}" type="presOf" srcId="{AF00D13A-F040-41BA-8DB4-1EC59000AC48}" destId="{471D5847-C685-4D2E-AEB2-4A496A9387CA}" srcOrd="0" destOrd="1" presId="urn:microsoft.com/office/officeart/2005/8/layout/StepDownProcess"/>
    <dgm:cxn modelId="{805746D0-4971-410F-A8B7-7BABADFF7000}" srcId="{DFDD4D9A-CEA3-4778-9CF5-26871A9A42EE}" destId="{0997098D-448D-43C4-9994-6E35327EAD76}" srcOrd="0" destOrd="0" parTransId="{0B12D109-912A-4001-B333-F82C328100DC}" sibTransId="{5C59CBB9-DD80-447D-AF2D-B8B67A6239D6}"/>
    <dgm:cxn modelId="{D4DC29CF-1843-47B0-9A52-D53203B3F55A}" srcId="{1237457D-E389-40B3-9058-69171BF06F59}" destId="{AF594F6E-E953-470B-9A05-3CD76B95BCA1}" srcOrd="0" destOrd="0" parTransId="{5EA3D745-7789-4A08-985A-111724664A61}" sibTransId="{98C2A030-DB6F-4FB5-948A-05173DD7F217}"/>
    <dgm:cxn modelId="{1E24F8A1-D8D8-44BE-869E-59E29F297B7E}" srcId="{C9211C86-558A-4D90-9C3E-6C1A65962D79}" destId="{2B61C45F-65DF-4EAE-84EF-1853C01F54D4}" srcOrd="0" destOrd="0" parTransId="{E8D4F74E-CB9F-4E32-B9E0-DDD2C95F8888}" sibTransId="{5D3E7791-C3B9-4E23-AF08-02686CD0D5F9}"/>
    <dgm:cxn modelId="{41B7137E-4F3D-4512-B0D3-D622C7A9CEF7}" srcId="{1237457D-E389-40B3-9058-69171BF06F59}" destId="{DFDD4D9A-CEA3-4778-9CF5-26871A9A42EE}" srcOrd="1" destOrd="0" parTransId="{C2F03016-3842-4AAB-B367-C3ECEFAB5338}" sibTransId="{F8B91E75-6A34-4088-8D7F-D0293CE19959}"/>
    <dgm:cxn modelId="{CA83F1F7-A0B9-40F6-90A1-812DFF909C3C}" type="presParOf" srcId="{D34F0FD4-C6C3-4EBC-808E-1BAC02D06D22}" destId="{2975745A-7D36-4007-A60F-8E405779EF75}" srcOrd="0" destOrd="0" presId="urn:microsoft.com/office/officeart/2005/8/layout/StepDownProcess"/>
    <dgm:cxn modelId="{0B902AFB-6BAB-4E19-A4FF-03369DDA4144}" type="presParOf" srcId="{2975745A-7D36-4007-A60F-8E405779EF75}" destId="{50E66ED8-FC86-414A-8E44-8EE06F674C37}" srcOrd="0" destOrd="0" presId="urn:microsoft.com/office/officeart/2005/8/layout/StepDownProcess"/>
    <dgm:cxn modelId="{700FFCE2-E814-43F7-B721-5B214C178055}" type="presParOf" srcId="{2975745A-7D36-4007-A60F-8E405779EF75}" destId="{0DA0FBC8-227B-464D-96D8-CC62231616B3}" srcOrd="1" destOrd="0" presId="urn:microsoft.com/office/officeart/2005/8/layout/StepDownProcess"/>
    <dgm:cxn modelId="{661B6551-9616-4B1F-82C0-2FEF3977C1B3}" type="presParOf" srcId="{2975745A-7D36-4007-A60F-8E405779EF75}" destId="{E37FDA5F-885B-4885-8956-4F2E4C260DE9}" srcOrd="2" destOrd="0" presId="urn:microsoft.com/office/officeart/2005/8/layout/StepDownProcess"/>
    <dgm:cxn modelId="{191D1237-9D2D-4074-B214-BDB52F6EE236}" type="presParOf" srcId="{D34F0FD4-C6C3-4EBC-808E-1BAC02D06D22}" destId="{F409132C-4CCA-419C-B51D-0A29643F6CD1}" srcOrd="1" destOrd="0" presId="urn:microsoft.com/office/officeart/2005/8/layout/StepDownProcess"/>
    <dgm:cxn modelId="{B385D44C-2376-43D9-AF07-414356BE08B2}" type="presParOf" srcId="{D34F0FD4-C6C3-4EBC-808E-1BAC02D06D22}" destId="{3C4E6923-8EBE-4ABC-9C7D-26BD95F7A369}" srcOrd="2" destOrd="0" presId="urn:microsoft.com/office/officeart/2005/8/layout/StepDownProcess"/>
    <dgm:cxn modelId="{C0CBA7E6-BEC7-4025-A324-DF032AA4B4FA}" type="presParOf" srcId="{3C4E6923-8EBE-4ABC-9C7D-26BD95F7A369}" destId="{A24C1D17-8BB9-4ED7-9BA3-0BAAD1892E60}" srcOrd="0" destOrd="0" presId="urn:microsoft.com/office/officeart/2005/8/layout/StepDownProcess"/>
    <dgm:cxn modelId="{7C6AD6BB-1587-4BF2-BD0A-8231A94315F0}" type="presParOf" srcId="{3C4E6923-8EBE-4ABC-9C7D-26BD95F7A369}" destId="{0D936327-7230-49EB-AB97-B0DA5FB8AA4E}" srcOrd="1" destOrd="0" presId="urn:microsoft.com/office/officeart/2005/8/layout/StepDownProcess"/>
    <dgm:cxn modelId="{ABD5D7BD-EC42-47DE-A957-7520AC78DEEC}" type="presParOf" srcId="{3C4E6923-8EBE-4ABC-9C7D-26BD95F7A369}" destId="{AC871CD9-BDE5-4248-9B37-4105AE9D5BD3}" srcOrd="2" destOrd="0" presId="urn:microsoft.com/office/officeart/2005/8/layout/StepDownProcess"/>
    <dgm:cxn modelId="{DC526E96-B6AC-44B9-AE57-F2EE29A5237B}" type="presParOf" srcId="{D34F0FD4-C6C3-4EBC-808E-1BAC02D06D22}" destId="{381FD714-07D1-40F2-8DE3-0517851191E4}" srcOrd="3" destOrd="0" presId="urn:microsoft.com/office/officeart/2005/8/layout/StepDownProcess"/>
    <dgm:cxn modelId="{D72F6A1E-55D6-43CE-B701-146C6D811291}" type="presParOf" srcId="{D34F0FD4-C6C3-4EBC-808E-1BAC02D06D22}" destId="{A5EC26E7-A744-44E8-AB4B-AF8470DDD9EA}" srcOrd="4" destOrd="0" presId="urn:microsoft.com/office/officeart/2005/8/layout/StepDownProcess"/>
    <dgm:cxn modelId="{285538EF-9E19-4060-B299-23D8F611FA1F}" type="presParOf" srcId="{A5EC26E7-A744-44E8-AB4B-AF8470DDD9EA}" destId="{80D9CE2C-4A0C-47B4-B2AE-93B44253FCE9}" srcOrd="0" destOrd="0" presId="urn:microsoft.com/office/officeart/2005/8/layout/StepDownProcess"/>
    <dgm:cxn modelId="{02C28AB2-4850-4781-8358-25B7D60964D5}" type="presParOf" srcId="{A5EC26E7-A744-44E8-AB4B-AF8470DDD9EA}" destId="{471D5847-C685-4D2E-AEB2-4A496A9387C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594F6E-E953-470B-9A05-3CD76B95BCA1}">
      <dgm:prSet phldrT="[Text]"/>
      <dgm:spPr/>
      <dgm:t>
        <a:bodyPr/>
        <a:lstStyle/>
        <a:p>
          <a:r>
            <a:rPr lang="en-US" dirty="0" smtClean="0"/>
            <a:t>Given…</a:t>
          </a:r>
          <a:endParaRPr lang="en-US" dirty="0"/>
        </a:p>
      </dgm:t>
    </dgm:pt>
    <dgm:pt modelId="{5EA3D745-7789-4A08-985A-111724664A61}" type="parTrans" cxnId="{D4DC29CF-1843-47B0-9A52-D53203B3F55A}">
      <dgm:prSet/>
      <dgm:spPr/>
      <dgm:t>
        <a:bodyPr/>
        <a:lstStyle/>
        <a:p>
          <a:endParaRPr lang="en-US"/>
        </a:p>
      </dgm:t>
    </dgm:pt>
    <dgm:pt modelId="{98C2A030-DB6F-4FB5-948A-05173DD7F217}" type="sibTrans" cxnId="{D4DC29CF-1843-47B0-9A52-D53203B3F55A}">
      <dgm:prSet/>
      <dgm:spPr/>
      <dgm:t>
        <a:bodyPr/>
        <a:lstStyle/>
        <a:p>
          <a:endParaRPr lang="en-US"/>
        </a:p>
      </dgm:t>
    </dgm:pt>
    <dgm:pt modelId="{587B0474-3221-4644-A446-D140AF325BA7}">
      <dgm:prSet phldrT="[Text]"/>
      <dgm:spPr/>
      <dgm:t>
        <a:bodyPr/>
        <a:lstStyle/>
        <a:p>
          <a:r>
            <a:rPr lang="en-US" dirty="0" smtClean="0"/>
            <a:t>a ticket exists</a:t>
          </a:r>
          <a:endParaRPr lang="en-US" dirty="0"/>
        </a:p>
      </dgm:t>
    </dgm:pt>
    <dgm:pt modelId="{7ACD17C8-B211-4F73-8819-7FF8B0557B53}" type="parTrans" cxnId="{297D5E27-1740-43C6-A463-113EBB5E56A7}">
      <dgm:prSet/>
      <dgm:spPr/>
      <dgm:t>
        <a:bodyPr/>
        <a:lstStyle/>
        <a:p>
          <a:endParaRPr lang="en-US"/>
        </a:p>
      </dgm:t>
    </dgm:pt>
    <dgm:pt modelId="{03463082-14CC-43F9-910F-D8E07CE3D3FC}" type="sibTrans" cxnId="{297D5E27-1740-43C6-A463-113EBB5E56A7}">
      <dgm:prSet/>
      <dgm:spPr/>
      <dgm:t>
        <a:bodyPr/>
        <a:lstStyle/>
        <a:p>
          <a:endParaRPr lang="en-US"/>
        </a:p>
      </dgm:t>
    </dgm:pt>
    <dgm:pt modelId="{5032D165-AB29-48F8-8F93-048E0F7A99E7}">
      <dgm:prSet phldrT="[Text]"/>
      <dgm:spPr/>
      <dgm:t>
        <a:bodyPr/>
        <a:lstStyle/>
        <a:p>
          <a:r>
            <a:rPr lang="en-US" dirty="0" smtClean="0"/>
            <a:t>When…</a:t>
          </a:r>
          <a:endParaRPr lang="en-US" dirty="0"/>
        </a:p>
      </dgm:t>
    </dgm:pt>
    <dgm:pt modelId="{2F95F5BC-A201-4B67-970E-3A0CC88331B0}" type="parTrans" cxnId="{F88983BC-8C85-4DAC-8D75-F7859F52B41A}">
      <dgm:prSet/>
      <dgm:spPr/>
      <dgm:t>
        <a:bodyPr/>
        <a:lstStyle/>
        <a:p>
          <a:endParaRPr lang="en-US"/>
        </a:p>
      </dgm:t>
    </dgm:pt>
    <dgm:pt modelId="{3DBEFB2D-915D-497D-B857-B53027ACD56A}" type="sibTrans" cxnId="{F88983BC-8C85-4DAC-8D75-F7859F52B41A}">
      <dgm:prSet/>
      <dgm:spPr/>
      <dgm:t>
        <a:bodyPr/>
        <a:lstStyle/>
        <a:p>
          <a:endParaRPr lang="en-US"/>
        </a:p>
      </dgm:t>
    </dgm:pt>
    <dgm:pt modelId="{BEA2FD06-AB28-4F13-A318-94070DF4DBEB}">
      <dgm:prSet phldrT="[Text]"/>
      <dgm:spPr/>
      <dgm:t>
        <a:bodyPr/>
        <a:lstStyle/>
        <a:p>
          <a:r>
            <a:rPr lang="en-US" dirty="0" smtClean="0"/>
            <a:t>a user views the ticket</a:t>
          </a:r>
          <a:endParaRPr lang="en-US" dirty="0"/>
        </a:p>
      </dgm:t>
    </dgm:pt>
    <dgm:pt modelId="{17E0D4C6-571C-4013-B959-8BE0E98FCD74}" type="parTrans" cxnId="{4DFE19F0-3ADF-414E-9478-4D1877302CF3}">
      <dgm:prSet/>
      <dgm:spPr/>
      <dgm:t>
        <a:bodyPr/>
        <a:lstStyle/>
        <a:p>
          <a:endParaRPr lang="en-US"/>
        </a:p>
      </dgm:t>
    </dgm:pt>
    <dgm:pt modelId="{3C6A8346-B449-4360-B041-3D91EADC11BC}" type="sibTrans" cxnId="{4DFE19F0-3ADF-414E-9478-4D1877302CF3}">
      <dgm:prSet/>
      <dgm:spPr/>
      <dgm:t>
        <a:bodyPr/>
        <a:lstStyle/>
        <a:p>
          <a:endParaRPr lang="en-US"/>
        </a:p>
      </dgm:t>
    </dgm:pt>
    <dgm:pt modelId="{FCA98F89-782D-4BFD-83AD-3F7BF406DBAC}">
      <dgm:prSet phldrT="[Text]"/>
      <dgm:spPr/>
      <dgm:t>
        <a:bodyPr/>
        <a:lstStyle/>
        <a:p>
          <a:r>
            <a:rPr lang="en-US" dirty="0" smtClean="0"/>
            <a:t>Then…</a:t>
          </a:r>
          <a:endParaRPr lang="en-US" dirty="0"/>
        </a:p>
      </dgm:t>
    </dgm:pt>
    <dgm:pt modelId="{79830B7F-34FA-4098-9CF1-34F40E8F2E3D}" type="parTrans" cxnId="{6BDA0407-BD47-4678-8F93-81572B5F396D}">
      <dgm:prSet/>
      <dgm:spPr/>
      <dgm:t>
        <a:bodyPr/>
        <a:lstStyle/>
        <a:p>
          <a:endParaRPr lang="en-US"/>
        </a:p>
      </dgm:t>
    </dgm:pt>
    <dgm:pt modelId="{AF3841DD-A696-4755-8BBC-A1AF51BF23DC}" type="sibTrans" cxnId="{6BDA0407-BD47-4678-8F93-81572B5F396D}">
      <dgm:prSet/>
      <dgm:spPr/>
      <dgm:t>
        <a:bodyPr/>
        <a:lstStyle/>
        <a:p>
          <a:endParaRPr lang="en-US"/>
        </a:p>
      </dgm:t>
    </dgm:pt>
    <dgm:pt modelId="{A1476A4F-5649-4F1F-80EA-846433809124}">
      <dgm:prSet phldrT="[Text]"/>
      <dgm:spPr/>
      <dgm:t>
        <a:bodyPr/>
        <a:lstStyle/>
        <a:p>
          <a:r>
            <a:rPr lang="en-US" dirty="0" smtClean="0"/>
            <a:t>It displays the ticket title</a:t>
          </a:r>
          <a:endParaRPr lang="en-US" dirty="0"/>
        </a:p>
      </dgm:t>
    </dgm:pt>
    <dgm:pt modelId="{4CADA3B8-30C3-4DD4-B6A8-371612C79429}" type="parTrans" cxnId="{A503EF9F-8E39-4083-9DED-B561F56B8CC2}">
      <dgm:prSet/>
      <dgm:spPr/>
      <dgm:t>
        <a:bodyPr/>
        <a:lstStyle/>
        <a:p>
          <a:endParaRPr lang="en-US"/>
        </a:p>
      </dgm:t>
    </dgm:pt>
    <dgm:pt modelId="{20B07E2F-79CF-4F99-84B0-A525ADB57DA0}" type="sibTrans" cxnId="{A503EF9F-8E39-4083-9DED-B561F56B8CC2}">
      <dgm:prSet/>
      <dgm:spPr/>
      <dgm:t>
        <a:bodyPr/>
        <a:lstStyle/>
        <a:p>
          <a:endParaRPr lang="en-US"/>
        </a:p>
      </dgm:t>
    </dgm:pt>
    <dgm:pt modelId="{B1614BD2-746D-4D7D-B12C-F7CE6B3580EB}">
      <dgm:prSet phldrT="[Text]"/>
      <dgm:spPr/>
      <dgm:t>
        <a:bodyPr/>
        <a:lstStyle/>
        <a:p>
          <a:r>
            <a:rPr lang="en-US" dirty="0" smtClean="0"/>
            <a:t>It displays the ticket body</a:t>
          </a:r>
          <a:endParaRPr lang="en-US" dirty="0"/>
        </a:p>
      </dgm:t>
    </dgm:pt>
    <dgm:pt modelId="{540A6A52-02A5-4602-A65A-B2842EBDAE73}" type="parTrans" cxnId="{46BE75B4-0F02-4FBD-B04B-1E6CF20FD330}">
      <dgm:prSet/>
      <dgm:spPr/>
      <dgm:t>
        <a:bodyPr/>
        <a:lstStyle/>
        <a:p>
          <a:endParaRPr lang="en-US"/>
        </a:p>
      </dgm:t>
    </dgm:pt>
    <dgm:pt modelId="{568F81BA-E585-479B-A693-1D46B674622F}" type="sibTrans" cxnId="{46BE75B4-0F02-4FBD-B04B-1E6CF20FD330}">
      <dgm:prSet/>
      <dgm:spPr/>
      <dgm:t>
        <a:bodyPr/>
        <a:lstStyle/>
        <a:p>
          <a:endParaRPr lang="en-US"/>
        </a:p>
      </dgm:t>
    </dgm:pt>
    <dgm:pt modelId="{5A65BB37-C0D5-4011-A9C2-B95324B31A6B}">
      <dgm:prSet phldrT="[Text]"/>
      <dgm:spPr/>
      <dgm:t>
        <a:bodyPr/>
        <a:lstStyle/>
        <a:p>
          <a:r>
            <a:rPr lang="en-US" dirty="0" smtClean="0"/>
            <a:t>It displays the submitter’s E-mail</a:t>
          </a:r>
          <a:endParaRPr lang="en-US" dirty="0"/>
        </a:p>
      </dgm:t>
    </dgm:pt>
    <dgm:pt modelId="{280DC860-EF63-4930-9CE4-8DBFAC237FA1}" type="parTrans" cxnId="{1FFE5353-52A7-4C73-96A4-4218F38B1178}">
      <dgm:prSet/>
      <dgm:spPr/>
      <dgm:t>
        <a:bodyPr/>
        <a:lstStyle/>
        <a:p>
          <a:endParaRPr lang="en-US"/>
        </a:p>
      </dgm:t>
    </dgm:pt>
    <dgm:pt modelId="{D436A48C-2509-48E5-8B03-30FB8868DCAA}" type="sibTrans" cxnId="{1FFE5353-52A7-4C73-96A4-4218F38B1178}">
      <dgm:prSet/>
      <dgm:spPr/>
      <dgm:t>
        <a:bodyPr/>
        <a:lstStyle/>
        <a:p>
          <a:endParaRPr lang="en-US"/>
        </a:p>
      </dgm:t>
    </dgm:pt>
    <dgm:pt modelId="{D34F0FD4-C6C3-4EBC-808E-1BAC02D06D22}" type="pres">
      <dgm:prSet presAssocID="{1237457D-E389-40B3-9058-69171BF06F5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75745A-7D36-4007-A60F-8E405779EF75}" type="pres">
      <dgm:prSet presAssocID="{AF594F6E-E953-470B-9A05-3CD76B95BCA1}" presName="composite" presStyleCnt="0"/>
      <dgm:spPr/>
    </dgm:pt>
    <dgm:pt modelId="{50E66ED8-FC86-414A-8E44-8EE06F674C37}" type="pres">
      <dgm:prSet presAssocID="{AF594F6E-E953-470B-9A05-3CD76B95BCA1}" presName="bentUpArrow1" presStyleLbl="alignImgPlace1" presStyleIdx="0" presStyleCnt="2"/>
      <dgm:spPr/>
    </dgm:pt>
    <dgm:pt modelId="{0DA0FBC8-227B-464D-96D8-CC62231616B3}" type="pres">
      <dgm:prSet presAssocID="{AF594F6E-E953-470B-9A05-3CD76B95BCA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FDA5F-885B-4885-8956-4F2E4C260DE9}" type="pres">
      <dgm:prSet presAssocID="{AF594F6E-E953-470B-9A05-3CD76B95BCA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9132C-4CCA-419C-B51D-0A29643F6CD1}" type="pres">
      <dgm:prSet presAssocID="{98C2A030-DB6F-4FB5-948A-05173DD7F217}" presName="sibTrans" presStyleCnt="0"/>
      <dgm:spPr/>
    </dgm:pt>
    <dgm:pt modelId="{AE4F919F-FC30-430F-A29D-7341BA120E50}" type="pres">
      <dgm:prSet presAssocID="{5032D165-AB29-48F8-8F93-048E0F7A99E7}" presName="composite" presStyleCnt="0"/>
      <dgm:spPr/>
    </dgm:pt>
    <dgm:pt modelId="{FDB4D1BD-1296-40D3-9A90-94335BD8E6E3}" type="pres">
      <dgm:prSet presAssocID="{5032D165-AB29-48F8-8F93-048E0F7A99E7}" presName="bentUpArrow1" presStyleLbl="alignImgPlace1" presStyleIdx="1" presStyleCnt="2"/>
      <dgm:spPr/>
    </dgm:pt>
    <dgm:pt modelId="{E190B0BB-2528-4E4D-AE04-AA0A8579CF83}" type="pres">
      <dgm:prSet presAssocID="{5032D165-AB29-48F8-8F93-048E0F7A99E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EB0AE-EE69-485B-97D8-6CB698C68A1D}" type="pres">
      <dgm:prSet presAssocID="{5032D165-AB29-48F8-8F93-048E0F7A99E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42896-F958-490E-9144-A0931777EAC0}" type="pres">
      <dgm:prSet presAssocID="{3DBEFB2D-915D-497D-B857-B53027ACD56A}" presName="sibTrans" presStyleCnt="0"/>
      <dgm:spPr/>
    </dgm:pt>
    <dgm:pt modelId="{E139F4ED-2361-4FFC-B927-60DD0EEFB4C2}" type="pres">
      <dgm:prSet presAssocID="{FCA98F89-782D-4BFD-83AD-3F7BF406DBAC}" presName="composite" presStyleCnt="0"/>
      <dgm:spPr/>
    </dgm:pt>
    <dgm:pt modelId="{8E37BC95-BD3D-4F2B-9FAF-0C3D4C7ECC88}" type="pres">
      <dgm:prSet presAssocID="{FCA98F89-782D-4BFD-83AD-3F7BF406DBA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EFC9A-B8C5-4165-A321-22485C9026C9}" type="pres">
      <dgm:prSet presAssocID="{FCA98F89-782D-4BFD-83AD-3F7BF406DBAC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FBDEE4-3109-4434-A66D-2D8254C8A7B6}" type="presOf" srcId="{A1476A4F-5649-4F1F-80EA-846433809124}" destId="{AD5EFC9A-B8C5-4165-A321-22485C9026C9}" srcOrd="0" destOrd="0" presId="urn:microsoft.com/office/officeart/2005/8/layout/StepDownProcess"/>
    <dgm:cxn modelId="{1FC69970-1C0A-4B2C-9865-B849BC5DFF03}" type="presOf" srcId="{FCA98F89-782D-4BFD-83AD-3F7BF406DBAC}" destId="{8E37BC95-BD3D-4F2B-9FAF-0C3D4C7ECC88}" srcOrd="0" destOrd="0" presId="urn:microsoft.com/office/officeart/2005/8/layout/StepDownProcess"/>
    <dgm:cxn modelId="{A503EF9F-8E39-4083-9DED-B561F56B8CC2}" srcId="{FCA98F89-782D-4BFD-83AD-3F7BF406DBAC}" destId="{A1476A4F-5649-4F1F-80EA-846433809124}" srcOrd="0" destOrd="0" parTransId="{4CADA3B8-30C3-4DD4-B6A8-371612C79429}" sibTransId="{20B07E2F-79CF-4F99-84B0-A525ADB57DA0}"/>
    <dgm:cxn modelId="{6BDA0407-BD47-4678-8F93-81572B5F396D}" srcId="{1237457D-E389-40B3-9058-69171BF06F59}" destId="{FCA98F89-782D-4BFD-83AD-3F7BF406DBAC}" srcOrd="2" destOrd="0" parTransId="{79830B7F-34FA-4098-9CF1-34F40E8F2E3D}" sibTransId="{AF3841DD-A696-4755-8BBC-A1AF51BF23DC}"/>
    <dgm:cxn modelId="{46BE75B4-0F02-4FBD-B04B-1E6CF20FD330}" srcId="{FCA98F89-782D-4BFD-83AD-3F7BF406DBAC}" destId="{B1614BD2-746D-4D7D-B12C-F7CE6B3580EB}" srcOrd="1" destOrd="0" parTransId="{540A6A52-02A5-4602-A65A-B2842EBDAE73}" sibTransId="{568F81BA-E585-479B-A693-1D46B674622F}"/>
    <dgm:cxn modelId="{884835ED-FD7F-43A8-83AD-D830685C10CF}" type="presOf" srcId="{AF594F6E-E953-470B-9A05-3CD76B95BCA1}" destId="{0DA0FBC8-227B-464D-96D8-CC62231616B3}" srcOrd="0" destOrd="0" presId="urn:microsoft.com/office/officeart/2005/8/layout/StepDownProcess"/>
    <dgm:cxn modelId="{297D5E27-1740-43C6-A463-113EBB5E56A7}" srcId="{AF594F6E-E953-470B-9A05-3CD76B95BCA1}" destId="{587B0474-3221-4644-A446-D140AF325BA7}" srcOrd="0" destOrd="0" parTransId="{7ACD17C8-B211-4F73-8819-7FF8B0557B53}" sibTransId="{03463082-14CC-43F9-910F-D8E07CE3D3FC}"/>
    <dgm:cxn modelId="{0EEDCFA0-5E44-4BAF-A126-369FF2D75FA5}" type="presOf" srcId="{B1614BD2-746D-4D7D-B12C-F7CE6B3580EB}" destId="{AD5EFC9A-B8C5-4165-A321-22485C9026C9}" srcOrd="0" destOrd="1" presId="urn:microsoft.com/office/officeart/2005/8/layout/StepDownProcess"/>
    <dgm:cxn modelId="{64DCE897-6CCF-40FF-BA3A-5C9F164EF2FB}" type="presOf" srcId="{1237457D-E389-40B3-9058-69171BF06F59}" destId="{D34F0FD4-C6C3-4EBC-808E-1BAC02D06D22}" srcOrd="0" destOrd="0" presId="urn:microsoft.com/office/officeart/2005/8/layout/StepDownProcess"/>
    <dgm:cxn modelId="{AB6EC336-1BFD-4823-B5D6-730552E8C30F}" type="presOf" srcId="{BEA2FD06-AB28-4F13-A318-94070DF4DBEB}" destId="{371EB0AE-EE69-485B-97D8-6CB698C68A1D}" srcOrd="0" destOrd="0" presId="urn:microsoft.com/office/officeart/2005/8/layout/StepDownProcess"/>
    <dgm:cxn modelId="{4DFE19F0-3ADF-414E-9478-4D1877302CF3}" srcId="{5032D165-AB29-48F8-8F93-048E0F7A99E7}" destId="{BEA2FD06-AB28-4F13-A318-94070DF4DBEB}" srcOrd="0" destOrd="0" parTransId="{17E0D4C6-571C-4013-B959-8BE0E98FCD74}" sibTransId="{3C6A8346-B449-4360-B041-3D91EADC11BC}"/>
    <dgm:cxn modelId="{B9465646-8888-427A-A054-0ECDDD8E2146}" type="presOf" srcId="{5032D165-AB29-48F8-8F93-048E0F7A99E7}" destId="{E190B0BB-2528-4E4D-AE04-AA0A8579CF83}" srcOrd="0" destOrd="0" presId="urn:microsoft.com/office/officeart/2005/8/layout/StepDownProcess"/>
    <dgm:cxn modelId="{A768F293-6494-48E8-ACC3-151211D34EE1}" type="presOf" srcId="{5A65BB37-C0D5-4011-A9C2-B95324B31A6B}" destId="{AD5EFC9A-B8C5-4165-A321-22485C9026C9}" srcOrd="0" destOrd="2" presId="urn:microsoft.com/office/officeart/2005/8/layout/StepDownProcess"/>
    <dgm:cxn modelId="{A27BC7F9-60BE-4859-8F99-71247E110C8E}" type="presOf" srcId="{587B0474-3221-4644-A446-D140AF325BA7}" destId="{E37FDA5F-885B-4885-8956-4F2E4C260DE9}" srcOrd="0" destOrd="0" presId="urn:microsoft.com/office/officeart/2005/8/layout/StepDownProcess"/>
    <dgm:cxn modelId="{F88983BC-8C85-4DAC-8D75-F7859F52B41A}" srcId="{1237457D-E389-40B3-9058-69171BF06F59}" destId="{5032D165-AB29-48F8-8F93-048E0F7A99E7}" srcOrd="1" destOrd="0" parTransId="{2F95F5BC-A201-4B67-970E-3A0CC88331B0}" sibTransId="{3DBEFB2D-915D-497D-B857-B53027ACD56A}"/>
    <dgm:cxn modelId="{1FFE5353-52A7-4C73-96A4-4218F38B1178}" srcId="{FCA98F89-782D-4BFD-83AD-3F7BF406DBAC}" destId="{5A65BB37-C0D5-4011-A9C2-B95324B31A6B}" srcOrd="2" destOrd="0" parTransId="{280DC860-EF63-4930-9CE4-8DBFAC237FA1}" sibTransId="{D436A48C-2509-48E5-8B03-30FB8868DCAA}"/>
    <dgm:cxn modelId="{D4DC29CF-1843-47B0-9A52-D53203B3F55A}" srcId="{1237457D-E389-40B3-9058-69171BF06F59}" destId="{AF594F6E-E953-470B-9A05-3CD76B95BCA1}" srcOrd="0" destOrd="0" parTransId="{5EA3D745-7789-4A08-985A-111724664A61}" sibTransId="{98C2A030-DB6F-4FB5-948A-05173DD7F217}"/>
    <dgm:cxn modelId="{E34DDA07-FE97-4270-945C-C5944D2CA933}" type="presParOf" srcId="{D34F0FD4-C6C3-4EBC-808E-1BAC02D06D22}" destId="{2975745A-7D36-4007-A60F-8E405779EF75}" srcOrd="0" destOrd="0" presId="urn:microsoft.com/office/officeart/2005/8/layout/StepDownProcess"/>
    <dgm:cxn modelId="{8F90B64C-6C55-4C78-8604-FB66BBE5D96A}" type="presParOf" srcId="{2975745A-7D36-4007-A60F-8E405779EF75}" destId="{50E66ED8-FC86-414A-8E44-8EE06F674C37}" srcOrd="0" destOrd="0" presId="urn:microsoft.com/office/officeart/2005/8/layout/StepDownProcess"/>
    <dgm:cxn modelId="{C4D0BA11-0516-46C3-A695-CA6BC95138F9}" type="presParOf" srcId="{2975745A-7D36-4007-A60F-8E405779EF75}" destId="{0DA0FBC8-227B-464D-96D8-CC62231616B3}" srcOrd="1" destOrd="0" presId="urn:microsoft.com/office/officeart/2005/8/layout/StepDownProcess"/>
    <dgm:cxn modelId="{0009845B-0614-4EAD-9D94-76F9DDA3E151}" type="presParOf" srcId="{2975745A-7D36-4007-A60F-8E405779EF75}" destId="{E37FDA5F-885B-4885-8956-4F2E4C260DE9}" srcOrd="2" destOrd="0" presId="urn:microsoft.com/office/officeart/2005/8/layout/StepDownProcess"/>
    <dgm:cxn modelId="{B34DF488-41D0-470F-BAF3-280FD986A6BE}" type="presParOf" srcId="{D34F0FD4-C6C3-4EBC-808E-1BAC02D06D22}" destId="{F409132C-4CCA-419C-B51D-0A29643F6CD1}" srcOrd="1" destOrd="0" presId="urn:microsoft.com/office/officeart/2005/8/layout/StepDownProcess"/>
    <dgm:cxn modelId="{C75B4349-1C1A-4D21-BA71-88CFEA49602A}" type="presParOf" srcId="{D34F0FD4-C6C3-4EBC-808E-1BAC02D06D22}" destId="{AE4F919F-FC30-430F-A29D-7341BA120E50}" srcOrd="2" destOrd="0" presId="urn:microsoft.com/office/officeart/2005/8/layout/StepDownProcess"/>
    <dgm:cxn modelId="{954C0BCB-7DE1-45EF-A148-823EF8949153}" type="presParOf" srcId="{AE4F919F-FC30-430F-A29D-7341BA120E50}" destId="{FDB4D1BD-1296-40D3-9A90-94335BD8E6E3}" srcOrd="0" destOrd="0" presId="urn:microsoft.com/office/officeart/2005/8/layout/StepDownProcess"/>
    <dgm:cxn modelId="{0D4CF5EB-B6F4-41FB-8B76-4764FCD217C3}" type="presParOf" srcId="{AE4F919F-FC30-430F-A29D-7341BA120E50}" destId="{E190B0BB-2528-4E4D-AE04-AA0A8579CF83}" srcOrd="1" destOrd="0" presId="urn:microsoft.com/office/officeart/2005/8/layout/StepDownProcess"/>
    <dgm:cxn modelId="{EC68BD54-D594-47F1-8383-791CD00EBF26}" type="presParOf" srcId="{AE4F919F-FC30-430F-A29D-7341BA120E50}" destId="{371EB0AE-EE69-485B-97D8-6CB698C68A1D}" srcOrd="2" destOrd="0" presId="urn:microsoft.com/office/officeart/2005/8/layout/StepDownProcess"/>
    <dgm:cxn modelId="{A1FF4177-E881-47BF-B31C-EEEF06AA121F}" type="presParOf" srcId="{D34F0FD4-C6C3-4EBC-808E-1BAC02D06D22}" destId="{D2D42896-F958-490E-9144-A0931777EAC0}" srcOrd="3" destOrd="0" presId="urn:microsoft.com/office/officeart/2005/8/layout/StepDownProcess"/>
    <dgm:cxn modelId="{F4D897D4-43C4-4B47-B081-85239EE22F00}" type="presParOf" srcId="{D34F0FD4-C6C3-4EBC-808E-1BAC02D06D22}" destId="{E139F4ED-2361-4FFC-B927-60DD0EEFB4C2}" srcOrd="4" destOrd="0" presId="urn:microsoft.com/office/officeart/2005/8/layout/StepDownProcess"/>
    <dgm:cxn modelId="{29C931A0-6AC3-47B7-89C8-18343EFE77FF}" type="presParOf" srcId="{E139F4ED-2361-4FFC-B927-60DD0EEFB4C2}" destId="{8E37BC95-BD3D-4F2B-9FAF-0C3D4C7ECC88}" srcOrd="0" destOrd="0" presId="urn:microsoft.com/office/officeart/2005/8/layout/StepDownProcess"/>
    <dgm:cxn modelId="{704AEDE9-C222-459F-8A4B-0DE8A4EE393D}" type="presParOf" srcId="{E139F4ED-2361-4FFC-B927-60DD0EEFB4C2}" destId="{AD5EFC9A-B8C5-4165-A321-22485C9026C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594F6E-E953-470B-9A05-3CD76B95BCA1}">
      <dgm:prSet phldrT="[Text]"/>
      <dgm:spPr/>
      <dgm:t>
        <a:bodyPr/>
        <a:lstStyle/>
        <a:p>
          <a:r>
            <a:rPr lang="en-US" dirty="0" smtClean="0"/>
            <a:t>Given…</a:t>
          </a:r>
          <a:endParaRPr lang="en-US" dirty="0"/>
        </a:p>
      </dgm:t>
    </dgm:pt>
    <dgm:pt modelId="{5EA3D745-7789-4A08-985A-111724664A61}" type="parTrans" cxnId="{D4DC29CF-1843-47B0-9A52-D53203B3F55A}">
      <dgm:prSet/>
      <dgm:spPr/>
      <dgm:t>
        <a:bodyPr/>
        <a:lstStyle/>
        <a:p>
          <a:endParaRPr lang="en-US"/>
        </a:p>
      </dgm:t>
    </dgm:pt>
    <dgm:pt modelId="{98C2A030-DB6F-4FB5-948A-05173DD7F217}" type="sibTrans" cxnId="{D4DC29CF-1843-47B0-9A52-D53203B3F55A}">
      <dgm:prSet/>
      <dgm:spPr/>
      <dgm:t>
        <a:bodyPr/>
        <a:lstStyle/>
        <a:p>
          <a:endParaRPr lang="en-US"/>
        </a:p>
      </dgm:t>
    </dgm:pt>
    <dgm:pt modelId="{587B0474-3221-4644-A446-D140AF325BA7}">
      <dgm:prSet phldrT="[Text]"/>
      <dgm:spPr/>
      <dgm:t>
        <a:bodyPr/>
        <a:lstStyle/>
        <a:p>
          <a:r>
            <a:rPr lang="en-US" dirty="0" smtClean="0"/>
            <a:t>a ticket view model</a:t>
          </a:r>
          <a:endParaRPr lang="en-US" dirty="0"/>
        </a:p>
      </dgm:t>
    </dgm:pt>
    <dgm:pt modelId="{7ACD17C8-B211-4F73-8819-7FF8B0557B53}" type="parTrans" cxnId="{297D5E27-1740-43C6-A463-113EBB5E56A7}">
      <dgm:prSet/>
      <dgm:spPr/>
      <dgm:t>
        <a:bodyPr/>
        <a:lstStyle/>
        <a:p>
          <a:endParaRPr lang="en-US"/>
        </a:p>
      </dgm:t>
    </dgm:pt>
    <dgm:pt modelId="{03463082-14CC-43F9-910F-D8E07CE3D3FC}" type="sibTrans" cxnId="{297D5E27-1740-43C6-A463-113EBB5E56A7}">
      <dgm:prSet/>
      <dgm:spPr/>
      <dgm:t>
        <a:bodyPr/>
        <a:lstStyle/>
        <a:p>
          <a:endParaRPr lang="en-US"/>
        </a:p>
      </dgm:t>
    </dgm:pt>
    <dgm:pt modelId="{5032D165-AB29-48F8-8F93-048E0F7A99E7}">
      <dgm:prSet phldrT="[Text]"/>
      <dgm:spPr/>
      <dgm:t>
        <a:bodyPr/>
        <a:lstStyle/>
        <a:p>
          <a:r>
            <a:rPr lang="en-US" dirty="0" smtClean="0"/>
            <a:t>When…</a:t>
          </a:r>
          <a:endParaRPr lang="en-US" dirty="0"/>
        </a:p>
      </dgm:t>
    </dgm:pt>
    <dgm:pt modelId="{2F95F5BC-A201-4B67-970E-3A0CC88331B0}" type="parTrans" cxnId="{F88983BC-8C85-4DAC-8D75-F7859F52B41A}">
      <dgm:prSet/>
      <dgm:spPr/>
      <dgm:t>
        <a:bodyPr/>
        <a:lstStyle/>
        <a:p>
          <a:endParaRPr lang="en-US"/>
        </a:p>
      </dgm:t>
    </dgm:pt>
    <dgm:pt modelId="{3DBEFB2D-915D-497D-B857-B53027ACD56A}" type="sibTrans" cxnId="{F88983BC-8C85-4DAC-8D75-F7859F52B41A}">
      <dgm:prSet/>
      <dgm:spPr/>
      <dgm:t>
        <a:bodyPr/>
        <a:lstStyle/>
        <a:p>
          <a:endParaRPr lang="en-US"/>
        </a:p>
      </dgm:t>
    </dgm:pt>
    <dgm:pt modelId="{BEA2FD06-AB28-4F13-A318-94070DF4DBEB}">
      <dgm:prSet phldrT="[Text]"/>
      <dgm:spPr/>
      <dgm:t>
        <a:bodyPr/>
        <a:lstStyle/>
        <a:p>
          <a:r>
            <a:rPr lang="en-US" dirty="0" smtClean="0"/>
            <a:t>saving tags</a:t>
          </a:r>
          <a:endParaRPr lang="en-US" dirty="0"/>
        </a:p>
      </dgm:t>
    </dgm:pt>
    <dgm:pt modelId="{17E0D4C6-571C-4013-B959-8BE0E98FCD74}" type="parTrans" cxnId="{4DFE19F0-3ADF-414E-9478-4D1877302CF3}">
      <dgm:prSet/>
      <dgm:spPr/>
      <dgm:t>
        <a:bodyPr/>
        <a:lstStyle/>
        <a:p>
          <a:endParaRPr lang="en-US"/>
        </a:p>
      </dgm:t>
    </dgm:pt>
    <dgm:pt modelId="{3C6A8346-B449-4360-B041-3D91EADC11BC}" type="sibTrans" cxnId="{4DFE19F0-3ADF-414E-9478-4D1877302CF3}">
      <dgm:prSet/>
      <dgm:spPr/>
      <dgm:t>
        <a:bodyPr/>
        <a:lstStyle/>
        <a:p>
          <a:endParaRPr lang="en-US"/>
        </a:p>
      </dgm:t>
    </dgm:pt>
    <dgm:pt modelId="{FCA98F89-782D-4BFD-83AD-3F7BF406DBAC}">
      <dgm:prSet phldrT="[Text]"/>
      <dgm:spPr/>
      <dgm:t>
        <a:bodyPr/>
        <a:lstStyle/>
        <a:p>
          <a:r>
            <a:rPr lang="en-US" dirty="0" smtClean="0"/>
            <a:t>Then…</a:t>
          </a:r>
          <a:endParaRPr lang="en-US" dirty="0"/>
        </a:p>
      </dgm:t>
    </dgm:pt>
    <dgm:pt modelId="{79830B7F-34FA-4098-9CF1-34F40E8F2E3D}" type="parTrans" cxnId="{6BDA0407-BD47-4678-8F93-81572B5F396D}">
      <dgm:prSet/>
      <dgm:spPr/>
      <dgm:t>
        <a:bodyPr/>
        <a:lstStyle/>
        <a:p>
          <a:endParaRPr lang="en-US"/>
        </a:p>
      </dgm:t>
    </dgm:pt>
    <dgm:pt modelId="{AF3841DD-A696-4755-8BBC-A1AF51BF23DC}" type="sibTrans" cxnId="{6BDA0407-BD47-4678-8F93-81572B5F396D}">
      <dgm:prSet/>
      <dgm:spPr/>
      <dgm:t>
        <a:bodyPr/>
        <a:lstStyle/>
        <a:p>
          <a:endParaRPr lang="en-US"/>
        </a:p>
      </dgm:t>
    </dgm:pt>
    <dgm:pt modelId="{A1476A4F-5649-4F1F-80EA-846433809124}">
      <dgm:prSet phldrT="[Text]"/>
      <dgm:spPr/>
      <dgm:t>
        <a:bodyPr/>
        <a:lstStyle/>
        <a:p>
          <a:r>
            <a:rPr lang="en-US" dirty="0" smtClean="0"/>
            <a:t>it saves tags to the server</a:t>
          </a:r>
          <a:endParaRPr lang="en-US" dirty="0"/>
        </a:p>
      </dgm:t>
    </dgm:pt>
    <dgm:pt modelId="{4CADA3B8-30C3-4DD4-B6A8-371612C79429}" type="parTrans" cxnId="{A503EF9F-8E39-4083-9DED-B561F56B8CC2}">
      <dgm:prSet/>
      <dgm:spPr/>
      <dgm:t>
        <a:bodyPr/>
        <a:lstStyle/>
        <a:p>
          <a:endParaRPr lang="en-US"/>
        </a:p>
      </dgm:t>
    </dgm:pt>
    <dgm:pt modelId="{20B07E2F-79CF-4F99-84B0-A525ADB57DA0}" type="sibTrans" cxnId="{A503EF9F-8E39-4083-9DED-B561F56B8CC2}">
      <dgm:prSet/>
      <dgm:spPr/>
      <dgm:t>
        <a:bodyPr/>
        <a:lstStyle/>
        <a:p>
          <a:endParaRPr lang="en-US"/>
        </a:p>
      </dgm:t>
    </dgm:pt>
    <dgm:pt modelId="{088025E8-6830-44BA-951F-999384B2FF12}">
      <dgm:prSet phldrT="[Text]"/>
      <dgm:spPr/>
      <dgm:t>
        <a:bodyPr/>
        <a:lstStyle/>
        <a:p>
          <a:r>
            <a:rPr lang="en-US" dirty="0" smtClean="0"/>
            <a:t>it displays a success message</a:t>
          </a:r>
          <a:endParaRPr lang="en-US" dirty="0"/>
        </a:p>
      </dgm:t>
    </dgm:pt>
    <dgm:pt modelId="{C689DE32-7CF4-4819-B545-4F163FA5700E}" type="parTrans" cxnId="{286D9183-BDAF-4C53-9DBF-D2687F69E45C}">
      <dgm:prSet/>
      <dgm:spPr/>
    </dgm:pt>
    <dgm:pt modelId="{1FBB5835-C1E4-4EC7-AF19-DA2AB4867BA2}" type="sibTrans" cxnId="{286D9183-BDAF-4C53-9DBF-D2687F69E45C}">
      <dgm:prSet/>
      <dgm:spPr/>
    </dgm:pt>
    <dgm:pt modelId="{D34F0FD4-C6C3-4EBC-808E-1BAC02D06D22}" type="pres">
      <dgm:prSet presAssocID="{1237457D-E389-40B3-9058-69171BF06F5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75745A-7D36-4007-A60F-8E405779EF75}" type="pres">
      <dgm:prSet presAssocID="{AF594F6E-E953-470B-9A05-3CD76B95BCA1}" presName="composite" presStyleCnt="0"/>
      <dgm:spPr/>
    </dgm:pt>
    <dgm:pt modelId="{50E66ED8-FC86-414A-8E44-8EE06F674C37}" type="pres">
      <dgm:prSet presAssocID="{AF594F6E-E953-470B-9A05-3CD76B95BCA1}" presName="bentUpArrow1" presStyleLbl="alignImgPlace1" presStyleIdx="0" presStyleCnt="2"/>
      <dgm:spPr/>
    </dgm:pt>
    <dgm:pt modelId="{0DA0FBC8-227B-464D-96D8-CC62231616B3}" type="pres">
      <dgm:prSet presAssocID="{AF594F6E-E953-470B-9A05-3CD76B95BCA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FDA5F-885B-4885-8956-4F2E4C260DE9}" type="pres">
      <dgm:prSet presAssocID="{AF594F6E-E953-470B-9A05-3CD76B95BCA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9132C-4CCA-419C-B51D-0A29643F6CD1}" type="pres">
      <dgm:prSet presAssocID="{98C2A030-DB6F-4FB5-948A-05173DD7F217}" presName="sibTrans" presStyleCnt="0"/>
      <dgm:spPr/>
    </dgm:pt>
    <dgm:pt modelId="{AE4F919F-FC30-430F-A29D-7341BA120E50}" type="pres">
      <dgm:prSet presAssocID="{5032D165-AB29-48F8-8F93-048E0F7A99E7}" presName="composite" presStyleCnt="0"/>
      <dgm:spPr/>
    </dgm:pt>
    <dgm:pt modelId="{FDB4D1BD-1296-40D3-9A90-94335BD8E6E3}" type="pres">
      <dgm:prSet presAssocID="{5032D165-AB29-48F8-8F93-048E0F7A99E7}" presName="bentUpArrow1" presStyleLbl="alignImgPlace1" presStyleIdx="1" presStyleCnt="2"/>
      <dgm:spPr/>
    </dgm:pt>
    <dgm:pt modelId="{E190B0BB-2528-4E4D-AE04-AA0A8579CF83}" type="pres">
      <dgm:prSet presAssocID="{5032D165-AB29-48F8-8F93-048E0F7A99E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1EB0AE-EE69-485B-97D8-6CB698C68A1D}" type="pres">
      <dgm:prSet presAssocID="{5032D165-AB29-48F8-8F93-048E0F7A99E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D42896-F958-490E-9144-A0931777EAC0}" type="pres">
      <dgm:prSet presAssocID="{3DBEFB2D-915D-497D-B857-B53027ACD56A}" presName="sibTrans" presStyleCnt="0"/>
      <dgm:spPr/>
    </dgm:pt>
    <dgm:pt modelId="{E139F4ED-2361-4FFC-B927-60DD0EEFB4C2}" type="pres">
      <dgm:prSet presAssocID="{FCA98F89-782D-4BFD-83AD-3F7BF406DBAC}" presName="composite" presStyleCnt="0"/>
      <dgm:spPr/>
    </dgm:pt>
    <dgm:pt modelId="{8E37BC95-BD3D-4F2B-9FAF-0C3D4C7ECC88}" type="pres">
      <dgm:prSet presAssocID="{FCA98F89-782D-4BFD-83AD-3F7BF406DBAC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5EFC9A-B8C5-4165-A321-22485C9026C9}" type="pres">
      <dgm:prSet presAssocID="{FCA98F89-782D-4BFD-83AD-3F7BF406DBAC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6D9183-BDAF-4C53-9DBF-D2687F69E45C}" srcId="{FCA98F89-782D-4BFD-83AD-3F7BF406DBAC}" destId="{088025E8-6830-44BA-951F-999384B2FF12}" srcOrd="1" destOrd="0" parTransId="{C689DE32-7CF4-4819-B545-4F163FA5700E}" sibTransId="{1FBB5835-C1E4-4EC7-AF19-DA2AB4867BA2}"/>
    <dgm:cxn modelId="{A503EF9F-8E39-4083-9DED-B561F56B8CC2}" srcId="{FCA98F89-782D-4BFD-83AD-3F7BF406DBAC}" destId="{A1476A4F-5649-4F1F-80EA-846433809124}" srcOrd="0" destOrd="0" parTransId="{4CADA3B8-30C3-4DD4-B6A8-371612C79429}" sibTransId="{20B07E2F-79CF-4F99-84B0-A525ADB57DA0}"/>
    <dgm:cxn modelId="{B4ABBC6D-6DB1-4352-A834-F80FAC6D929C}" type="presOf" srcId="{FCA98F89-782D-4BFD-83AD-3F7BF406DBAC}" destId="{8E37BC95-BD3D-4F2B-9FAF-0C3D4C7ECC88}" srcOrd="0" destOrd="0" presId="urn:microsoft.com/office/officeart/2005/8/layout/StepDownProcess"/>
    <dgm:cxn modelId="{CD5DBC41-33BA-4484-A672-360431A9CC32}" type="presOf" srcId="{5032D165-AB29-48F8-8F93-048E0F7A99E7}" destId="{E190B0BB-2528-4E4D-AE04-AA0A8579CF83}" srcOrd="0" destOrd="0" presId="urn:microsoft.com/office/officeart/2005/8/layout/StepDownProcess"/>
    <dgm:cxn modelId="{CCD68872-857B-47B1-BF15-BAAD94C8ACE6}" type="presOf" srcId="{587B0474-3221-4644-A446-D140AF325BA7}" destId="{E37FDA5F-885B-4885-8956-4F2E4C260DE9}" srcOrd="0" destOrd="0" presId="urn:microsoft.com/office/officeart/2005/8/layout/StepDownProcess"/>
    <dgm:cxn modelId="{6BDA0407-BD47-4678-8F93-81572B5F396D}" srcId="{1237457D-E389-40B3-9058-69171BF06F59}" destId="{FCA98F89-782D-4BFD-83AD-3F7BF406DBAC}" srcOrd="2" destOrd="0" parTransId="{79830B7F-34FA-4098-9CF1-34F40E8F2E3D}" sibTransId="{AF3841DD-A696-4755-8BBC-A1AF51BF23DC}"/>
    <dgm:cxn modelId="{297D5E27-1740-43C6-A463-113EBB5E56A7}" srcId="{AF594F6E-E953-470B-9A05-3CD76B95BCA1}" destId="{587B0474-3221-4644-A446-D140AF325BA7}" srcOrd="0" destOrd="0" parTransId="{7ACD17C8-B211-4F73-8819-7FF8B0557B53}" sibTransId="{03463082-14CC-43F9-910F-D8E07CE3D3FC}"/>
    <dgm:cxn modelId="{5AFA7397-AE6F-460C-B184-BDA58E215FC8}" type="presOf" srcId="{BEA2FD06-AB28-4F13-A318-94070DF4DBEB}" destId="{371EB0AE-EE69-485B-97D8-6CB698C68A1D}" srcOrd="0" destOrd="0" presId="urn:microsoft.com/office/officeart/2005/8/layout/StepDownProcess"/>
    <dgm:cxn modelId="{4DFE19F0-3ADF-414E-9478-4D1877302CF3}" srcId="{5032D165-AB29-48F8-8F93-048E0F7A99E7}" destId="{BEA2FD06-AB28-4F13-A318-94070DF4DBEB}" srcOrd="0" destOrd="0" parTransId="{17E0D4C6-571C-4013-B959-8BE0E98FCD74}" sibTransId="{3C6A8346-B449-4360-B041-3D91EADC11BC}"/>
    <dgm:cxn modelId="{BC2F0CFE-B799-4126-95EF-E05E92F5204D}" type="presOf" srcId="{088025E8-6830-44BA-951F-999384B2FF12}" destId="{AD5EFC9A-B8C5-4165-A321-22485C9026C9}" srcOrd="0" destOrd="1" presId="urn:microsoft.com/office/officeart/2005/8/layout/StepDownProcess"/>
    <dgm:cxn modelId="{C1A7FB23-ACA0-4906-869B-74389F1E0EFC}" type="presOf" srcId="{A1476A4F-5649-4F1F-80EA-846433809124}" destId="{AD5EFC9A-B8C5-4165-A321-22485C9026C9}" srcOrd="0" destOrd="0" presId="urn:microsoft.com/office/officeart/2005/8/layout/StepDownProcess"/>
    <dgm:cxn modelId="{692A07F8-0D1B-4DDD-94CF-E4113385462B}" type="presOf" srcId="{1237457D-E389-40B3-9058-69171BF06F59}" destId="{D34F0FD4-C6C3-4EBC-808E-1BAC02D06D22}" srcOrd="0" destOrd="0" presId="urn:microsoft.com/office/officeart/2005/8/layout/StepDownProcess"/>
    <dgm:cxn modelId="{F88983BC-8C85-4DAC-8D75-F7859F52B41A}" srcId="{1237457D-E389-40B3-9058-69171BF06F59}" destId="{5032D165-AB29-48F8-8F93-048E0F7A99E7}" srcOrd="1" destOrd="0" parTransId="{2F95F5BC-A201-4B67-970E-3A0CC88331B0}" sibTransId="{3DBEFB2D-915D-497D-B857-B53027ACD56A}"/>
    <dgm:cxn modelId="{D4DC29CF-1843-47B0-9A52-D53203B3F55A}" srcId="{1237457D-E389-40B3-9058-69171BF06F59}" destId="{AF594F6E-E953-470B-9A05-3CD76B95BCA1}" srcOrd="0" destOrd="0" parTransId="{5EA3D745-7789-4A08-985A-111724664A61}" sibTransId="{98C2A030-DB6F-4FB5-948A-05173DD7F217}"/>
    <dgm:cxn modelId="{D3E08BA6-57A4-45AD-8BF5-D4DB19ECDE1D}" type="presOf" srcId="{AF594F6E-E953-470B-9A05-3CD76B95BCA1}" destId="{0DA0FBC8-227B-464D-96D8-CC62231616B3}" srcOrd="0" destOrd="0" presId="urn:microsoft.com/office/officeart/2005/8/layout/StepDownProcess"/>
    <dgm:cxn modelId="{7892814C-6DCB-4636-B7BF-7C0497A04345}" type="presParOf" srcId="{D34F0FD4-C6C3-4EBC-808E-1BAC02D06D22}" destId="{2975745A-7D36-4007-A60F-8E405779EF75}" srcOrd="0" destOrd="0" presId="urn:microsoft.com/office/officeart/2005/8/layout/StepDownProcess"/>
    <dgm:cxn modelId="{82E609F5-A324-4D64-A138-9F74E57F80F3}" type="presParOf" srcId="{2975745A-7D36-4007-A60F-8E405779EF75}" destId="{50E66ED8-FC86-414A-8E44-8EE06F674C37}" srcOrd="0" destOrd="0" presId="urn:microsoft.com/office/officeart/2005/8/layout/StepDownProcess"/>
    <dgm:cxn modelId="{3B9297AB-301B-45DB-8E7F-1E8D86F6F236}" type="presParOf" srcId="{2975745A-7D36-4007-A60F-8E405779EF75}" destId="{0DA0FBC8-227B-464D-96D8-CC62231616B3}" srcOrd="1" destOrd="0" presId="urn:microsoft.com/office/officeart/2005/8/layout/StepDownProcess"/>
    <dgm:cxn modelId="{27F43A15-7B40-4B43-9464-6179099CDB4F}" type="presParOf" srcId="{2975745A-7D36-4007-A60F-8E405779EF75}" destId="{E37FDA5F-885B-4885-8956-4F2E4C260DE9}" srcOrd="2" destOrd="0" presId="urn:microsoft.com/office/officeart/2005/8/layout/StepDownProcess"/>
    <dgm:cxn modelId="{21BB9F9B-5CC8-419D-ACFF-A1FA49C2EAD0}" type="presParOf" srcId="{D34F0FD4-C6C3-4EBC-808E-1BAC02D06D22}" destId="{F409132C-4CCA-419C-B51D-0A29643F6CD1}" srcOrd="1" destOrd="0" presId="urn:microsoft.com/office/officeart/2005/8/layout/StepDownProcess"/>
    <dgm:cxn modelId="{82DD7B12-5AD9-4065-8B7E-101C93B773C5}" type="presParOf" srcId="{D34F0FD4-C6C3-4EBC-808E-1BAC02D06D22}" destId="{AE4F919F-FC30-430F-A29D-7341BA120E50}" srcOrd="2" destOrd="0" presId="urn:microsoft.com/office/officeart/2005/8/layout/StepDownProcess"/>
    <dgm:cxn modelId="{BF5A29AE-3269-45A6-BE72-46C93691EE6D}" type="presParOf" srcId="{AE4F919F-FC30-430F-A29D-7341BA120E50}" destId="{FDB4D1BD-1296-40D3-9A90-94335BD8E6E3}" srcOrd="0" destOrd="0" presId="urn:microsoft.com/office/officeart/2005/8/layout/StepDownProcess"/>
    <dgm:cxn modelId="{67323140-7725-48B3-A788-E3DEA1DF8328}" type="presParOf" srcId="{AE4F919F-FC30-430F-A29D-7341BA120E50}" destId="{E190B0BB-2528-4E4D-AE04-AA0A8579CF83}" srcOrd="1" destOrd="0" presId="urn:microsoft.com/office/officeart/2005/8/layout/StepDownProcess"/>
    <dgm:cxn modelId="{6AB08576-11C5-429A-8DA7-10B8FFD0154F}" type="presParOf" srcId="{AE4F919F-FC30-430F-A29D-7341BA120E50}" destId="{371EB0AE-EE69-485B-97D8-6CB698C68A1D}" srcOrd="2" destOrd="0" presId="urn:microsoft.com/office/officeart/2005/8/layout/StepDownProcess"/>
    <dgm:cxn modelId="{E735D3A0-5FDB-4132-8B4E-124378EC47C0}" type="presParOf" srcId="{D34F0FD4-C6C3-4EBC-808E-1BAC02D06D22}" destId="{D2D42896-F958-490E-9144-A0931777EAC0}" srcOrd="3" destOrd="0" presId="urn:microsoft.com/office/officeart/2005/8/layout/StepDownProcess"/>
    <dgm:cxn modelId="{08DB0C4A-C0F2-4173-9D27-63FF143224E9}" type="presParOf" srcId="{D34F0FD4-C6C3-4EBC-808E-1BAC02D06D22}" destId="{E139F4ED-2361-4FFC-B927-60DD0EEFB4C2}" srcOrd="4" destOrd="0" presId="urn:microsoft.com/office/officeart/2005/8/layout/StepDownProcess"/>
    <dgm:cxn modelId="{4A423DA8-15CF-495E-A05A-61A718883C76}" type="presParOf" srcId="{E139F4ED-2361-4FFC-B927-60DD0EEFB4C2}" destId="{8E37BC95-BD3D-4F2B-9FAF-0C3D4C7ECC88}" srcOrd="0" destOrd="0" presId="urn:microsoft.com/office/officeart/2005/8/layout/StepDownProcess"/>
    <dgm:cxn modelId="{6C288728-11C2-4BA9-96B9-66179E05E033}" type="presParOf" srcId="{E139F4ED-2361-4FFC-B927-60DD0EEFB4C2}" destId="{AD5EFC9A-B8C5-4165-A321-22485C9026C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37457D-E389-40B3-9058-69171BF06F59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594F6E-E953-470B-9A05-3CD76B95BCA1}">
      <dgm:prSet phldrT="[Text]"/>
      <dgm:spPr/>
      <dgm:t>
        <a:bodyPr/>
        <a:lstStyle/>
        <a:p>
          <a:r>
            <a:rPr lang="en-US" smtClean="0"/>
            <a:t>Describe…</a:t>
          </a:r>
          <a:endParaRPr lang="en-US" dirty="0"/>
        </a:p>
      </dgm:t>
    </dgm:pt>
    <dgm:pt modelId="{5EA3D745-7789-4A08-985A-111724664A61}" type="parTrans" cxnId="{D4DC29CF-1843-47B0-9A52-D53203B3F55A}">
      <dgm:prSet/>
      <dgm:spPr/>
      <dgm:t>
        <a:bodyPr/>
        <a:lstStyle/>
        <a:p>
          <a:endParaRPr lang="en-US"/>
        </a:p>
      </dgm:t>
    </dgm:pt>
    <dgm:pt modelId="{98C2A030-DB6F-4FB5-948A-05173DD7F217}" type="sibTrans" cxnId="{D4DC29CF-1843-47B0-9A52-D53203B3F55A}">
      <dgm:prSet/>
      <dgm:spPr/>
      <dgm:t>
        <a:bodyPr/>
        <a:lstStyle/>
        <a:p>
          <a:endParaRPr lang="en-US"/>
        </a:p>
      </dgm:t>
    </dgm:pt>
    <dgm:pt modelId="{63F52E43-B346-47E0-8E1C-C21D2AE20020}">
      <dgm:prSet phldrT="[Text]"/>
      <dgm:spPr/>
      <dgm:t>
        <a:bodyPr/>
        <a:lstStyle/>
        <a:p>
          <a:r>
            <a:rPr lang="en-US" dirty="0" smtClean="0"/>
            <a:t>a ticket view model</a:t>
          </a:r>
          <a:endParaRPr lang="en-US" dirty="0"/>
        </a:p>
      </dgm:t>
    </dgm:pt>
    <dgm:pt modelId="{9F57E3BD-73BF-49EE-A61A-DB0277335876}" type="parTrans" cxnId="{BB83C985-D0EB-4873-B9E3-A2DF7B760D10}">
      <dgm:prSet/>
      <dgm:spPr/>
      <dgm:t>
        <a:bodyPr/>
        <a:lstStyle/>
        <a:p>
          <a:endParaRPr lang="en-US"/>
        </a:p>
      </dgm:t>
    </dgm:pt>
    <dgm:pt modelId="{8BA8E11D-6A0A-4CB9-87FC-0159B84CA227}" type="sibTrans" cxnId="{BB83C985-D0EB-4873-B9E3-A2DF7B760D10}">
      <dgm:prSet/>
      <dgm:spPr/>
      <dgm:t>
        <a:bodyPr/>
        <a:lstStyle/>
        <a:p>
          <a:endParaRPr lang="en-US"/>
        </a:p>
      </dgm:t>
    </dgm:pt>
    <dgm:pt modelId="{4FD0C859-062C-4763-A8CA-5A1C7160F677}">
      <dgm:prSet phldrT="[Text]"/>
      <dgm:spPr/>
      <dgm:t>
        <a:bodyPr/>
        <a:lstStyle/>
        <a:p>
          <a:r>
            <a:rPr lang="en-US" dirty="0" smtClean="0"/>
            <a:t>Describe…</a:t>
          </a:r>
          <a:endParaRPr lang="en-US" dirty="0"/>
        </a:p>
      </dgm:t>
    </dgm:pt>
    <dgm:pt modelId="{11156F38-1C88-4576-8650-24506A907A92}" type="parTrans" cxnId="{BD3F22F4-64AF-49B0-B42A-9E6912582DE5}">
      <dgm:prSet/>
      <dgm:spPr/>
      <dgm:t>
        <a:bodyPr/>
        <a:lstStyle/>
        <a:p>
          <a:endParaRPr lang="en-US"/>
        </a:p>
      </dgm:t>
    </dgm:pt>
    <dgm:pt modelId="{C46DE06A-32FF-4ACD-BE71-D3B69C35372D}" type="sibTrans" cxnId="{BD3F22F4-64AF-49B0-B42A-9E6912582DE5}">
      <dgm:prSet/>
      <dgm:spPr/>
      <dgm:t>
        <a:bodyPr/>
        <a:lstStyle/>
        <a:p>
          <a:endParaRPr lang="en-US"/>
        </a:p>
      </dgm:t>
    </dgm:pt>
    <dgm:pt modelId="{97EC4F71-3FE3-475E-A632-F12204273AA6}">
      <dgm:prSet phldrT="[Text]"/>
      <dgm:spPr/>
      <dgm:t>
        <a:bodyPr/>
        <a:lstStyle/>
        <a:p>
          <a:r>
            <a:rPr lang="en-US" dirty="0" smtClean="0"/>
            <a:t>when saving tags</a:t>
          </a:r>
          <a:endParaRPr lang="en-US" dirty="0"/>
        </a:p>
      </dgm:t>
    </dgm:pt>
    <dgm:pt modelId="{1C5259D3-AFCA-4FB0-9D49-93C8A9A445F2}" type="parTrans" cxnId="{57DC85A3-BEDF-4680-BB77-F8B8B9CA767D}">
      <dgm:prSet/>
      <dgm:spPr/>
      <dgm:t>
        <a:bodyPr/>
        <a:lstStyle/>
        <a:p>
          <a:endParaRPr lang="en-US"/>
        </a:p>
      </dgm:t>
    </dgm:pt>
    <dgm:pt modelId="{3BCECDA1-37C2-426C-B19D-1ACBBA80FB3F}" type="sibTrans" cxnId="{57DC85A3-BEDF-4680-BB77-F8B8B9CA767D}">
      <dgm:prSet/>
      <dgm:spPr/>
      <dgm:t>
        <a:bodyPr/>
        <a:lstStyle/>
        <a:p>
          <a:endParaRPr lang="en-US"/>
        </a:p>
      </dgm:t>
    </dgm:pt>
    <dgm:pt modelId="{243E0459-0A67-4E8E-B50B-0D975952F813}">
      <dgm:prSet phldrT="[Text]"/>
      <dgm:spPr/>
      <dgm:t>
        <a:bodyPr/>
        <a:lstStyle/>
        <a:p>
          <a:r>
            <a:rPr lang="en-US" dirty="0" smtClean="0"/>
            <a:t>It…</a:t>
          </a:r>
          <a:endParaRPr lang="en-US" dirty="0"/>
        </a:p>
      </dgm:t>
    </dgm:pt>
    <dgm:pt modelId="{77B9C0F5-4822-49CE-B9ED-6DDB78F5E1A9}" type="parTrans" cxnId="{416C14B9-8982-4F3E-BCBB-4D717143D073}">
      <dgm:prSet/>
      <dgm:spPr/>
      <dgm:t>
        <a:bodyPr/>
        <a:lstStyle/>
        <a:p>
          <a:endParaRPr lang="en-US"/>
        </a:p>
      </dgm:t>
    </dgm:pt>
    <dgm:pt modelId="{64F34EC0-D4C8-4E83-BBA4-8DFB36A54C5C}" type="sibTrans" cxnId="{416C14B9-8982-4F3E-BCBB-4D717143D073}">
      <dgm:prSet/>
      <dgm:spPr/>
      <dgm:t>
        <a:bodyPr/>
        <a:lstStyle/>
        <a:p>
          <a:endParaRPr lang="en-US"/>
        </a:p>
      </dgm:t>
    </dgm:pt>
    <dgm:pt modelId="{A161FF7F-71CF-4192-B14C-48FD63C645A3}">
      <dgm:prSet phldrT="[Text]"/>
      <dgm:spPr/>
      <dgm:t>
        <a:bodyPr/>
        <a:lstStyle/>
        <a:p>
          <a:r>
            <a:rPr lang="en-US" dirty="0" smtClean="0"/>
            <a:t>saves tags to the server</a:t>
          </a:r>
          <a:endParaRPr lang="en-US" dirty="0"/>
        </a:p>
      </dgm:t>
    </dgm:pt>
    <dgm:pt modelId="{10AA7EEE-625E-4B82-BB04-4813E905BD95}" type="parTrans" cxnId="{9D8E3921-664B-492C-BD98-167F62F29D34}">
      <dgm:prSet/>
      <dgm:spPr/>
      <dgm:t>
        <a:bodyPr/>
        <a:lstStyle/>
        <a:p>
          <a:endParaRPr lang="en-US"/>
        </a:p>
      </dgm:t>
    </dgm:pt>
    <dgm:pt modelId="{B5B01532-7764-4B46-9743-D691363CFA47}" type="sibTrans" cxnId="{9D8E3921-664B-492C-BD98-167F62F29D34}">
      <dgm:prSet/>
      <dgm:spPr/>
      <dgm:t>
        <a:bodyPr/>
        <a:lstStyle/>
        <a:p>
          <a:endParaRPr lang="en-US"/>
        </a:p>
      </dgm:t>
    </dgm:pt>
    <dgm:pt modelId="{1034F7E3-E0FD-4F84-82DF-40135DDBF4AE}">
      <dgm:prSet phldrT="[Text]"/>
      <dgm:spPr/>
      <dgm:t>
        <a:bodyPr/>
        <a:lstStyle/>
        <a:p>
          <a:r>
            <a:rPr lang="en-US" dirty="0" smtClean="0"/>
            <a:t>displays a success message </a:t>
          </a:r>
          <a:endParaRPr lang="en-US" dirty="0"/>
        </a:p>
      </dgm:t>
    </dgm:pt>
    <dgm:pt modelId="{9EEC961A-C22C-4055-B4CF-167B5F256727}" type="parTrans" cxnId="{36269743-9E80-45D2-BCD5-4D109E8294C6}">
      <dgm:prSet/>
      <dgm:spPr/>
      <dgm:t>
        <a:bodyPr/>
        <a:lstStyle/>
        <a:p>
          <a:endParaRPr lang="en-US"/>
        </a:p>
      </dgm:t>
    </dgm:pt>
    <dgm:pt modelId="{061D190B-E3C2-4823-9DFC-AA6DA0C00D17}" type="sibTrans" cxnId="{36269743-9E80-45D2-BCD5-4D109E8294C6}">
      <dgm:prSet/>
      <dgm:spPr/>
      <dgm:t>
        <a:bodyPr/>
        <a:lstStyle/>
        <a:p>
          <a:endParaRPr lang="en-US"/>
        </a:p>
      </dgm:t>
    </dgm:pt>
    <dgm:pt modelId="{D34F0FD4-C6C3-4EBC-808E-1BAC02D06D22}" type="pres">
      <dgm:prSet presAssocID="{1237457D-E389-40B3-9058-69171BF06F5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975745A-7D36-4007-A60F-8E405779EF75}" type="pres">
      <dgm:prSet presAssocID="{AF594F6E-E953-470B-9A05-3CD76B95BCA1}" presName="composite" presStyleCnt="0"/>
      <dgm:spPr/>
    </dgm:pt>
    <dgm:pt modelId="{50E66ED8-FC86-414A-8E44-8EE06F674C37}" type="pres">
      <dgm:prSet presAssocID="{AF594F6E-E953-470B-9A05-3CD76B95BCA1}" presName="bentUpArrow1" presStyleLbl="alignImgPlace1" presStyleIdx="0" presStyleCnt="2"/>
      <dgm:spPr/>
    </dgm:pt>
    <dgm:pt modelId="{0DA0FBC8-227B-464D-96D8-CC62231616B3}" type="pres">
      <dgm:prSet presAssocID="{AF594F6E-E953-470B-9A05-3CD76B95BCA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7FDA5F-885B-4885-8956-4F2E4C260DE9}" type="pres">
      <dgm:prSet presAssocID="{AF594F6E-E953-470B-9A05-3CD76B95BCA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9132C-4CCA-419C-B51D-0A29643F6CD1}" type="pres">
      <dgm:prSet presAssocID="{98C2A030-DB6F-4FB5-948A-05173DD7F217}" presName="sibTrans" presStyleCnt="0"/>
      <dgm:spPr/>
    </dgm:pt>
    <dgm:pt modelId="{D06642D7-6EC5-49E9-9D85-D95C29EC26D4}" type="pres">
      <dgm:prSet presAssocID="{4FD0C859-062C-4763-A8CA-5A1C7160F677}" presName="composite" presStyleCnt="0"/>
      <dgm:spPr/>
    </dgm:pt>
    <dgm:pt modelId="{4463F284-A3E7-4488-ABA7-B198FEF3DA54}" type="pres">
      <dgm:prSet presAssocID="{4FD0C859-062C-4763-A8CA-5A1C7160F677}" presName="bentUpArrow1" presStyleLbl="alignImgPlace1" presStyleIdx="1" presStyleCnt="2"/>
      <dgm:spPr/>
    </dgm:pt>
    <dgm:pt modelId="{6708C8C4-DD1A-49D2-8CDE-0ADB4AE622EC}" type="pres">
      <dgm:prSet presAssocID="{4FD0C859-062C-4763-A8CA-5A1C7160F677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F81DE-F5AA-4E5A-94BA-F2AD59B45B9B}" type="pres">
      <dgm:prSet presAssocID="{4FD0C859-062C-4763-A8CA-5A1C7160F677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D4141-CA2D-40ED-B4BB-F34B24536FF6}" type="pres">
      <dgm:prSet presAssocID="{C46DE06A-32FF-4ACD-BE71-D3B69C35372D}" presName="sibTrans" presStyleCnt="0"/>
      <dgm:spPr/>
    </dgm:pt>
    <dgm:pt modelId="{9F61A7B6-A769-446C-9A1F-230293B3BA1A}" type="pres">
      <dgm:prSet presAssocID="{243E0459-0A67-4E8E-B50B-0D975952F813}" presName="composite" presStyleCnt="0"/>
      <dgm:spPr/>
    </dgm:pt>
    <dgm:pt modelId="{EE1AED53-447B-417A-A0D7-3B4A05FC9BFE}" type="pres">
      <dgm:prSet presAssocID="{243E0459-0A67-4E8E-B50B-0D975952F81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68653-050E-4D3A-90F1-60A58A5AFE3B}" type="pres">
      <dgm:prSet presAssocID="{243E0459-0A67-4E8E-B50B-0D975952F813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269743-9E80-45D2-BCD5-4D109E8294C6}" srcId="{243E0459-0A67-4E8E-B50B-0D975952F813}" destId="{1034F7E3-E0FD-4F84-82DF-40135DDBF4AE}" srcOrd="1" destOrd="0" parTransId="{9EEC961A-C22C-4055-B4CF-167B5F256727}" sibTransId="{061D190B-E3C2-4823-9DFC-AA6DA0C00D17}"/>
    <dgm:cxn modelId="{9D8E3921-664B-492C-BD98-167F62F29D34}" srcId="{243E0459-0A67-4E8E-B50B-0D975952F813}" destId="{A161FF7F-71CF-4192-B14C-48FD63C645A3}" srcOrd="0" destOrd="0" parTransId="{10AA7EEE-625E-4B82-BB04-4813E905BD95}" sibTransId="{B5B01532-7764-4B46-9743-D691363CFA47}"/>
    <dgm:cxn modelId="{BB83C985-D0EB-4873-B9E3-A2DF7B760D10}" srcId="{AF594F6E-E953-470B-9A05-3CD76B95BCA1}" destId="{63F52E43-B346-47E0-8E1C-C21D2AE20020}" srcOrd="0" destOrd="0" parTransId="{9F57E3BD-73BF-49EE-A61A-DB0277335876}" sibTransId="{8BA8E11D-6A0A-4CB9-87FC-0159B84CA227}"/>
    <dgm:cxn modelId="{7D345A23-D26C-4BE4-B0E6-AF88478420B0}" type="presOf" srcId="{4FD0C859-062C-4763-A8CA-5A1C7160F677}" destId="{6708C8C4-DD1A-49D2-8CDE-0ADB4AE622EC}" srcOrd="0" destOrd="0" presId="urn:microsoft.com/office/officeart/2005/8/layout/StepDownProcess"/>
    <dgm:cxn modelId="{D53518B1-9582-4EFE-9DC7-A08A5760C13D}" type="presOf" srcId="{97EC4F71-3FE3-475E-A632-F12204273AA6}" destId="{5FFF81DE-F5AA-4E5A-94BA-F2AD59B45B9B}" srcOrd="0" destOrd="0" presId="urn:microsoft.com/office/officeart/2005/8/layout/StepDownProcess"/>
    <dgm:cxn modelId="{416C14B9-8982-4F3E-BCBB-4D717143D073}" srcId="{1237457D-E389-40B3-9058-69171BF06F59}" destId="{243E0459-0A67-4E8E-B50B-0D975952F813}" srcOrd="2" destOrd="0" parTransId="{77B9C0F5-4822-49CE-B9ED-6DDB78F5E1A9}" sibTransId="{64F34EC0-D4C8-4E83-BBA4-8DFB36A54C5C}"/>
    <dgm:cxn modelId="{D8F36E03-E8DE-4B4F-B985-3824D43889D7}" type="presOf" srcId="{63F52E43-B346-47E0-8E1C-C21D2AE20020}" destId="{E37FDA5F-885B-4885-8956-4F2E4C260DE9}" srcOrd="0" destOrd="0" presId="urn:microsoft.com/office/officeart/2005/8/layout/StepDownProcess"/>
    <dgm:cxn modelId="{A7DAAD36-0FBF-4702-AE1A-88EB424A05BC}" type="presOf" srcId="{A161FF7F-71CF-4192-B14C-48FD63C645A3}" destId="{2F968653-050E-4D3A-90F1-60A58A5AFE3B}" srcOrd="0" destOrd="0" presId="urn:microsoft.com/office/officeart/2005/8/layout/StepDownProcess"/>
    <dgm:cxn modelId="{0D4517F1-17C8-490E-94BE-06EE87BEAB5F}" type="presOf" srcId="{1034F7E3-E0FD-4F84-82DF-40135DDBF4AE}" destId="{2F968653-050E-4D3A-90F1-60A58A5AFE3B}" srcOrd="0" destOrd="1" presId="urn:microsoft.com/office/officeart/2005/8/layout/StepDownProcess"/>
    <dgm:cxn modelId="{83772A4E-74A3-4E2C-9118-E2E11BD49351}" type="presOf" srcId="{AF594F6E-E953-470B-9A05-3CD76B95BCA1}" destId="{0DA0FBC8-227B-464D-96D8-CC62231616B3}" srcOrd="0" destOrd="0" presId="urn:microsoft.com/office/officeart/2005/8/layout/StepDownProcess"/>
    <dgm:cxn modelId="{FD212C22-7CFE-48C4-BE57-03720FB7A546}" type="presOf" srcId="{243E0459-0A67-4E8E-B50B-0D975952F813}" destId="{EE1AED53-447B-417A-A0D7-3B4A05FC9BFE}" srcOrd="0" destOrd="0" presId="urn:microsoft.com/office/officeart/2005/8/layout/StepDownProcess"/>
    <dgm:cxn modelId="{BD3F22F4-64AF-49B0-B42A-9E6912582DE5}" srcId="{1237457D-E389-40B3-9058-69171BF06F59}" destId="{4FD0C859-062C-4763-A8CA-5A1C7160F677}" srcOrd="1" destOrd="0" parTransId="{11156F38-1C88-4576-8650-24506A907A92}" sibTransId="{C46DE06A-32FF-4ACD-BE71-D3B69C35372D}"/>
    <dgm:cxn modelId="{57DC85A3-BEDF-4680-BB77-F8B8B9CA767D}" srcId="{4FD0C859-062C-4763-A8CA-5A1C7160F677}" destId="{97EC4F71-3FE3-475E-A632-F12204273AA6}" srcOrd="0" destOrd="0" parTransId="{1C5259D3-AFCA-4FB0-9D49-93C8A9A445F2}" sibTransId="{3BCECDA1-37C2-426C-B19D-1ACBBA80FB3F}"/>
    <dgm:cxn modelId="{27BB21B9-AA94-46F0-B355-D6DFD1A659C8}" type="presOf" srcId="{1237457D-E389-40B3-9058-69171BF06F59}" destId="{D34F0FD4-C6C3-4EBC-808E-1BAC02D06D22}" srcOrd="0" destOrd="0" presId="urn:microsoft.com/office/officeart/2005/8/layout/StepDownProcess"/>
    <dgm:cxn modelId="{D4DC29CF-1843-47B0-9A52-D53203B3F55A}" srcId="{1237457D-E389-40B3-9058-69171BF06F59}" destId="{AF594F6E-E953-470B-9A05-3CD76B95BCA1}" srcOrd="0" destOrd="0" parTransId="{5EA3D745-7789-4A08-985A-111724664A61}" sibTransId="{98C2A030-DB6F-4FB5-948A-05173DD7F217}"/>
    <dgm:cxn modelId="{AD14EDAF-4EE0-4C4D-9E31-2589DCAB6B65}" type="presParOf" srcId="{D34F0FD4-C6C3-4EBC-808E-1BAC02D06D22}" destId="{2975745A-7D36-4007-A60F-8E405779EF75}" srcOrd="0" destOrd="0" presId="urn:microsoft.com/office/officeart/2005/8/layout/StepDownProcess"/>
    <dgm:cxn modelId="{B30114A2-D617-4284-AA51-96CEAAC21CA9}" type="presParOf" srcId="{2975745A-7D36-4007-A60F-8E405779EF75}" destId="{50E66ED8-FC86-414A-8E44-8EE06F674C37}" srcOrd="0" destOrd="0" presId="urn:microsoft.com/office/officeart/2005/8/layout/StepDownProcess"/>
    <dgm:cxn modelId="{7279E9AE-9588-44C8-9C88-641B8CC1BD98}" type="presParOf" srcId="{2975745A-7D36-4007-A60F-8E405779EF75}" destId="{0DA0FBC8-227B-464D-96D8-CC62231616B3}" srcOrd="1" destOrd="0" presId="urn:microsoft.com/office/officeart/2005/8/layout/StepDownProcess"/>
    <dgm:cxn modelId="{30DEA6DE-BB21-48F7-A6CB-AF4A961764D3}" type="presParOf" srcId="{2975745A-7D36-4007-A60F-8E405779EF75}" destId="{E37FDA5F-885B-4885-8956-4F2E4C260DE9}" srcOrd="2" destOrd="0" presId="urn:microsoft.com/office/officeart/2005/8/layout/StepDownProcess"/>
    <dgm:cxn modelId="{C8BF2012-EF1E-49B9-9458-2F356E582EF0}" type="presParOf" srcId="{D34F0FD4-C6C3-4EBC-808E-1BAC02D06D22}" destId="{F409132C-4CCA-419C-B51D-0A29643F6CD1}" srcOrd="1" destOrd="0" presId="urn:microsoft.com/office/officeart/2005/8/layout/StepDownProcess"/>
    <dgm:cxn modelId="{39C051A9-B7D2-4042-A39B-CF000F974B99}" type="presParOf" srcId="{D34F0FD4-C6C3-4EBC-808E-1BAC02D06D22}" destId="{D06642D7-6EC5-49E9-9D85-D95C29EC26D4}" srcOrd="2" destOrd="0" presId="urn:microsoft.com/office/officeart/2005/8/layout/StepDownProcess"/>
    <dgm:cxn modelId="{ABD4FFEF-B00F-44F6-AF4E-E42DBE5CE81A}" type="presParOf" srcId="{D06642D7-6EC5-49E9-9D85-D95C29EC26D4}" destId="{4463F284-A3E7-4488-ABA7-B198FEF3DA54}" srcOrd="0" destOrd="0" presId="urn:microsoft.com/office/officeart/2005/8/layout/StepDownProcess"/>
    <dgm:cxn modelId="{D6CBB91B-3AE7-457E-9290-2FC5A010DE1E}" type="presParOf" srcId="{D06642D7-6EC5-49E9-9D85-D95C29EC26D4}" destId="{6708C8C4-DD1A-49D2-8CDE-0ADB4AE622EC}" srcOrd="1" destOrd="0" presId="urn:microsoft.com/office/officeart/2005/8/layout/StepDownProcess"/>
    <dgm:cxn modelId="{48D58576-79DD-4D6A-A33D-D4B4466CB212}" type="presParOf" srcId="{D06642D7-6EC5-49E9-9D85-D95C29EC26D4}" destId="{5FFF81DE-F5AA-4E5A-94BA-F2AD59B45B9B}" srcOrd="2" destOrd="0" presId="urn:microsoft.com/office/officeart/2005/8/layout/StepDownProcess"/>
    <dgm:cxn modelId="{1E206E27-32BE-46A2-A759-E2156F7A9792}" type="presParOf" srcId="{D34F0FD4-C6C3-4EBC-808E-1BAC02D06D22}" destId="{37FD4141-CA2D-40ED-B4BB-F34B24536FF6}" srcOrd="3" destOrd="0" presId="urn:microsoft.com/office/officeart/2005/8/layout/StepDownProcess"/>
    <dgm:cxn modelId="{A04941D6-BC74-4CD2-813E-7BED58730959}" type="presParOf" srcId="{D34F0FD4-C6C3-4EBC-808E-1BAC02D06D22}" destId="{9F61A7B6-A769-446C-9A1F-230293B3BA1A}" srcOrd="4" destOrd="0" presId="urn:microsoft.com/office/officeart/2005/8/layout/StepDownProcess"/>
    <dgm:cxn modelId="{9CFEB753-817D-4E36-BBF5-9B6316A4F2CA}" type="presParOf" srcId="{9F61A7B6-A769-446C-9A1F-230293B3BA1A}" destId="{EE1AED53-447B-417A-A0D7-3B4A05FC9BFE}" srcOrd="0" destOrd="0" presId="urn:microsoft.com/office/officeart/2005/8/layout/StepDownProcess"/>
    <dgm:cxn modelId="{291DAD29-CFDA-4BB7-947E-0DA789EFF274}" type="presParOf" srcId="{9F61A7B6-A769-446C-9A1F-230293B3BA1A}" destId="{2F968653-050E-4D3A-90F1-60A58A5AFE3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48CD89F-85B2-4640-94BB-3F18BEC1DA34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B27379E-F101-49A4-8C31-F8826F17A0F2}">
      <dgm:prSet phldrT="[Text]"/>
      <dgm:spPr/>
      <dgm:t>
        <a:bodyPr/>
        <a:lstStyle/>
        <a:p>
          <a:r>
            <a:rPr lang="en-US" dirty="0" smtClean="0"/>
            <a:t>ASP.NET Application Host</a:t>
          </a:r>
          <a:endParaRPr lang="en-US" dirty="0"/>
        </a:p>
      </dgm:t>
    </dgm:pt>
    <dgm:pt modelId="{6BCC33AD-1D5B-4D4E-9E96-7B4825337EAF}" type="parTrans" cxnId="{9BD1BC30-31CD-4C85-94AE-51C225D1E8BE}">
      <dgm:prSet/>
      <dgm:spPr/>
      <dgm:t>
        <a:bodyPr/>
        <a:lstStyle/>
        <a:p>
          <a:endParaRPr lang="en-US"/>
        </a:p>
      </dgm:t>
    </dgm:pt>
    <dgm:pt modelId="{4BA3BAD5-1DCA-4907-80EF-44D7C6C77571}" type="sibTrans" cxnId="{9BD1BC30-31CD-4C85-94AE-51C225D1E8BE}">
      <dgm:prSet/>
      <dgm:spPr/>
      <dgm:t>
        <a:bodyPr/>
        <a:lstStyle/>
        <a:p>
          <a:endParaRPr lang="en-US"/>
        </a:p>
      </dgm:t>
    </dgm:pt>
    <dgm:pt modelId="{B5F931E7-B417-432B-9294-C1ACB14FF604}">
      <dgm:prSet phldrT="[Text]"/>
      <dgm:spPr/>
      <dgm:t>
        <a:bodyPr/>
        <a:lstStyle/>
        <a:p>
          <a:r>
            <a:rPr lang="en-US" dirty="0" smtClean="0"/>
            <a:t>Built on IIS Express</a:t>
          </a:r>
          <a:endParaRPr lang="en-US" dirty="0"/>
        </a:p>
      </dgm:t>
    </dgm:pt>
    <dgm:pt modelId="{1EBE334E-8F56-4211-8625-B2B5B7320BD4}" type="parTrans" cxnId="{E0F365EE-CDC9-4AC3-A06C-21C41526F315}">
      <dgm:prSet/>
      <dgm:spPr/>
      <dgm:t>
        <a:bodyPr/>
        <a:lstStyle/>
        <a:p>
          <a:endParaRPr lang="en-US"/>
        </a:p>
      </dgm:t>
    </dgm:pt>
    <dgm:pt modelId="{3B34B2E3-BD5D-408C-B5EC-50E02F65196C}" type="sibTrans" cxnId="{E0F365EE-CDC9-4AC3-A06C-21C41526F315}">
      <dgm:prSet/>
      <dgm:spPr/>
      <dgm:t>
        <a:bodyPr/>
        <a:lstStyle/>
        <a:p>
          <a:endParaRPr lang="en-US"/>
        </a:p>
      </dgm:t>
    </dgm:pt>
    <dgm:pt modelId="{7FA81138-A10E-4810-854B-3FF3E05F3A56}">
      <dgm:prSet phldrT="[Text]"/>
      <dgm:spPr/>
      <dgm:t>
        <a:bodyPr/>
        <a:lstStyle/>
        <a:p>
          <a:r>
            <a:rPr lang="en-US" dirty="0" smtClean="0"/>
            <a:t>Deploy and host your app when you run your tests</a:t>
          </a:r>
          <a:endParaRPr lang="en-US" dirty="0"/>
        </a:p>
      </dgm:t>
    </dgm:pt>
    <dgm:pt modelId="{DB8B7856-58D4-4DCE-BB36-6FB553EB0D33}" type="parTrans" cxnId="{7E9A3EA7-5484-402B-AEA3-9E7A5BCF73B3}">
      <dgm:prSet/>
      <dgm:spPr/>
      <dgm:t>
        <a:bodyPr/>
        <a:lstStyle/>
        <a:p>
          <a:endParaRPr lang="en-US"/>
        </a:p>
      </dgm:t>
    </dgm:pt>
    <dgm:pt modelId="{CFEA3715-27E3-4D0A-B42D-44773D1F1BF8}" type="sibTrans" cxnId="{7E9A3EA7-5484-402B-AEA3-9E7A5BCF73B3}">
      <dgm:prSet/>
      <dgm:spPr/>
      <dgm:t>
        <a:bodyPr/>
        <a:lstStyle/>
        <a:p>
          <a:endParaRPr lang="en-US"/>
        </a:p>
      </dgm:t>
    </dgm:pt>
    <dgm:pt modelId="{722EACA4-C9A0-48A9-8B8B-206046FE76CB}">
      <dgm:prSet phldrT="[Text]"/>
      <dgm:spPr/>
      <dgm:t>
        <a:bodyPr/>
        <a:lstStyle/>
        <a:p>
          <a:r>
            <a:rPr lang="en-US" dirty="0" smtClean="0"/>
            <a:t>Strongly-Typed API for Browser Automation</a:t>
          </a:r>
          <a:endParaRPr lang="en-US" dirty="0"/>
        </a:p>
      </dgm:t>
    </dgm:pt>
    <dgm:pt modelId="{AAFC0B8E-1C0E-474A-858C-B737575F3E7A}" type="parTrans" cxnId="{6D63AF94-658B-479F-8275-4E25F4193115}">
      <dgm:prSet/>
      <dgm:spPr/>
      <dgm:t>
        <a:bodyPr/>
        <a:lstStyle/>
        <a:p>
          <a:endParaRPr lang="en-US"/>
        </a:p>
      </dgm:t>
    </dgm:pt>
    <dgm:pt modelId="{E0E2B32A-8244-4088-A314-2081B8C39541}" type="sibTrans" cxnId="{6D63AF94-658B-479F-8275-4E25F4193115}">
      <dgm:prSet/>
      <dgm:spPr/>
      <dgm:t>
        <a:bodyPr/>
        <a:lstStyle/>
        <a:p>
          <a:endParaRPr lang="en-US"/>
        </a:p>
      </dgm:t>
    </dgm:pt>
    <dgm:pt modelId="{7CEEDC59-EE17-43C1-AB4F-9D95DB5FB937}">
      <dgm:prSet phldrT="[Text]"/>
      <dgm:spPr/>
      <dgm:t>
        <a:bodyPr/>
        <a:lstStyle/>
        <a:p>
          <a:r>
            <a:rPr lang="en-US" dirty="0" smtClean="0"/>
            <a:t>Unit-test like syntax</a:t>
          </a:r>
          <a:endParaRPr lang="en-US" dirty="0"/>
        </a:p>
      </dgm:t>
    </dgm:pt>
    <dgm:pt modelId="{180AE0FA-2E05-44B3-B8CE-038CC3B0A14C}" type="parTrans" cxnId="{2DB22B2D-BD38-48BF-8A5A-D88A1A83AE29}">
      <dgm:prSet/>
      <dgm:spPr/>
      <dgm:t>
        <a:bodyPr/>
        <a:lstStyle/>
        <a:p>
          <a:endParaRPr lang="en-US"/>
        </a:p>
      </dgm:t>
    </dgm:pt>
    <dgm:pt modelId="{0EE93DD9-3E24-4C7F-B794-DC7DE1B90480}" type="sibTrans" cxnId="{2DB22B2D-BD38-48BF-8A5A-D88A1A83AE29}">
      <dgm:prSet/>
      <dgm:spPr/>
      <dgm:t>
        <a:bodyPr/>
        <a:lstStyle/>
        <a:p>
          <a:endParaRPr lang="en-US"/>
        </a:p>
      </dgm:t>
    </dgm:pt>
    <dgm:pt modelId="{8CA87D91-F0F1-4120-8D54-9B5F076C7289}">
      <dgm:prSet phldrT="[Text]"/>
      <dgm:spPr/>
      <dgm:t>
        <a:bodyPr/>
        <a:lstStyle/>
        <a:p>
          <a:r>
            <a:rPr lang="en-US" dirty="0" smtClean="0"/>
            <a:t>Navigation and page manipulation based on lambda expressions</a:t>
          </a:r>
          <a:endParaRPr lang="en-US" dirty="0"/>
        </a:p>
      </dgm:t>
    </dgm:pt>
    <dgm:pt modelId="{626631B8-565C-48DB-A8F7-3AFAC941FF84}" type="parTrans" cxnId="{E0D75AA1-F335-4EA2-BE99-45D5CE8C6DEB}">
      <dgm:prSet/>
      <dgm:spPr/>
      <dgm:t>
        <a:bodyPr/>
        <a:lstStyle/>
        <a:p>
          <a:endParaRPr lang="en-US"/>
        </a:p>
      </dgm:t>
    </dgm:pt>
    <dgm:pt modelId="{ABCE2ABF-0892-4955-804B-F450E7F8AEF1}" type="sibTrans" cxnId="{E0D75AA1-F335-4EA2-BE99-45D5CE8C6DEB}">
      <dgm:prSet/>
      <dgm:spPr/>
      <dgm:t>
        <a:bodyPr/>
        <a:lstStyle/>
        <a:p>
          <a:endParaRPr lang="en-US"/>
        </a:p>
      </dgm:t>
    </dgm:pt>
    <dgm:pt modelId="{B48D19E4-9582-4B38-BC21-115AA5AC55BB}">
      <dgm:prSet phldrT="[Text]"/>
      <dgm:spPr/>
      <dgm:t>
        <a:bodyPr/>
        <a:lstStyle/>
        <a:p>
          <a:r>
            <a:rPr lang="en-US" dirty="0" smtClean="0"/>
            <a:t>Abstraction Over Selenium Web Driver</a:t>
          </a:r>
          <a:endParaRPr lang="en-US" dirty="0"/>
        </a:p>
      </dgm:t>
    </dgm:pt>
    <dgm:pt modelId="{66717D4D-CBB3-469E-90B4-DBABD26759DE}" type="parTrans" cxnId="{B572EDDA-AE4B-4843-BEAB-D9974E4520F1}">
      <dgm:prSet/>
      <dgm:spPr/>
      <dgm:t>
        <a:bodyPr/>
        <a:lstStyle/>
        <a:p>
          <a:endParaRPr lang="en-US"/>
        </a:p>
      </dgm:t>
    </dgm:pt>
    <dgm:pt modelId="{9FE6729C-DC7A-4D7B-AF6D-59448D795522}" type="sibTrans" cxnId="{B572EDDA-AE4B-4843-BEAB-D9974E4520F1}">
      <dgm:prSet/>
      <dgm:spPr/>
      <dgm:t>
        <a:bodyPr/>
        <a:lstStyle/>
        <a:p>
          <a:endParaRPr lang="en-US"/>
        </a:p>
      </dgm:t>
    </dgm:pt>
    <dgm:pt modelId="{5E9D7734-CB50-48A7-BE11-5435288F285C}">
      <dgm:prSet phldrT="[Text]"/>
      <dgm:spPr/>
      <dgm:t>
        <a:bodyPr/>
        <a:lstStyle/>
        <a:p>
          <a:r>
            <a:rPr lang="en-US" dirty="0" smtClean="0"/>
            <a:t>Handles browser driver management</a:t>
          </a:r>
          <a:endParaRPr lang="en-US" dirty="0"/>
        </a:p>
      </dgm:t>
    </dgm:pt>
    <dgm:pt modelId="{0F88EC3C-3507-46EA-BEE1-5777C4C60238}" type="parTrans" cxnId="{896325EA-BA81-4853-8732-6BD08D38A2D3}">
      <dgm:prSet/>
      <dgm:spPr/>
      <dgm:t>
        <a:bodyPr/>
        <a:lstStyle/>
        <a:p>
          <a:endParaRPr lang="en-US"/>
        </a:p>
      </dgm:t>
    </dgm:pt>
    <dgm:pt modelId="{D5BC12C7-7DBD-4C66-B9AD-E355B2D69BE2}" type="sibTrans" cxnId="{896325EA-BA81-4853-8732-6BD08D38A2D3}">
      <dgm:prSet/>
      <dgm:spPr/>
      <dgm:t>
        <a:bodyPr/>
        <a:lstStyle/>
        <a:p>
          <a:endParaRPr lang="en-US"/>
        </a:p>
      </dgm:t>
    </dgm:pt>
    <dgm:pt modelId="{D8354C63-8143-4373-895E-A95232F74890}">
      <dgm:prSet phldrT="[Text]"/>
      <dgm:spPr/>
      <dgm:t>
        <a:bodyPr/>
        <a:lstStyle/>
        <a:p>
          <a:r>
            <a:rPr lang="en-US" dirty="0" smtClean="0"/>
            <a:t>Provides simplified API for common operations</a:t>
          </a:r>
          <a:endParaRPr lang="en-US" dirty="0"/>
        </a:p>
      </dgm:t>
    </dgm:pt>
    <dgm:pt modelId="{6FDA4A7A-3345-4F2B-A784-01B92016E6B3}" type="parTrans" cxnId="{EE2EDF5E-2006-4B5A-9447-78368B6124BE}">
      <dgm:prSet/>
      <dgm:spPr/>
      <dgm:t>
        <a:bodyPr/>
        <a:lstStyle/>
        <a:p>
          <a:endParaRPr lang="en-US"/>
        </a:p>
      </dgm:t>
    </dgm:pt>
    <dgm:pt modelId="{D7DF7101-7CBB-45E6-97D2-CF634ED8A5F9}" type="sibTrans" cxnId="{EE2EDF5E-2006-4B5A-9447-78368B6124BE}">
      <dgm:prSet/>
      <dgm:spPr/>
      <dgm:t>
        <a:bodyPr/>
        <a:lstStyle/>
        <a:p>
          <a:endParaRPr lang="en-US"/>
        </a:p>
      </dgm:t>
    </dgm:pt>
    <dgm:pt modelId="{D5ABFAED-4FA9-4EAC-8A05-B23B9B29291C}">
      <dgm:prSet phldrT="[Text]"/>
      <dgm:spPr/>
      <dgm:t>
        <a:bodyPr/>
        <a:lstStyle/>
        <a:p>
          <a:r>
            <a:rPr lang="en-US" dirty="0" smtClean="0"/>
            <a:t>Includes a “stub” SMTP server</a:t>
          </a:r>
          <a:endParaRPr lang="en-US" dirty="0"/>
        </a:p>
      </dgm:t>
    </dgm:pt>
    <dgm:pt modelId="{603542E3-B4BB-412A-9488-7B5F94CE170D}" type="parTrans" cxnId="{14A41AE1-5461-4815-90D3-3BEF3766C67F}">
      <dgm:prSet/>
      <dgm:spPr/>
      <dgm:t>
        <a:bodyPr/>
        <a:lstStyle/>
        <a:p>
          <a:endParaRPr lang="en-US"/>
        </a:p>
      </dgm:t>
    </dgm:pt>
    <dgm:pt modelId="{1984C570-AC8F-447B-AE17-11079087C61A}" type="sibTrans" cxnId="{14A41AE1-5461-4815-90D3-3BEF3766C67F}">
      <dgm:prSet/>
      <dgm:spPr/>
      <dgm:t>
        <a:bodyPr/>
        <a:lstStyle/>
        <a:p>
          <a:endParaRPr lang="en-US"/>
        </a:p>
      </dgm:t>
    </dgm:pt>
    <dgm:pt modelId="{BFC3B4F5-D0E4-4462-AEE6-37E66008AFB2}" type="pres">
      <dgm:prSet presAssocID="{348CD89F-85B2-4640-94BB-3F18BEC1DA3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374427-A231-4623-A357-C5008F7EAB21}" type="pres">
      <dgm:prSet presAssocID="{8B27379E-F101-49A4-8C31-F8826F17A0F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FE954-ED19-413B-9774-320420593336}" type="pres">
      <dgm:prSet presAssocID="{4BA3BAD5-1DCA-4907-80EF-44D7C6C77571}" presName="sibTrans" presStyleCnt="0"/>
      <dgm:spPr/>
    </dgm:pt>
    <dgm:pt modelId="{8A834D42-6069-473D-979E-B144F69D9184}" type="pres">
      <dgm:prSet presAssocID="{B48D19E4-9582-4B38-BC21-115AA5AC55B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1019B8-22CE-4D71-A4E4-82C9EEEE6C7E}" type="pres">
      <dgm:prSet presAssocID="{9FE6729C-DC7A-4D7B-AF6D-59448D795522}" presName="sibTrans" presStyleCnt="0"/>
      <dgm:spPr/>
    </dgm:pt>
    <dgm:pt modelId="{631A14A7-CCA1-4A73-8274-67D8D15979A1}" type="pres">
      <dgm:prSet presAssocID="{722EACA4-C9A0-48A9-8B8B-206046FE76C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FA45ED-06C7-4097-956D-D536D992B14D}" type="presOf" srcId="{B48D19E4-9582-4B38-BC21-115AA5AC55BB}" destId="{8A834D42-6069-473D-979E-B144F69D9184}" srcOrd="0" destOrd="0" presId="urn:microsoft.com/office/officeart/2005/8/layout/hList6"/>
    <dgm:cxn modelId="{0BBA63E9-A724-4EDE-8A3C-42A0BD648EB5}" type="presOf" srcId="{7CEEDC59-EE17-43C1-AB4F-9D95DB5FB937}" destId="{631A14A7-CCA1-4A73-8274-67D8D15979A1}" srcOrd="0" destOrd="1" presId="urn:microsoft.com/office/officeart/2005/8/layout/hList6"/>
    <dgm:cxn modelId="{B04F22DE-83C5-486F-96A2-6AECDC4F2E25}" type="presOf" srcId="{722EACA4-C9A0-48A9-8B8B-206046FE76CB}" destId="{631A14A7-CCA1-4A73-8274-67D8D15979A1}" srcOrd="0" destOrd="0" presId="urn:microsoft.com/office/officeart/2005/8/layout/hList6"/>
    <dgm:cxn modelId="{6D63AF94-658B-479F-8275-4E25F4193115}" srcId="{348CD89F-85B2-4640-94BB-3F18BEC1DA34}" destId="{722EACA4-C9A0-48A9-8B8B-206046FE76CB}" srcOrd="2" destOrd="0" parTransId="{AAFC0B8E-1C0E-474A-858C-B737575F3E7A}" sibTransId="{E0E2B32A-8244-4088-A314-2081B8C39541}"/>
    <dgm:cxn modelId="{2DB22B2D-BD38-48BF-8A5A-D88A1A83AE29}" srcId="{722EACA4-C9A0-48A9-8B8B-206046FE76CB}" destId="{7CEEDC59-EE17-43C1-AB4F-9D95DB5FB937}" srcOrd="0" destOrd="0" parTransId="{180AE0FA-2E05-44B3-B8CE-038CC3B0A14C}" sibTransId="{0EE93DD9-3E24-4C7F-B794-DC7DE1B90480}"/>
    <dgm:cxn modelId="{F333DF5B-0212-4285-83A7-C1C4BB77F699}" type="presOf" srcId="{348CD89F-85B2-4640-94BB-3F18BEC1DA34}" destId="{BFC3B4F5-D0E4-4462-AEE6-37E66008AFB2}" srcOrd="0" destOrd="0" presId="urn:microsoft.com/office/officeart/2005/8/layout/hList6"/>
    <dgm:cxn modelId="{EBD31E27-38DE-44BA-A242-26626D73B034}" type="presOf" srcId="{D8354C63-8143-4373-895E-A95232F74890}" destId="{8A834D42-6069-473D-979E-B144F69D9184}" srcOrd="0" destOrd="2" presId="urn:microsoft.com/office/officeart/2005/8/layout/hList6"/>
    <dgm:cxn modelId="{3F0A1E46-AA9E-40A8-9DD2-5C7BC6AFA1BF}" type="presOf" srcId="{D5ABFAED-4FA9-4EAC-8A05-B23B9B29291C}" destId="{92374427-A231-4623-A357-C5008F7EAB21}" srcOrd="0" destOrd="3" presId="urn:microsoft.com/office/officeart/2005/8/layout/hList6"/>
    <dgm:cxn modelId="{896325EA-BA81-4853-8732-6BD08D38A2D3}" srcId="{B48D19E4-9582-4B38-BC21-115AA5AC55BB}" destId="{5E9D7734-CB50-48A7-BE11-5435288F285C}" srcOrd="0" destOrd="0" parTransId="{0F88EC3C-3507-46EA-BEE1-5777C4C60238}" sibTransId="{D5BC12C7-7DBD-4C66-B9AD-E355B2D69BE2}"/>
    <dgm:cxn modelId="{523F2B7C-C11F-4008-9337-150BB52F350C}" type="presOf" srcId="{8B27379E-F101-49A4-8C31-F8826F17A0F2}" destId="{92374427-A231-4623-A357-C5008F7EAB21}" srcOrd="0" destOrd="0" presId="urn:microsoft.com/office/officeart/2005/8/layout/hList6"/>
    <dgm:cxn modelId="{79C2012D-55C5-4034-BA60-B204FDC86BEB}" type="presOf" srcId="{B5F931E7-B417-432B-9294-C1ACB14FF604}" destId="{92374427-A231-4623-A357-C5008F7EAB21}" srcOrd="0" destOrd="1" presId="urn:microsoft.com/office/officeart/2005/8/layout/hList6"/>
    <dgm:cxn modelId="{14A41AE1-5461-4815-90D3-3BEF3766C67F}" srcId="{8B27379E-F101-49A4-8C31-F8826F17A0F2}" destId="{D5ABFAED-4FA9-4EAC-8A05-B23B9B29291C}" srcOrd="2" destOrd="0" parTransId="{603542E3-B4BB-412A-9488-7B5F94CE170D}" sibTransId="{1984C570-AC8F-447B-AE17-11079087C61A}"/>
    <dgm:cxn modelId="{0E19287C-0A4A-4B68-AF59-0170331C4F95}" type="presOf" srcId="{5E9D7734-CB50-48A7-BE11-5435288F285C}" destId="{8A834D42-6069-473D-979E-B144F69D9184}" srcOrd="0" destOrd="1" presId="urn:microsoft.com/office/officeart/2005/8/layout/hList6"/>
    <dgm:cxn modelId="{E0F365EE-CDC9-4AC3-A06C-21C41526F315}" srcId="{8B27379E-F101-49A4-8C31-F8826F17A0F2}" destId="{B5F931E7-B417-432B-9294-C1ACB14FF604}" srcOrd="0" destOrd="0" parTransId="{1EBE334E-8F56-4211-8625-B2B5B7320BD4}" sibTransId="{3B34B2E3-BD5D-408C-B5EC-50E02F65196C}"/>
    <dgm:cxn modelId="{BE2FA365-A36C-4FD9-B4C1-4C0BC544F603}" type="presOf" srcId="{7FA81138-A10E-4810-854B-3FF3E05F3A56}" destId="{92374427-A231-4623-A357-C5008F7EAB21}" srcOrd="0" destOrd="2" presId="urn:microsoft.com/office/officeart/2005/8/layout/hList6"/>
    <dgm:cxn modelId="{EE2EDF5E-2006-4B5A-9447-78368B6124BE}" srcId="{B48D19E4-9582-4B38-BC21-115AA5AC55BB}" destId="{D8354C63-8143-4373-895E-A95232F74890}" srcOrd="1" destOrd="0" parTransId="{6FDA4A7A-3345-4F2B-A784-01B92016E6B3}" sibTransId="{D7DF7101-7CBB-45E6-97D2-CF634ED8A5F9}"/>
    <dgm:cxn modelId="{A2258AFF-A7B8-4B60-AE4A-E2583AA80CC2}" type="presOf" srcId="{8CA87D91-F0F1-4120-8D54-9B5F076C7289}" destId="{631A14A7-CCA1-4A73-8274-67D8D15979A1}" srcOrd="0" destOrd="2" presId="urn:microsoft.com/office/officeart/2005/8/layout/hList6"/>
    <dgm:cxn modelId="{7E9A3EA7-5484-402B-AEA3-9E7A5BCF73B3}" srcId="{8B27379E-F101-49A4-8C31-F8826F17A0F2}" destId="{7FA81138-A10E-4810-854B-3FF3E05F3A56}" srcOrd="1" destOrd="0" parTransId="{DB8B7856-58D4-4DCE-BB36-6FB553EB0D33}" sibTransId="{CFEA3715-27E3-4D0A-B42D-44773D1F1BF8}"/>
    <dgm:cxn modelId="{E0D75AA1-F335-4EA2-BE99-45D5CE8C6DEB}" srcId="{722EACA4-C9A0-48A9-8B8B-206046FE76CB}" destId="{8CA87D91-F0F1-4120-8D54-9B5F076C7289}" srcOrd="1" destOrd="0" parTransId="{626631B8-565C-48DB-A8F7-3AFAC941FF84}" sibTransId="{ABCE2ABF-0892-4955-804B-F450E7F8AEF1}"/>
    <dgm:cxn modelId="{9BD1BC30-31CD-4C85-94AE-51C225D1E8BE}" srcId="{348CD89F-85B2-4640-94BB-3F18BEC1DA34}" destId="{8B27379E-F101-49A4-8C31-F8826F17A0F2}" srcOrd="0" destOrd="0" parTransId="{6BCC33AD-1D5B-4D4E-9E96-7B4825337EAF}" sibTransId="{4BA3BAD5-1DCA-4907-80EF-44D7C6C77571}"/>
    <dgm:cxn modelId="{B572EDDA-AE4B-4843-BEAB-D9974E4520F1}" srcId="{348CD89F-85B2-4640-94BB-3F18BEC1DA34}" destId="{B48D19E4-9582-4B38-BC21-115AA5AC55BB}" srcOrd="1" destOrd="0" parTransId="{66717D4D-CBB3-469E-90B4-DBABD26759DE}" sibTransId="{9FE6729C-DC7A-4D7B-AF6D-59448D795522}"/>
    <dgm:cxn modelId="{268C90C6-BB7A-459A-ACF1-91010E438B5A}" type="presParOf" srcId="{BFC3B4F5-D0E4-4462-AEE6-37E66008AFB2}" destId="{92374427-A231-4623-A357-C5008F7EAB21}" srcOrd="0" destOrd="0" presId="urn:microsoft.com/office/officeart/2005/8/layout/hList6"/>
    <dgm:cxn modelId="{35FE5636-C621-4F15-ADA0-ED3FDFD7D435}" type="presParOf" srcId="{BFC3B4F5-D0E4-4462-AEE6-37E66008AFB2}" destId="{61CFE954-ED19-413B-9774-320420593336}" srcOrd="1" destOrd="0" presId="urn:microsoft.com/office/officeart/2005/8/layout/hList6"/>
    <dgm:cxn modelId="{21367532-6B07-4D3C-A564-01DD1B078E54}" type="presParOf" srcId="{BFC3B4F5-D0E4-4462-AEE6-37E66008AFB2}" destId="{8A834D42-6069-473D-979E-B144F69D9184}" srcOrd="2" destOrd="0" presId="urn:microsoft.com/office/officeart/2005/8/layout/hList6"/>
    <dgm:cxn modelId="{CE3C5D53-7502-4CFC-B30A-E612E4F6003A}" type="presParOf" srcId="{BFC3B4F5-D0E4-4462-AEE6-37E66008AFB2}" destId="{761019B8-22CE-4D71-A4E4-82C9EEEE6C7E}" srcOrd="3" destOrd="0" presId="urn:microsoft.com/office/officeart/2005/8/layout/hList6"/>
    <dgm:cxn modelId="{D5B118E4-CB4D-47B4-AC31-27E31D84FE85}" type="presParOf" srcId="{BFC3B4F5-D0E4-4462-AEE6-37E66008AFB2}" destId="{631A14A7-CCA1-4A73-8274-67D8D15979A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6A75C-33A9-4040-A3A7-E7F385AE159C}">
      <dsp:nvSpPr>
        <dsp:cNvPr id="0" name=""/>
        <dsp:cNvSpPr/>
      </dsp:nvSpPr>
      <dsp:spPr>
        <a:xfrm>
          <a:off x="0" y="386490"/>
          <a:ext cx="8229599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58216" rIns="6387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Required Tools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Testing an ASP.NET MVC controller</a:t>
          </a:r>
          <a:endParaRPr lang="en-US" sz="2200" kern="1200" dirty="0"/>
        </a:p>
      </dsp:txBody>
      <dsp:txXfrm>
        <a:off x="0" y="386490"/>
        <a:ext cx="8229599" cy="1282049"/>
      </dsp:txXfrm>
    </dsp:sp>
    <dsp:sp modelId="{8365E5CE-E84E-4955-9FD3-D03D62C20D36}">
      <dsp:nvSpPr>
        <dsp:cNvPr id="0" name=""/>
        <dsp:cNvSpPr/>
      </dsp:nvSpPr>
      <dsp:spPr>
        <a:xfrm>
          <a:off x="411480" y="61770"/>
          <a:ext cx="5760720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1) </a:t>
          </a:r>
          <a:r>
            <a:rPr lang="en-US" sz="2200" kern="1200" dirty="0" smtClean="0"/>
            <a:t>Unit Testing </a:t>
          </a:r>
          <a:r>
            <a:rPr lang="en-US" sz="2200" kern="1200" dirty="0" smtClean="0"/>
            <a:t>C#</a:t>
          </a:r>
          <a:endParaRPr lang="en-US" sz="2200" kern="1200" dirty="0"/>
        </a:p>
      </dsp:txBody>
      <dsp:txXfrm>
        <a:off x="443183" y="93473"/>
        <a:ext cx="5697314" cy="586034"/>
      </dsp:txXfrm>
    </dsp:sp>
    <dsp:sp modelId="{3F29C509-0905-469B-8D4F-490E50E17632}">
      <dsp:nvSpPr>
        <dsp:cNvPr id="0" name=""/>
        <dsp:cNvSpPr/>
      </dsp:nvSpPr>
      <dsp:spPr>
        <a:xfrm>
          <a:off x="0" y="2112060"/>
          <a:ext cx="8229599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58216" rIns="6387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Required Tools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Testing a Knockout view model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Testing jQuery and DOM manipulation</a:t>
          </a:r>
          <a:endParaRPr lang="en-US" sz="2200" kern="1200" dirty="0"/>
        </a:p>
      </dsp:txBody>
      <dsp:txXfrm>
        <a:off x="0" y="2112060"/>
        <a:ext cx="8229599" cy="1663200"/>
      </dsp:txXfrm>
    </dsp:sp>
    <dsp:sp modelId="{445A0DFC-987B-4628-A42C-F3CA2578BF9F}">
      <dsp:nvSpPr>
        <dsp:cNvPr id="0" name=""/>
        <dsp:cNvSpPr/>
      </dsp:nvSpPr>
      <dsp:spPr>
        <a:xfrm>
          <a:off x="411480" y="1787340"/>
          <a:ext cx="5760720" cy="64944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2) </a:t>
          </a:r>
          <a:r>
            <a:rPr lang="en-US" sz="2200" kern="1200" dirty="0" smtClean="0"/>
            <a:t>Unit Testing </a:t>
          </a:r>
          <a:r>
            <a:rPr lang="en-US" sz="2200" kern="1200" dirty="0" smtClean="0"/>
            <a:t>JavaScript</a:t>
          </a:r>
          <a:endParaRPr lang="en-US" sz="2200" kern="1200" dirty="0"/>
        </a:p>
      </dsp:txBody>
      <dsp:txXfrm>
        <a:off x="443183" y="1819043"/>
        <a:ext cx="5697314" cy="586034"/>
      </dsp:txXfrm>
    </dsp:sp>
    <dsp:sp modelId="{2E2145C4-0123-4F17-8313-A0974DEC4B4D}">
      <dsp:nvSpPr>
        <dsp:cNvPr id="0" name=""/>
        <dsp:cNvSpPr/>
      </dsp:nvSpPr>
      <dsp:spPr>
        <a:xfrm>
          <a:off x="0" y="4218780"/>
          <a:ext cx="8229599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58216" rIns="6387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Intro to </a:t>
          </a:r>
          <a:r>
            <a:rPr lang="en-US" sz="2200" kern="1200" dirty="0" err="1" smtClean="0"/>
            <a:t>SpecsFor.Mvc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Implementing a new feature TDD-style</a:t>
          </a:r>
          <a:endParaRPr lang="en-US" sz="2200" kern="1200" dirty="0"/>
        </a:p>
      </dsp:txBody>
      <dsp:txXfrm>
        <a:off x="0" y="4218780"/>
        <a:ext cx="8229599" cy="1282049"/>
      </dsp:txXfrm>
    </dsp:sp>
    <dsp:sp modelId="{AC389A52-A4FE-4C31-83E5-90ECAB9C1030}">
      <dsp:nvSpPr>
        <dsp:cNvPr id="0" name=""/>
        <dsp:cNvSpPr/>
      </dsp:nvSpPr>
      <dsp:spPr>
        <a:xfrm>
          <a:off x="411480" y="3894060"/>
          <a:ext cx="5760720" cy="64944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3) End-to-End Testing</a:t>
          </a:r>
          <a:endParaRPr lang="en-US" sz="2200" kern="1200" dirty="0"/>
        </a:p>
      </dsp:txBody>
      <dsp:txXfrm>
        <a:off x="443183" y="3925763"/>
        <a:ext cx="5697314" cy="5860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66ED8-FC86-414A-8E44-8EE06F674C37}">
      <dsp:nvSpPr>
        <dsp:cNvPr id="0" name=""/>
        <dsp:cNvSpPr/>
      </dsp:nvSpPr>
      <dsp:spPr>
        <a:xfrm rot="5400000">
          <a:off x="1315737" y="1224480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0FBC8-227B-464D-96D8-CC62231616B3}">
      <dsp:nvSpPr>
        <dsp:cNvPr id="0" name=""/>
        <dsp:cNvSpPr/>
      </dsp:nvSpPr>
      <dsp:spPr>
        <a:xfrm>
          <a:off x="1028822" y="24011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Given…</a:t>
          </a:r>
          <a:endParaRPr lang="en-US" sz="3500" kern="1200" dirty="0"/>
        </a:p>
      </dsp:txBody>
      <dsp:txXfrm>
        <a:off x="1091126" y="86315"/>
        <a:ext cx="1698438" cy="1151465"/>
      </dsp:txXfrm>
    </dsp:sp>
    <dsp:sp modelId="{E37FDA5F-885B-4885-8956-4F2E4C260DE9}">
      <dsp:nvSpPr>
        <dsp:cNvPr id="0" name=""/>
        <dsp:cNvSpPr/>
      </dsp:nvSpPr>
      <dsp:spPr>
        <a:xfrm>
          <a:off x="2851868" y="145714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 user exists</a:t>
          </a:r>
          <a:endParaRPr lang="en-US" sz="1700" kern="1200" dirty="0"/>
        </a:p>
      </dsp:txBody>
      <dsp:txXfrm>
        <a:off x="2851868" y="145714"/>
        <a:ext cx="1325910" cy="1031378"/>
      </dsp:txXfrm>
    </dsp:sp>
    <dsp:sp modelId="{FE90ACEA-8867-4EC5-983C-B6571055E5B8}">
      <dsp:nvSpPr>
        <dsp:cNvPr id="0" name=""/>
        <dsp:cNvSpPr/>
      </dsp:nvSpPr>
      <dsp:spPr>
        <a:xfrm rot="5400000">
          <a:off x="2827236" y="2657932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5"/>
            <a:satOff val="46375"/>
            <a:lumOff val="125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132C8-6D81-4A1A-9133-052BF15769E6}">
      <dsp:nvSpPr>
        <dsp:cNvPr id="0" name=""/>
        <dsp:cNvSpPr/>
      </dsp:nvSpPr>
      <dsp:spPr>
        <a:xfrm>
          <a:off x="2540321" y="1457463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When…</a:t>
          </a:r>
          <a:endParaRPr lang="en-US" sz="3500" kern="1200" dirty="0"/>
        </a:p>
      </dsp:txBody>
      <dsp:txXfrm>
        <a:off x="2602625" y="1519767"/>
        <a:ext cx="1698438" cy="1151465"/>
      </dsp:txXfrm>
    </dsp:sp>
    <dsp:sp modelId="{0C033880-7762-40F5-A8ED-62F7C0DCF398}">
      <dsp:nvSpPr>
        <dsp:cNvPr id="0" name=""/>
        <dsp:cNvSpPr/>
      </dsp:nvSpPr>
      <dsp:spPr>
        <a:xfrm>
          <a:off x="4363368" y="1579165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logging in with valid credentials</a:t>
          </a:r>
          <a:endParaRPr lang="en-US" sz="1700" kern="1200" dirty="0"/>
        </a:p>
      </dsp:txBody>
      <dsp:txXfrm>
        <a:off x="4363368" y="1579165"/>
        <a:ext cx="1325910" cy="1031378"/>
      </dsp:txXfrm>
    </dsp:sp>
    <dsp:sp modelId="{3C7760E3-AF2F-47C2-A961-814CF9220ABE}">
      <dsp:nvSpPr>
        <dsp:cNvPr id="0" name=""/>
        <dsp:cNvSpPr/>
      </dsp:nvSpPr>
      <dsp:spPr>
        <a:xfrm>
          <a:off x="4051820" y="2890914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Then…</a:t>
          </a:r>
          <a:endParaRPr lang="en-US" sz="3500" kern="1200" dirty="0"/>
        </a:p>
      </dsp:txBody>
      <dsp:txXfrm>
        <a:off x="4114124" y="2953218"/>
        <a:ext cx="1698438" cy="1151465"/>
      </dsp:txXfrm>
    </dsp:sp>
    <dsp:sp modelId="{3F4BEA25-D2CA-45C2-8F95-AB4B4F8969D1}">
      <dsp:nvSpPr>
        <dsp:cNvPr id="0" name=""/>
        <dsp:cNvSpPr/>
      </dsp:nvSpPr>
      <dsp:spPr>
        <a:xfrm>
          <a:off x="5874867" y="3012617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it redirects to the dashboard</a:t>
          </a:r>
          <a:endParaRPr lang="en-US" sz="1700" kern="1200" dirty="0"/>
        </a:p>
      </dsp:txBody>
      <dsp:txXfrm>
        <a:off x="5874867" y="3012617"/>
        <a:ext cx="1325910" cy="10313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66ED8-FC86-414A-8E44-8EE06F674C37}">
      <dsp:nvSpPr>
        <dsp:cNvPr id="0" name=""/>
        <dsp:cNvSpPr/>
      </dsp:nvSpPr>
      <dsp:spPr>
        <a:xfrm rot="5400000">
          <a:off x="1220427" y="1224480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0FBC8-227B-464D-96D8-CC62231616B3}">
      <dsp:nvSpPr>
        <dsp:cNvPr id="0" name=""/>
        <dsp:cNvSpPr/>
      </dsp:nvSpPr>
      <dsp:spPr>
        <a:xfrm>
          <a:off x="933512" y="24011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smtClean="0"/>
            <a:t>Given…</a:t>
          </a:r>
          <a:endParaRPr lang="en-US" sz="3500" kern="1200" dirty="0"/>
        </a:p>
      </dsp:txBody>
      <dsp:txXfrm>
        <a:off x="995816" y="86315"/>
        <a:ext cx="1698438" cy="1151465"/>
      </dsp:txXfrm>
    </dsp:sp>
    <dsp:sp modelId="{E37FDA5F-885B-4885-8956-4F2E4C260DE9}">
      <dsp:nvSpPr>
        <dsp:cNvPr id="0" name=""/>
        <dsp:cNvSpPr/>
      </dsp:nvSpPr>
      <dsp:spPr>
        <a:xfrm>
          <a:off x="2756558" y="145714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there is an existing ticket</a:t>
          </a:r>
          <a:endParaRPr lang="en-US" sz="1700" kern="1200" dirty="0"/>
        </a:p>
      </dsp:txBody>
      <dsp:txXfrm>
        <a:off x="2756558" y="145714"/>
        <a:ext cx="1325910" cy="1031378"/>
      </dsp:txXfrm>
    </dsp:sp>
    <dsp:sp modelId="{FE90ACEA-8867-4EC5-983C-B6571055E5B8}">
      <dsp:nvSpPr>
        <dsp:cNvPr id="0" name=""/>
        <dsp:cNvSpPr/>
      </dsp:nvSpPr>
      <dsp:spPr>
        <a:xfrm rot="5400000">
          <a:off x="2731927" y="2657932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5"/>
            <a:satOff val="46375"/>
            <a:lumOff val="125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132C8-6D81-4A1A-9133-052BF15769E6}">
      <dsp:nvSpPr>
        <dsp:cNvPr id="0" name=""/>
        <dsp:cNvSpPr/>
      </dsp:nvSpPr>
      <dsp:spPr>
        <a:xfrm>
          <a:off x="2445011" y="1457463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When…</a:t>
          </a:r>
          <a:endParaRPr lang="en-US" sz="3500" kern="1200" dirty="0"/>
        </a:p>
      </dsp:txBody>
      <dsp:txXfrm>
        <a:off x="2507315" y="1519767"/>
        <a:ext cx="1698438" cy="1151465"/>
      </dsp:txXfrm>
    </dsp:sp>
    <dsp:sp modelId="{0C033880-7762-40F5-A8ED-62F7C0DCF398}">
      <dsp:nvSpPr>
        <dsp:cNvPr id="0" name=""/>
        <dsp:cNvSpPr/>
      </dsp:nvSpPr>
      <dsp:spPr>
        <a:xfrm>
          <a:off x="4268058" y="1579165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when replying to the ticket</a:t>
          </a:r>
          <a:endParaRPr lang="en-US" sz="1700" kern="1200" dirty="0"/>
        </a:p>
      </dsp:txBody>
      <dsp:txXfrm>
        <a:off x="4268058" y="1579165"/>
        <a:ext cx="1325910" cy="1031378"/>
      </dsp:txXfrm>
    </dsp:sp>
    <dsp:sp modelId="{3C7760E3-AF2F-47C2-A961-814CF9220ABE}">
      <dsp:nvSpPr>
        <dsp:cNvPr id="0" name=""/>
        <dsp:cNvSpPr/>
      </dsp:nvSpPr>
      <dsp:spPr>
        <a:xfrm>
          <a:off x="3956511" y="2890914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Then…</a:t>
          </a:r>
          <a:endParaRPr lang="en-US" sz="3500" kern="1200" dirty="0"/>
        </a:p>
      </dsp:txBody>
      <dsp:txXfrm>
        <a:off x="4018815" y="2953218"/>
        <a:ext cx="1698438" cy="1151465"/>
      </dsp:txXfrm>
    </dsp:sp>
    <dsp:sp modelId="{3F4BEA25-D2CA-45C2-8F95-AB4B4F8969D1}">
      <dsp:nvSpPr>
        <dsp:cNvPr id="0" name=""/>
        <dsp:cNvSpPr/>
      </dsp:nvSpPr>
      <dsp:spPr>
        <a:xfrm>
          <a:off x="5791205" y="3012617"/>
          <a:ext cx="1707149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it sends the response to the submitter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it displays the response on the ticket</a:t>
          </a:r>
          <a:endParaRPr lang="en-US" sz="1200" kern="1200" dirty="0"/>
        </a:p>
      </dsp:txBody>
      <dsp:txXfrm>
        <a:off x="5791205" y="3012617"/>
        <a:ext cx="1707149" cy="103137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4C827-657B-41A0-8607-AD9D85AFE689}">
      <dsp:nvSpPr>
        <dsp:cNvPr id="0" name=""/>
        <dsp:cNvSpPr/>
      </dsp:nvSpPr>
      <dsp:spPr>
        <a:xfrm>
          <a:off x="0" y="349814"/>
          <a:ext cx="8229599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Last session of the day, learn about cloud-enabling this app!</a:t>
          </a:r>
          <a:endParaRPr lang="en-US" sz="2100" kern="1200" dirty="0"/>
        </a:p>
      </dsp:txBody>
      <dsp:txXfrm>
        <a:off x="0" y="349814"/>
        <a:ext cx="8229599" cy="893025"/>
      </dsp:txXfrm>
    </dsp:sp>
    <dsp:sp modelId="{D6250B22-1CBE-46C6-B070-A2EC8485F884}">
      <dsp:nvSpPr>
        <dsp:cNvPr id="0" name=""/>
        <dsp:cNvSpPr/>
      </dsp:nvSpPr>
      <dsp:spPr>
        <a:xfrm>
          <a:off x="411480" y="39854"/>
          <a:ext cx="5760720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Come see me tomorrow!</a:t>
          </a:r>
          <a:endParaRPr lang="en-US" sz="2100" kern="1200" dirty="0"/>
        </a:p>
      </dsp:txBody>
      <dsp:txXfrm>
        <a:off x="441742" y="70116"/>
        <a:ext cx="5700196" cy="559396"/>
      </dsp:txXfrm>
    </dsp:sp>
    <dsp:sp modelId="{11D599A4-777D-4F3D-B971-DAFAD4B6E3C1}">
      <dsp:nvSpPr>
        <dsp:cNvPr id="0" name=""/>
        <dsp:cNvSpPr/>
      </dsp:nvSpPr>
      <dsp:spPr>
        <a:xfrm>
          <a:off x="0" y="1666199"/>
          <a:ext cx="8229599" cy="12237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100" kern="1200" dirty="0"/>
        </a:p>
      </dsp:txBody>
      <dsp:txXfrm>
        <a:off x="0" y="1666199"/>
        <a:ext cx="8229599" cy="1223774"/>
      </dsp:txXfrm>
    </dsp:sp>
    <dsp:sp modelId="{7F73A44A-03DB-4E80-A4AB-3739B1301FA1}">
      <dsp:nvSpPr>
        <dsp:cNvPr id="0" name=""/>
        <dsp:cNvSpPr/>
      </dsp:nvSpPr>
      <dsp:spPr>
        <a:xfrm>
          <a:off x="411480" y="1356239"/>
          <a:ext cx="5760720" cy="61992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Install </a:t>
          </a:r>
          <a:r>
            <a:rPr lang="en-US" sz="2100" kern="1200" dirty="0" err="1" smtClean="0"/>
            <a:t>SpecsFor</a:t>
          </a:r>
          <a:r>
            <a:rPr lang="en-US" sz="2100" kern="1200" dirty="0" smtClean="0"/>
            <a:t> and </a:t>
          </a:r>
          <a:r>
            <a:rPr lang="en-US" sz="2100" kern="1200" dirty="0" err="1" smtClean="0"/>
            <a:t>SpecsFor.Mvc</a:t>
          </a:r>
          <a:endParaRPr lang="en-US" sz="2100" kern="1200" dirty="0"/>
        </a:p>
      </dsp:txBody>
      <dsp:txXfrm>
        <a:off x="441742" y="1386501"/>
        <a:ext cx="5700196" cy="559396"/>
      </dsp:txXfrm>
    </dsp:sp>
    <dsp:sp modelId="{CCE3C189-25EC-49C9-9B62-1074B733A15F}">
      <dsp:nvSpPr>
        <dsp:cNvPr id="0" name=""/>
        <dsp:cNvSpPr/>
      </dsp:nvSpPr>
      <dsp:spPr>
        <a:xfrm>
          <a:off x="0" y="3313335"/>
          <a:ext cx="8229599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@</a:t>
          </a:r>
          <a:r>
            <a:rPr lang="en-US" sz="2100" kern="1200" dirty="0" err="1" smtClean="0"/>
            <a:t>matthoneycutt</a:t>
          </a:r>
          <a:endParaRPr lang="en-US" sz="2100" kern="1200" dirty="0"/>
        </a:p>
      </dsp:txBody>
      <dsp:txXfrm>
        <a:off x="0" y="3313335"/>
        <a:ext cx="8229599" cy="893025"/>
      </dsp:txXfrm>
    </dsp:sp>
    <dsp:sp modelId="{E8235700-DF44-4E79-8522-50BEBA8EC58A}">
      <dsp:nvSpPr>
        <dsp:cNvPr id="0" name=""/>
        <dsp:cNvSpPr/>
      </dsp:nvSpPr>
      <dsp:spPr>
        <a:xfrm>
          <a:off x="411480" y="3003375"/>
          <a:ext cx="5760720" cy="61992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Ping me online:</a:t>
          </a:r>
          <a:endParaRPr lang="en-US" sz="2100" kern="1200" dirty="0"/>
        </a:p>
      </dsp:txBody>
      <dsp:txXfrm>
        <a:off x="441742" y="3033637"/>
        <a:ext cx="5700196" cy="559396"/>
      </dsp:txXfrm>
    </dsp:sp>
    <dsp:sp modelId="{85B36885-426C-4CDD-98BC-6CDB65DF444C}">
      <dsp:nvSpPr>
        <dsp:cNvPr id="0" name=""/>
        <dsp:cNvSpPr/>
      </dsp:nvSpPr>
      <dsp:spPr>
        <a:xfrm>
          <a:off x="0" y="4629720"/>
          <a:ext cx="8229599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37388" rIns="63870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http://trycatchfail.com</a:t>
          </a:r>
          <a:endParaRPr lang="en-US" sz="2100" kern="1200" dirty="0"/>
        </a:p>
      </dsp:txBody>
      <dsp:txXfrm>
        <a:off x="0" y="4629720"/>
        <a:ext cx="8229599" cy="893025"/>
      </dsp:txXfrm>
    </dsp:sp>
    <dsp:sp modelId="{242BEC13-8925-48C6-BA78-69940B9F3172}">
      <dsp:nvSpPr>
        <dsp:cNvPr id="0" name=""/>
        <dsp:cNvSpPr/>
      </dsp:nvSpPr>
      <dsp:spPr>
        <a:xfrm>
          <a:off x="411480" y="4319760"/>
          <a:ext cx="5760720" cy="6199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Follow my blog:</a:t>
          </a:r>
          <a:endParaRPr lang="en-US" sz="2100" kern="1200" dirty="0"/>
        </a:p>
      </dsp:txBody>
      <dsp:txXfrm>
        <a:off x="441742" y="4350022"/>
        <a:ext cx="570019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76991-21D5-42EE-9DC6-7402F037AF90}">
      <dsp:nvSpPr>
        <dsp:cNvPr id="0" name=""/>
        <dsp:cNvSpPr/>
      </dsp:nvSpPr>
      <dsp:spPr>
        <a:xfrm>
          <a:off x="4093" y="965650"/>
          <a:ext cx="1861062" cy="11073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Support Request</a:t>
          </a:r>
          <a:endParaRPr lang="en-US" sz="1900" kern="1200" dirty="0"/>
        </a:p>
      </dsp:txBody>
      <dsp:txXfrm>
        <a:off x="4093" y="965650"/>
        <a:ext cx="1861062" cy="738261"/>
      </dsp:txXfrm>
    </dsp:sp>
    <dsp:sp modelId="{06E92CB4-C14C-4BDC-8243-F32C02F88662}">
      <dsp:nvSpPr>
        <dsp:cNvPr id="0" name=""/>
        <dsp:cNvSpPr/>
      </dsp:nvSpPr>
      <dsp:spPr>
        <a:xfrm>
          <a:off x="385274" y="1703912"/>
          <a:ext cx="1861062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E-mail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Website</a:t>
          </a:r>
          <a:endParaRPr lang="en-US" sz="1400" kern="1200" dirty="0"/>
        </a:p>
      </dsp:txBody>
      <dsp:txXfrm>
        <a:off x="417328" y="1735966"/>
        <a:ext cx="1796954" cy="1030292"/>
      </dsp:txXfrm>
    </dsp:sp>
    <dsp:sp modelId="{EF49DC8D-0D6E-4426-BA16-0E05F950446E}">
      <dsp:nvSpPr>
        <dsp:cNvPr id="0" name=""/>
        <dsp:cNvSpPr/>
      </dsp:nvSpPr>
      <dsp:spPr>
        <a:xfrm>
          <a:off x="2147286" y="1103106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2147286" y="1195776"/>
        <a:ext cx="459111" cy="278010"/>
      </dsp:txXfrm>
    </dsp:sp>
    <dsp:sp modelId="{7FEE7D60-D801-464B-A558-B4A09B7545C9}">
      <dsp:nvSpPr>
        <dsp:cNvPr id="0" name=""/>
        <dsp:cNvSpPr/>
      </dsp:nvSpPr>
      <dsp:spPr>
        <a:xfrm>
          <a:off x="2993677" y="965650"/>
          <a:ext cx="1861062" cy="1107392"/>
        </a:xfrm>
        <a:prstGeom prst="roundRect">
          <a:avLst>
            <a:gd name="adj" fmla="val 10000"/>
          </a:avLst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Tracking</a:t>
          </a:r>
          <a:endParaRPr lang="en-US" sz="1900" kern="1200" dirty="0"/>
        </a:p>
      </dsp:txBody>
      <dsp:txXfrm>
        <a:off x="2993677" y="965650"/>
        <a:ext cx="1861062" cy="738261"/>
      </dsp:txXfrm>
    </dsp:sp>
    <dsp:sp modelId="{2AAD56A9-AF00-4076-BF5A-FE869AA5D420}">
      <dsp:nvSpPr>
        <dsp:cNvPr id="0" name=""/>
        <dsp:cNvSpPr/>
      </dsp:nvSpPr>
      <dsp:spPr>
        <a:xfrm>
          <a:off x="3374859" y="1703912"/>
          <a:ext cx="1861062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See what’s waiting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Tag and categorize</a:t>
          </a:r>
          <a:endParaRPr lang="en-US" sz="1400" kern="1200" dirty="0"/>
        </a:p>
      </dsp:txBody>
      <dsp:txXfrm>
        <a:off x="3406913" y="1735966"/>
        <a:ext cx="1796954" cy="1030292"/>
      </dsp:txXfrm>
    </dsp:sp>
    <dsp:sp modelId="{EDDAB7E8-029C-4936-BD48-1CCEC43FAD1F}">
      <dsp:nvSpPr>
        <dsp:cNvPr id="0" name=""/>
        <dsp:cNvSpPr/>
      </dsp:nvSpPr>
      <dsp:spPr>
        <a:xfrm>
          <a:off x="5136871" y="1103106"/>
          <a:ext cx="598116" cy="463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136871" y="1195776"/>
        <a:ext cx="459111" cy="278010"/>
      </dsp:txXfrm>
    </dsp:sp>
    <dsp:sp modelId="{B38DC0B1-20D7-42F4-88FB-AA292174EC01}">
      <dsp:nvSpPr>
        <dsp:cNvPr id="0" name=""/>
        <dsp:cNvSpPr/>
      </dsp:nvSpPr>
      <dsp:spPr>
        <a:xfrm>
          <a:off x="5983262" y="965650"/>
          <a:ext cx="1861062" cy="1107392"/>
        </a:xfrm>
        <a:prstGeom prst="roundRect">
          <a:avLst>
            <a:gd name="adj" fmla="val 1000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72390" numCol="1" spcCol="1270" anchor="t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Response</a:t>
          </a:r>
          <a:endParaRPr lang="en-US" sz="1900" kern="1200" dirty="0"/>
        </a:p>
      </dsp:txBody>
      <dsp:txXfrm>
        <a:off x="5983262" y="965650"/>
        <a:ext cx="1861062" cy="738261"/>
      </dsp:txXfrm>
    </dsp:sp>
    <dsp:sp modelId="{F3D53A18-394F-4C65-87BC-59C81DCDA127}">
      <dsp:nvSpPr>
        <dsp:cNvPr id="0" name=""/>
        <dsp:cNvSpPr/>
      </dsp:nvSpPr>
      <dsp:spPr>
        <a:xfrm>
          <a:off x="6364443" y="1703912"/>
          <a:ext cx="1861062" cy="1094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Reply via E-mail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See conversations</a:t>
          </a:r>
          <a:endParaRPr lang="en-US" sz="1400" kern="1200" dirty="0"/>
        </a:p>
      </dsp:txBody>
      <dsp:txXfrm>
        <a:off x="6396497" y="1735966"/>
        <a:ext cx="1796954" cy="1030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66ED8-FC86-414A-8E44-8EE06F674C37}">
      <dsp:nvSpPr>
        <dsp:cNvPr id="0" name=""/>
        <dsp:cNvSpPr/>
      </dsp:nvSpPr>
      <dsp:spPr>
        <a:xfrm rot="5400000">
          <a:off x="1315737" y="1224480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0FBC8-227B-464D-96D8-CC62231616B3}">
      <dsp:nvSpPr>
        <dsp:cNvPr id="0" name=""/>
        <dsp:cNvSpPr/>
      </dsp:nvSpPr>
      <dsp:spPr>
        <a:xfrm>
          <a:off x="1028822" y="24011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Given…</a:t>
          </a:r>
          <a:endParaRPr lang="en-US" sz="3500" kern="1200" dirty="0"/>
        </a:p>
      </dsp:txBody>
      <dsp:txXfrm>
        <a:off x="1091126" y="86315"/>
        <a:ext cx="1698438" cy="1151465"/>
      </dsp:txXfrm>
    </dsp:sp>
    <dsp:sp modelId="{E37FDA5F-885B-4885-8956-4F2E4C260DE9}">
      <dsp:nvSpPr>
        <dsp:cNvPr id="0" name=""/>
        <dsp:cNvSpPr/>
      </dsp:nvSpPr>
      <dsp:spPr>
        <a:xfrm>
          <a:off x="2851868" y="145714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 ticket exists</a:t>
          </a:r>
          <a:endParaRPr lang="en-US" sz="1900" kern="1200" dirty="0"/>
        </a:p>
      </dsp:txBody>
      <dsp:txXfrm>
        <a:off x="2851868" y="145714"/>
        <a:ext cx="1325910" cy="1031378"/>
      </dsp:txXfrm>
    </dsp:sp>
    <dsp:sp modelId="{FDB4D1BD-1296-40D3-9A90-94335BD8E6E3}">
      <dsp:nvSpPr>
        <dsp:cNvPr id="0" name=""/>
        <dsp:cNvSpPr/>
      </dsp:nvSpPr>
      <dsp:spPr>
        <a:xfrm rot="5400000">
          <a:off x="2827236" y="2657932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5"/>
            <a:satOff val="46375"/>
            <a:lumOff val="125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0B0BB-2528-4E4D-AE04-AA0A8579CF83}">
      <dsp:nvSpPr>
        <dsp:cNvPr id="0" name=""/>
        <dsp:cNvSpPr/>
      </dsp:nvSpPr>
      <dsp:spPr>
        <a:xfrm>
          <a:off x="2540321" y="1457463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When…</a:t>
          </a:r>
          <a:endParaRPr lang="en-US" sz="3500" kern="1200" dirty="0"/>
        </a:p>
      </dsp:txBody>
      <dsp:txXfrm>
        <a:off x="2602625" y="1519767"/>
        <a:ext cx="1698438" cy="1151465"/>
      </dsp:txXfrm>
    </dsp:sp>
    <dsp:sp modelId="{371EB0AE-EE69-485B-97D8-6CB698C68A1D}">
      <dsp:nvSpPr>
        <dsp:cNvPr id="0" name=""/>
        <dsp:cNvSpPr/>
      </dsp:nvSpPr>
      <dsp:spPr>
        <a:xfrm>
          <a:off x="4363368" y="1579165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 user views the ticket</a:t>
          </a:r>
          <a:endParaRPr lang="en-US" sz="1900" kern="1200" dirty="0"/>
        </a:p>
      </dsp:txBody>
      <dsp:txXfrm>
        <a:off x="4363368" y="1579165"/>
        <a:ext cx="1325910" cy="1031378"/>
      </dsp:txXfrm>
    </dsp:sp>
    <dsp:sp modelId="{8E37BC95-BD3D-4F2B-9FAF-0C3D4C7ECC88}">
      <dsp:nvSpPr>
        <dsp:cNvPr id="0" name=""/>
        <dsp:cNvSpPr/>
      </dsp:nvSpPr>
      <dsp:spPr>
        <a:xfrm>
          <a:off x="4051820" y="2890914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Then…</a:t>
          </a:r>
          <a:endParaRPr lang="en-US" sz="3500" kern="1200" dirty="0"/>
        </a:p>
      </dsp:txBody>
      <dsp:txXfrm>
        <a:off x="4114124" y="2953218"/>
        <a:ext cx="1698438" cy="1151465"/>
      </dsp:txXfrm>
    </dsp:sp>
    <dsp:sp modelId="{AD5EFC9A-B8C5-4165-A321-22485C9026C9}">
      <dsp:nvSpPr>
        <dsp:cNvPr id="0" name=""/>
        <dsp:cNvSpPr/>
      </dsp:nvSpPr>
      <dsp:spPr>
        <a:xfrm>
          <a:off x="5874867" y="3012617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It displays the ticket title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It displays the ticket body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It displays the submitter’s name</a:t>
          </a:r>
          <a:endParaRPr lang="en-US" sz="1000" kern="1200" dirty="0"/>
        </a:p>
      </dsp:txBody>
      <dsp:txXfrm>
        <a:off x="5874867" y="3012617"/>
        <a:ext cx="1325910" cy="1031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74427-A231-4623-A357-C5008F7EAB21}">
      <dsp:nvSpPr>
        <dsp:cNvPr id="0" name=""/>
        <dsp:cNvSpPr/>
      </dsp:nvSpPr>
      <dsp:spPr>
        <a:xfrm rot="16200000">
          <a:off x="-676622" y="677664"/>
          <a:ext cx="4063999" cy="2708671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325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Base Class  for Specs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Built on </a:t>
          </a:r>
          <a:r>
            <a:rPr lang="en-US" sz="1700" kern="1200" dirty="0" err="1" smtClean="0"/>
            <a:t>NUnit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Auto-mocking container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Supports DRY testing with Spec-style tests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Use as little or as much as you want</a:t>
          </a:r>
          <a:endParaRPr lang="en-US" sz="1700" kern="1200" dirty="0"/>
        </a:p>
      </dsp:txBody>
      <dsp:txXfrm rot="5400000">
        <a:off x="1042" y="812800"/>
        <a:ext cx="2708671" cy="2438399"/>
      </dsp:txXfrm>
    </dsp:sp>
    <dsp:sp modelId="{8A834D42-6069-473D-979E-B144F69D9184}">
      <dsp:nvSpPr>
        <dsp:cNvPr id="0" name=""/>
        <dsp:cNvSpPr/>
      </dsp:nvSpPr>
      <dsp:spPr>
        <a:xfrm rot="16200000">
          <a:off x="2235200" y="677664"/>
          <a:ext cx="4063999" cy="2708671"/>
        </a:xfrm>
        <a:prstGeom prst="flowChartManualOperati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325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Includes Solutions to Common Problems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Moq</a:t>
          </a:r>
          <a:r>
            <a:rPr lang="en-US" sz="1700" kern="1200" dirty="0" smtClean="0"/>
            <a:t> – Mocking framework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Should – Assertion extension methods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ExpectedObjects</a:t>
          </a:r>
          <a:r>
            <a:rPr lang="en-US" sz="1700" kern="1200" dirty="0" smtClean="0"/>
            <a:t> – Compare objects cleanly</a:t>
          </a:r>
          <a:endParaRPr lang="en-US" sz="1700" kern="1200" dirty="0"/>
        </a:p>
      </dsp:txBody>
      <dsp:txXfrm rot="5400000">
        <a:off x="2912864" y="812800"/>
        <a:ext cx="2708671" cy="2438399"/>
      </dsp:txXfrm>
    </dsp:sp>
    <dsp:sp modelId="{631A14A7-CCA1-4A73-8274-67D8D15979A1}">
      <dsp:nvSpPr>
        <dsp:cNvPr id="0" name=""/>
        <dsp:cNvSpPr/>
      </dsp:nvSpPr>
      <dsp:spPr>
        <a:xfrm rot="16200000">
          <a:off x="5147022" y="677664"/>
          <a:ext cx="4063999" cy="2708671"/>
        </a:xfrm>
        <a:prstGeom prst="flowChartManualOperati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41325" bIns="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Additional Helpers</a:t>
          </a:r>
          <a:endParaRPr lang="en-US" sz="22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Additional assertion extension methods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Extensions simplify to </a:t>
          </a:r>
          <a:r>
            <a:rPr lang="en-US" sz="1700" kern="1200" dirty="0" err="1" smtClean="0"/>
            <a:t>Moq</a:t>
          </a:r>
          <a:r>
            <a:rPr lang="en-US" sz="1700" kern="1200" dirty="0" smtClean="0"/>
            <a:t> and </a:t>
          </a:r>
          <a:r>
            <a:rPr lang="en-US" sz="1700" kern="1200" dirty="0" err="1" smtClean="0"/>
            <a:t>ExpectedObjects</a:t>
          </a:r>
          <a:endParaRPr lang="en-US" sz="1700" kern="1200" dirty="0"/>
        </a:p>
      </dsp:txBody>
      <dsp:txXfrm rot="5400000">
        <a:off x="5824686" y="812800"/>
        <a:ext cx="2708671" cy="2438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66ED8-FC86-414A-8E44-8EE06F674C37}">
      <dsp:nvSpPr>
        <dsp:cNvPr id="0" name=""/>
        <dsp:cNvSpPr/>
      </dsp:nvSpPr>
      <dsp:spPr>
        <a:xfrm rot="5400000">
          <a:off x="1213953" y="1269007"/>
          <a:ext cx="1122327" cy="12777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0FBC8-227B-464D-96D8-CC62231616B3}">
      <dsp:nvSpPr>
        <dsp:cNvPr id="0" name=""/>
        <dsp:cNvSpPr/>
      </dsp:nvSpPr>
      <dsp:spPr>
        <a:xfrm>
          <a:off x="916604" y="24884"/>
          <a:ext cx="1889339" cy="1322476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Given…</a:t>
          </a:r>
          <a:endParaRPr lang="en-US" sz="3700" kern="1200" dirty="0"/>
        </a:p>
      </dsp:txBody>
      <dsp:txXfrm>
        <a:off x="981174" y="89454"/>
        <a:ext cx="1760199" cy="1193336"/>
      </dsp:txXfrm>
    </dsp:sp>
    <dsp:sp modelId="{E37FDA5F-885B-4885-8956-4F2E4C260DE9}">
      <dsp:nvSpPr>
        <dsp:cNvPr id="0" name=""/>
        <dsp:cNvSpPr/>
      </dsp:nvSpPr>
      <dsp:spPr>
        <a:xfrm>
          <a:off x="2805943" y="151012"/>
          <a:ext cx="1374125" cy="106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i="1" kern="1200" dirty="0" smtClean="0">
              <a:solidFill>
                <a:schemeClr val="bg1">
                  <a:lumMod val="65000"/>
                </a:schemeClr>
              </a:solidFill>
            </a:rPr>
            <a:t>No state</a:t>
          </a:r>
          <a:endParaRPr lang="en-US" sz="1900" i="1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2805943" y="151012"/>
        <a:ext cx="1374125" cy="1068883"/>
      </dsp:txXfrm>
    </dsp:sp>
    <dsp:sp modelId="{A24C1D17-8BB9-4ED7-9BA3-0BAAD1892E60}">
      <dsp:nvSpPr>
        <dsp:cNvPr id="0" name=""/>
        <dsp:cNvSpPr/>
      </dsp:nvSpPr>
      <dsp:spPr>
        <a:xfrm rot="5400000">
          <a:off x="2780416" y="2754584"/>
          <a:ext cx="1122327" cy="12777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5"/>
            <a:satOff val="46375"/>
            <a:lumOff val="125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36327-7230-49EB-AB97-B0DA5FB8AA4E}">
      <dsp:nvSpPr>
        <dsp:cNvPr id="0" name=""/>
        <dsp:cNvSpPr/>
      </dsp:nvSpPr>
      <dsp:spPr>
        <a:xfrm>
          <a:off x="2483067" y="1510461"/>
          <a:ext cx="1889339" cy="1322476"/>
        </a:xfrm>
        <a:prstGeom prst="roundRect">
          <a:avLst>
            <a:gd name="adj" fmla="val 1667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When…</a:t>
          </a:r>
          <a:endParaRPr lang="en-US" sz="3700" kern="1200" dirty="0"/>
        </a:p>
      </dsp:txBody>
      <dsp:txXfrm>
        <a:off x="2547637" y="1575031"/>
        <a:ext cx="1760199" cy="1193336"/>
      </dsp:txXfrm>
    </dsp:sp>
    <dsp:sp modelId="{AC871CD9-BDE5-4248-9B37-4105AE9D5BD3}">
      <dsp:nvSpPr>
        <dsp:cNvPr id="0" name=""/>
        <dsp:cNvSpPr/>
      </dsp:nvSpPr>
      <dsp:spPr>
        <a:xfrm>
          <a:off x="4372406" y="1636590"/>
          <a:ext cx="1374125" cy="106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Someone submits a new ticket</a:t>
          </a:r>
          <a:endParaRPr lang="en-US" sz="1900" kern="1200" dirty="0"/>
        </a:p>
      </dsp:txBody>
      <dsp:txXfrm>
        <a:off x="4372406" y="1636590"/>
        <a:ext cx="1374125" cy="1068883"/>
      </dsp:txXfrm>
    </dsp:sp>
    <dsp:sp modelId="{80D9CE2C-4A0C-47B4-B2AE-93B44253FCE9}">
      <dsp:nvSpPr>
        <dsp:cNvPr id="0" name=""/>
        <dsp:cNvSpPr/>
      </dsp:nvSpPr>
      <dsp:spPr>
        <a:xfrm>
          <a:off x="4049530" y="2996039"/>
          <a:ext cx="1889339" cy="1322476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Then…</a:t>
          </a:r>
          <a:endParaRPr lang="en-US" sz="3700" kern="1200" dirty="0"/>
        </a:p>
      </dsp:txBody>
      <dsp:txXfrm>
        <a:off x="4114100" y="3060609"/>
        <a:ext cx="1760199" cy="1193336"/>
      </dsp:txXfrm>
    </dsp:sp>
    <dsp:sp modelId="{471D5847-C685-4D2E-AEB2-4A496A9387CA}">
      <dsp:nvSpPr>
        <dsp:cNvPr id="0" name=""/>
        <dsp:cNvSpPr/>
      </dsp:nvSpPr>
      <dsp:spPr>
        <a:xfrm>
          <a:off x="5938870" y="3122167"/>
          <a:ext cx="1374125" cy="10688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It displays a success message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It saves the ticket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It redirects back to the dashboard</a:t>
          </a:r>
          <a:endParaRPr lang="en-US" sz="1200" kern="1200" dirty="0"/>
        </a:p>
      </dsp:txBody>
      <dsp:txXfrm>
        <a:off x="5938870" y="3122167"/>
        <a:ext cx="1374125" cy="10688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66ED8-FC86-414A-8E44-8EE06F674C37}">
      <dsp:nvSpPr>
        <dsp:cNvPr id="0" name=""/>
        <dsp:cNvSpPr/>
      </dsp:nvSpPr>
      <dsp:spPr>
        <a:xfrm rot="5400000">
          <a:off x="1315737" y="1224480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0FBC8-227B-464D-96D8-CC62231616B3}">
      <dsp:nvSpPr>
        <dsp:cNvPr id="0" name=""/>
        <dsp:cNvSpPr/>
      </dsp:nvSpPr>
      <dsp:spPr>
        <a:xfrm>
          <a:off x="1028822" y="24011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Given…</a:t>
          </a:r>
          <a:endParaRPr lang="en-US" sz="3500" kern="1200" dirty="0"/>
        </a:p>
      </dsp:txBody>
      <dsp:txXfrm>
        <a:off x="1091126" y="86315"/>
        <a:ext cx="1698438" cy="1151465"/>
      </dsp:txXfrm>
    </dsp:sp>
    <dsp:sp modelId="{E37FDA5F-885B-4885-8956-4F2E4C260DE9}">
      <dsp:nvSpPr>
        <dsp:cNvPr id="0" name=""/>
        <dsp:cNvSpPr/>
      </dsp:nvSpPr>
      <dsp:spPr>
        <a:xfrm>
          <a:off x="2851868" y="145714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 ticket exists</a:t>
          </a:r>
          <a:endParaRPr lang="en-US" sz="1900" kern="1200" dirty="0"/>
        </a:p>
      </dsp:txBody>
      <dsp:txXfrm>
        <a:off x="2851868" y="145714"/>
        <a:ext cx="1325910" cy="1031378"/>
      </dsp:txXfrm>
    </dsp:sp>
    <dsp:sp modelId="{FDB4D1BD-1296-40D3-9A90-94335BD8E6E3}">
      <dsp:nvSpPr>
        <dsp:cNvPr id="0" name=""/>
        <dsp:cNvSpPr/>
      </dsp:nvSpPr>
      <dsp:spPr>
        <a:xfrm rot="5400000">
          <a:off x="2827236" y="2657932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5"/>
            <a:satOff val="46375"/>
            <a:lumOff val="125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0B0BB-2528-4E4D-AE04-AA0A8579CF83}">
      <dsp:nvSpPr>
        <dsp:cNvPr id="0" name=""/>
        <dsp:cNvSpPr/>
      </dsp:nvSpPr>
      <dsp:spPr>
        <a:xfrm>
          <a:off x="2540321" y="1457463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When…</a:t>
          </a:r>
          <a:endParaRPr lang="en-US" sz="3500" kern="1200" dirty="0"/>
        </a:p>
      </dsp:txBody>
      <dsp:txXfrm>
        <a:off x="2602625" y="1519767"/>
        <a:ext cx="1698438" cy="1151465"/>
      </dsp:txXfrm>
    </dsp:sp>
    <dsp:sp modelId="{371EB0AE-EE69-485B-97D8-6CB698C68A1D}">
      <dsp:nvSpPr>
        <dsp:cNvPr id="0" name=""/>
        <dsp:cNvSpPr/>
      </dsp:nvSpPr>
      <dsp:spPr>
        <a:xfrm>
          <a:off x="4363368" y="1579165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 user views the ticket</a:t>
          </a:r>
          <a:endParaRPr lang="en-US" sz="1900" kern="1200" dirty="0"/>
        </a:p>
      </dsp:txBody>
      <dsp:txXfrm>
        <a:off x="4363368" y="1579165"/>
        <a:ext cx="1325910" cy="1031378"/>
      </dsp:txXfrm>
    </dsp:sp>
    <dsp:sp modelId="{8E37BC95-BD3D-4F2B-9FAF-0C3D4C7ECC88}">
      <dsp:nvSpPr>
        <dsp:cNvPr id="0" name=""/>
        <dsp:cNvSpPr/>
      </dsp:nvSpPr>
      <dsp:spPr>
        <a:xfrm>
          <a:off x="4051820" y="2890914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Then…</a:t>
          </a:r>
          <a:endParaRPr lang="en-US" sz="3500" kern="1200" dirty="0"/>
        </a:p>
      </dsp:txBody>
      <dsp:txXfrm>
        <a:off x="4114124" y="2953218"/>
        <a:ext cx="1698438" cy="1151465"/>
      </dsp:txXfrm>
    </dsp:sp>
    <dsp:sp modelId="{AD5EFC9A-B8C5-4165-A321-22485C9026C9}">
      <dsp:nvSpPr>
        <dsp:cNvPr id="0" name=""/>
        <dsp:cNvSpPr/>
      </dsp:nvSpPr>
      <dsp:spPr>
        <a:xfrm>
          <a:off x="5874867" y="3012617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It displays the ticket title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It displays the ticket body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It displays the submitter’s E-mail</a:t>
          </a:r>
          <a:endParaRPr lang="en-US" sz="1000" kern="1200" dirty="0"/>
        </a:p>
      </dsp:txBody>
      <dsp:txXfrm>
        <a:off x="5874867" y="3012617"/>
        <a:ext cx="1325910" cy="10313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66ED8-FC86-414A-8E44-8EE06F674C37}">
      <dsp:nvSpPr>
        <dsp:cNvPr id="0" name=""/>
        <dsp:cNvSpPr/>
      </dsp:nvSpPr>
      <dsp:spPr>
        <a:xfrm rot="5400000">
          <a:off x="1315737" y="1224480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0FBC8-227B-464D-96D8-CC62231616B3}">
      <dsp:nvSpPr>
        <dsp:cNvPr id="0" name=""/>
        <dsp:cNvSpPr/>
      </dsp:nvSpPr>
      <dsp:spPr>
        <a:xfrm>
          <a:off x="1028822" y="24011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Given…</a:t>
          </a:r>
          <a:endParaRPr lang="en-US" sz="3500" kern="1200" dirty="0"/>
        </a:p>
      </dsp:txBody>
      <dsp:txXfrm>
        <a:off x="1091126" y="86315"/>
        <a:ext cx="1698438" cy="1151465"/>
      </dsp:txXfrm>
    </dsp:sp>
    <dsp:sp modelId="{E37FDA5F-885B-4885-8956-4F2E4C260DE9}">
      <dsp:nvSpPr>
        <dsp:cNvPr id="0" name=""/>
        <dsp:cNvSpPr/>
      </dsp:nvSpPr>
      <dsp:spPr>
        <a:xfrm>
          <a:off x="2851868" y="145714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 ticket view model</a:t>
          </a:r>
          <a:endParaRPr lang="en-US" sz="2000" kern="1200" dirty="0"/>
        </a:p>
      </dsp:txBody>
      <dsp:txXfrm>
        <a:off x="2851868" y="145714"/>
        <a:ext cx="1325910" cy="1031378"/>
      </dsp:txXfrm>
    </dsp:sp>
    <dsp:sp modelId="{FDB4D1BD-1296-40D3-9A90-94335BD8E6E3}">
      <dsp:nvSpPr>
        <dsp:cNvPr id="0" name=""/>
        <dsp:cNvSpPr/>
      </dsp:nvSpPr>
      <dsp:spPr>
        <a:xfrm rot="5400000">
          <a:off x="2827236" y="2657932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5"/>
            <a:satOff val="46375"/>
            <a:lumOff val="125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0B0BB-2528-4E4D-AE04-AA0A8579CF83}">
      <dsp:nvSpPr>
        <dsp:cNvPr id="0" name=""/>
        <dsp:cNvSpPr/>
      </dsp:nvSpPr>
      <dsp:spPr>
        <a:xfrm>
          <a:off x="2540321" y="1457463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When…</a:t>
          </a:r>
          <a:endParaRPr lang="en-US" sz="3500" kern="1200" dirty="0"/>
        </a:p>
      </dsp:txBody>
      <dsp:txXfrm>
        <a:off x="2602625" y="1519767"/>
        <a:ext cx="1698438" cy="1151465"/>
      </dsp:txXfrm>
    </dsp:sp>
    <dsp:sp modelId="{371EB0AE-EE69-485B-97D8-6CB698C68A1D}">
      <dsp:nvSpPr>
        <dsp:cNvPr id="0" name=""/>
        <dsp:cNvSpPr/>
      </dsp:nvSpPr>
      <dsp:spPr>
        <a:xfrm>
          <a:off x="4363368" y="1579165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saving tags</a:t>
          </a:r>
          <a:endParaRPr lang="en-US" sz="2000" kern="1200" dirty="0"/>
        </a:p>
      </dsp:txBody>
      <dsp:txXfrm>
        <a:off x="4363368" y="1579165"/>
        <a:ext cx="1325910" cy="1031378"/>
      </dsp:txXfrm>
    </dsp:sp>
    <dsp:sp modelId="{8E37BC95-BD3D-4F2B-9FAF-0C3D4C7ECC88}">
      <dsp:nvSpPr>
        <dsp:cNvPr id="0" name=""/>
        <dsp:cNvSpPr/>
      </dsp:nvSpPr>
      <dsp:spPr>
        <a:xfrm>
          <a:off x="4051820" y="2890914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Then…</a:t>
          </a:r>
          <a:endParaRPr lang="en-US" sz="3500" kern="1200" dirty="0"/>
        </a:p>
      </dsp:txBody>
      <dsp:txXfrm>
        <a:off x="4114124" y="2953218"/>
        <a:ext cx="1698438" cy="1151465"/>
      </dsp:txXfrm>
    </dsp:sp>
    <dsp:sp modelId="{AD5EFC9A-B8C5-4165-A321-22485C9026C9}">
      <dsp:nvSpPr>
        <dsp:cNvPr id="0" name=""/>
        <dsp:cNvSpPr/>
      </dsp:nvSpPr>
      <dsp:spPr>
        <a:xfrm>
          <a:off x="5874867" y="3012617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it saves tags to the server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it displays a success message</a:t>
          </a:r>
          <a:endParaRPr lang="en-US" sz="1200" kern="1200" dirty="0"/>
        </a:p>
      </dsp:txBody>
      <dsp:txXfrm>
        <a:off x="5874867" y="3012617"/>
        <a:ext cx="1325910" cy="103137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66ED8-FC86-414A-8E44-8EE06F674C37}">
      <dsp:nvSpPr>
        <dsp:cNvPr id="0" name=""/>
        <dsp:cNvSpPr/>
      </dsp:nvSpPr>
      <dsp:spPr>
        <a:xfrm rot="5400000">
          <a:off x="1315737" y="1224480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0FBC8-227B-464D-96D8-CC62231616B3}">
      <dsp:nvSpPr>
        <dsp:cNvPr id="0" name=""/>
        <dsp:cNvSpPr/>
      </dsp:nvSpPr>
      <dsp:spPr>
        <a:xfrm>
          <a:off x="1028822" y="24011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Describe…</a:t>
          </a:r>
          <a:endParaRPr lang="en-US" sz="2700" kern="1200" dirty="0"/>
        </a:p>
      </dsp:txBody>
      <dsp:txXfrm>
        <a:off x="1091126" y="86315"/>
        <a:ext cx="1698438" cy="1151465"/>
      </dsp:txXfrm>
    </dsp:sp>
    <dsp:sp modelId="{E37FDA5F-885B-4885-8956-4F2E4C260DE9}">
      <dsp:nvSpPr>
        <dsp:cNvPr id="0" name=""/>
        <dsp:cNvSpPr/>
      </dsp:nvSpPr>
      <dsp:spPr>
        <a:xfrm>
          <a:off x="2851868" y="145714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 ticket view model</a:t>
          </a:r>
          <a:endParaRPr lang="en-US" sz="2000" kern="1200" dirty="0"/>
        </a:p>
      </dsp:txBody>
      <dsp:txXfrm>
        <a:off x="2851868" y="145714"/>
        <a:ext cx="1325910" cy="1031378"/>
      </dsp:txXfrm>
    </dsp:sp>
    <dsp:sp modelId="{4463F284-A3E7-4488-ABA7-B198FEF3DA54}">
      <dsp:nvSpPr>
        <dsp:cNvPr id="0" name=""/>
        <dsp:cNvSpPr/>
      </dsp:nvSpPr>
      <dsp:spPr>
        <a:xfrm rot="5400000">
          <a:off x="2827236" y="2657932"/>
          <a:ext cx="1082947" cy="12328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10774845"/>
            <a:satOff val="46375"/>
            <a:lumOff val="125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8C8C4-DD1A-49D2-8CDE-0ADB4AE622EC}">
      <dsp:nvSpPr>
        <dsp:cNvPr id="0" name=""/>
        <dsp:cNvSpPr/>
      </dsp:nvSpPr>
      <dsp:spPr>
        <a:xfrm>
          <a:off x="2540321" y="1457463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Describe…</a:t>
          </a:r>
          <a:endParaRPr lang="en-US" sz="2700" kern="1200" dirty="0"/>
        </a:p>
      </dsp:txBody>
      <dsp:txXfrm>
        <a:off x="2602625" y="1519767"/>
        <a:ext cx="1698438" cy="1151465"/>
      </dsp:txXfrm>
    </dsp:sp>
    <dsp:sp modelId="{5FFF81DE-F5AA-4E5A-94BA-F2AD59B45B9B}">
      <dsp:nvSpPr>
        <dsp:cNvPr id="0" name=""/>
        <dsp:cNvSpPr/>
      </dsp:nvSpPr>
      <dsp:spPr>
        <a:xfrm>
          <a:off x="4363368" y="1579165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when saving tags</a:t>
          </a:r>
          <a:endParaRPr lang="en-US" sz="2000" kern="1200" dirty="0"/>
        </a:p>
      </dsp:txBody>
      <dsp:txXfrm>
        <a:off x="4363368" y="1579165"/>
        <a:ext cx="1325910" cy="1031378"/>
      </dsp:txXfrm>
    </dsp:sp>
    <dsp:sp modelId="{EE1AED53-447B-417A-A0D7-3B4A05FC9BFE}">
      <dsp:nvSpPr>
        <dsp:cNvPr id="0" name=""/>
        <dsp:cNvSpPr/>
      </dsp:nvSpPr>
      <dsp:spPr>
        <a:xfrm>
          <a:off x="4051820" y="2890914"/>
          <a:ext cx="1823046" cy="1276073"/>
        </a:xfrm>
        <a:prstGeom prst="roundRect">
          <a:avLst>
            <a:gd name="adj" fmla="val 166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It…</a:t>
          </a:r>
          <a:endParaRPr lang="en-US" sz="2700" kern="1200" dirty="0"/>
        </a:p>
      </dsp:txBody>
      <dsp:txXfrm>
        <a:off x="4114124" y="2953218"/>
        <a:ext cx="1698438" cy="1151465"/>
      </dsp:txXfrm>
    </dsp:sp>
    <dsp:sp modelId="{2F968653-050E-4D3A-90F1-60A58A5AFE3B}">
      <dsp:nvSpPr>
        <dsp:cNvPr id="0" name=""/>
        <dsp:cNvSpPr/>
      </dsp:nvSpPr>
      <dsp:spPr>
        <a:xfrm>
          <a:off x="5874867" y="3012617"/>
          <a:ext cx="1325910" cy="1031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saves tags to the server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displays a success message </a:t>
          </a:r>
          <a:endParaRPr lang="en-US" sz="1200" kern="1200" dirty="0"/>
        </a:p>
      </dsp:txBody>
      <dsp:txXfrm>
        <a:off x="5874867" y="3012617"/>
        <a:ext cx="1325910" cy="10313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74427-A231-4623-A357-C5008F7EAB21}">
      <dsp:nvSpPr>
        <dsp:cNvPr id="0" name=""/>
        <dsp:cNvSpPr/>
      </dsp:nvSpPr>
      <dsp:spPr>
        <a:xfrm rot="16200000">
          <a:off x="-676622" y="677664"/>
          <a:ext cx="4063999" cy="2708671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173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ASP.NET Application Host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Built on IIS Express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Deploy and host your app when you run your tests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Includes a “stub” SMTP server</a:t>
          </a:r>
          <a:endParaRPr lang="en-US" sz="1800" kern="1200" dirty="0"/>
        </a:p>
      </dsp:txBody>
      <dsp:txXfrm rot="5400000">
        <a:off x="1042" y="812800"/>
        <a:ext cx="2708671" cy="2438399"/>
      </dsp:txXfrm>
    </dsp:sp>
    <dsp:sp modelId="{8A834D42-6069-473D-979E-B144F69D9184}">
      <dsp:nvSpPr>
        <dsp:cNvPr id="0" name=""/>
        <dsp:cNvSpPr/>
      </dsp:nvSpPr>
      <dsp:spPr>
        <a:xfrm rot="16200000">
          <a:off x="2235200" y="677664"/>
          <a:ext cx="4063999" cy="2708671"/>
        </a:xfrm>
        <a:prstGeom prst="flowChartManualOperati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173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Abstraction Over Selenium Web Driver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Handles browser driver management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Provides simplified API for common operations</a:t>
          </a:r>
          <a:endParaRPr lang="en-US" sz="1800" kern="1200" dirty="0"/>
        </a:p>
      </dsp:txBody>
      <dsp:txXfrm rot="5400000">
        <a:off x="2912864" y="812800"/>
        <a:ext cx="2708671" cy="2438399"/>
      </dsp:txXfrm>
    </dsp:sp>
    <dsp:sp modelId="{631A14A7-CCA1-4A73-8274-67D8D15979A1}">
      <dsp:nvSpPr>
        <dsp:cNvPr id="0" name=""/>
        <dsp:cNvSpPr/>
      </dsp:nvSpPr>
      <dsp:spPr>
        <a:xfrm rot="16200000">
          <a:off x="5147022" y="677664"/>
          <a:ext cx="4063999" cy="2708671"/>
        </a:xfrm>
        <a:prstGeom prst="flowChartManualOperati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173" bIns="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Strongly-Typed API for Browser Automation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Unit-test like syntax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Navigation and page manipulation based on lambda expressions</a:t>
          </a:r>
          <a:endParaRPr lang="en-US" sz="1800" kern="1200" dirty="0"/>
        </a:p>
      </dsp:txBody>
      <dsp:txXfrm rot="5400000">
        <a:off x="5824686" y="812800"/>
        <a:ext cx="2708671" cy="2438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6523-EAF5-46B7-9B06-020EE63501CA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085C-96CE-4CCB-858D-3E38252802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32E4-6C5A-4594-82D3-8BD15445C4A1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4916-1960-4587-8C50-46F076B282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6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C59CE-4D55-4C49-9C6F-2B250D39A70E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1953-0F49-4A9E-B082-F839174F65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7C617-8F19-432A-9275-23BE2196BEB5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E338-B787-4A9F-999F-F604A587FF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6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D354-391E-4528-A949-F0292C9E26ED}" type="datetimeFigureOut">
              <a:rPr lang="en-US" smtClean="0">
                <a:solidFill>
                  <a:prstClr val="white"/>
                </a:solidFill>
              </a:rPr>
              <a:pPr/>
              <a:t>7/11/2013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67748-D974-4F0F-AB9A-E525264FABDC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9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E4B9-F741-4019-B85F-E21478F9E119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C0FE9-9234-44FD-841E-09FC17988E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5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089C-D369-469E-B8EF-DA981A30B6A9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6CC53-E042-4C05-BD6E-D3CCAB5E5B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2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0490-4DC2-4FEE-BE9B-51BF698CE1BA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2300E-5447-4F3F-9CD5-D22E8B1781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4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AFAAB-E4A3-4D2D-9698-ACFAEF667015}" type="datetimeFigureOut">
              <a:rPr lang="en-US" smtClean="0"/>
              <a:pPr/>
              <a:t>7/11/2013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82D3-BF41-44F9-BE64-C8B1170960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8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472B5-8B3A-408D-812F-4C92FD437C5E}" type="datetimeFigureOut">
              <a:rPr lang="en-US" smtClean="0">
                <a:solidFill>
                  <a:prstClr val="white"/>
                </a:solidFill>
              </a:rPr>
              <a:pPr/>
              <a:t>7/11/2013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554D-B0E6-4D8B-848C-4E41EC8A10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50D3-5CD7-412E-B520-DCE7EAA2923D}" type="datetimeFigureOut">
              <a:rPr lang="en-US" smtClean="0">
                <a:solidFill>
                  <a:prstClr val="white"/>
                </a:solidFill>
              </a:rPr>
              <a:pPr/>
              <a:t>7/11/2013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5AAE4-7FEB-4BF6-874C-C1B6F01B9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9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64290-8EA1-416B-AE88-C31E7EFA9165}" type="datetimeFigureOut">
              <a:rPr lang="en-US" smtClean="0">
                <a:solidFill>
                  <a:prstClr val="black"/>
                </a:solidFill>
              </a:rPr>
              <a:pPr/>
              <a:t>7/11/2013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48F7D-A43C-439D-8728-B4C82DEC2EAF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99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Testing Everything for ASP.NET MVC Applications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 Honeycutt</a:t>
            </a:r>
          </a:p>
          <a:p>
            <a:r>
              <a:rPr lang="en-US" dirty="0" smtClean="0"/>
              <a:t>@matthoneycutt</a:t>
            </a:r>
          </a:p>
          <a:p>
            <a:r>
              <a:rPr lang="en-US" dirty="0" smtClean="0"/>
              <a:t>http://trycatchfail.com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Testing JavaScript </a:t>
            </a:r>
            <a:r>
              <a:rPr lang="en-US" dirty="0" smtClean="0"/>
              <a:t>with</a:t>
            </a:r>
            <a:endParaRPr lang="en-US" dirty="0"/>
          </a:p>
        </p:txBody>
      </p:sp>
      <p:pic>
        <p:nvPicPr>
          <p:cNvPr id="1028" name="Picture 4" descr="http://pivotal.github.io/jasmine/images/jasmin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7793"/>
            <a:ext cx="26860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67" y="978117"/>
            <a:ext cx="7131066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Given-When-Then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645858"/>
              </p:ext>
            </p:extLst>
          </p:nvPr>
        </p:nvGraphicFramePr>
        <p:xfrm>
          <a:off x="457200" y="2362200"/>
          <a:ext cx="8229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1" y="14478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ticket view model, when saving tags, it saves tags to the server, and it displays a success message.</a:t>
            </a:r>
          </a:p>
        </p:txBody>
      </p:sp>
    </p:spTree>
    <p:extLst>
      <p:ext uri="{BB962C8B-B14F-4D97-AF65-F5344CB8AC3E}">
        <p14:creationId xmlns:p14="http://schemas.microsoft.com/office/powerpoint/2010/main" val="235872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Jasmine Specifications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42570"/>
              </p:ext>
            </p:extLst>
          </p:nvPr>
        </p:nvGraphicFramePr>
        <p:xfrm>
          <a:off x="457200" y="2362200"/>
          <a:ext cx="8229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1" y="14478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ticket view model, when saving tags, it saves tags to the server, and it displays a success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Unit-Testing a Knockout View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915400" cy="93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80536041"/>
              </p:ext>
            </p:extLst>
          </p:nvPr>
        </p:nvGraphicFramePr>
        <p:xfrm>
          <a:off x="228600" y="2373300"/>
          <a:ext cx="853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600" y="152400"/>
            <a:ext cx="3286125" cy="8191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End-to-End Tests with…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Authentication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758817"/>
              </p:ext>
            </p:extLst>
          </p:nvPr>
        </p:nvGraphicFramePr>
        <p:xfrm>
          <a:off x="457200" y="2362200"/>
          <a:ext cx="8229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1" y="14478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user exists, when logging in with valid credentials, it redirects to the dashboard.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End-to-End Tests for 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8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Replying to a Ticket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968090"/>
              </p:ext>
            </p:extLst>
          </p:nvPr>
        </p:nvGraphicFramePr>
        <p:xfrm>
          <a:off x="457200" y="2362200"/>
          <a:ext cx="8229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1" y="14478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there is an existing ticket, </a:t>
            </a:r>
            <a:r>
              <a:rPr lang="en-US" dirty="0" smtClean="0"/>
              <a:t>when </a:t>
            </a:r>
            <a:r>
              <a:rPr lang="en-US" dirty="0"/>
              <a:t>replying to a ticket, </a:t>
            </a:r>
            <a:r>
              <a:rPr lang="en-US" dirty="0" smtClean="0"/>
              <a:t>then </a:t>
            </a:r>
            <a:r>
              <a:rPr lang="en-US" dirty="0"/>
              <a:t>it sends the response to the </a:t>
            </a:r>
            <a:r>
              <a:rPr lang="en-US" dirty="0" smtClean="0"/>
              <a:t>submitter and displays the response on the ticket.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7000"/>
            <a:ext cx="2133600" cy="752475"/>
          </a:xfrm>
          <a:prstGeom prst="rect">
            <a:avLst/>
          </a:prstGeom>
        </p:spPr>
      </p:pic>
      <p:pic>
        <p:nvPicPr>
          <p:cNvPr id="5" name="Picture 4" descr="http://pivotal.github.io/jasmine/images/jasmine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59792"/>
            <a:ext cx="268605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4362450"/>
            <a:ext cx="3286125" cy="819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29125" y="1157584"/>
            <a:ext cx="397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your client-side JavaScript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44364" y="2775420"/>
            <a:ext cx="3155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your server-side C#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47135" y="4541192"/>
            <a:ext cx="3332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 your app end-to-end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52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Want More?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702041"/>
              </p:ext>
            </p:extLst>
          </p:nvPr>
        </p:nvGraphicFramePr>
        <p:xfrm>
          <a:off x="457200" y="990600"/>
          <a:ext cx="8229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71800"/>
            <a:ext cx="7429500" cy="778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9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Not this kind of testing…</a:t>
            </a:r>
            <a:endParaRPr lang="en-US" dirty="0"/>
          </a:p>
        </p:txBody>
      </p:sp>
      <p:pic>
        <p:nvPicPr>
          <p:cNvPr id="1026" name="Picture 2" descr="I DON'T ALWAYS TEST MY CODE, BUT WHEN I DO, I DO IT IN PRO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51" y="1219200"/>
            <a:ext cx="4234898" cy="531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9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What we’ll cover: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69701"/>
              </p:ext>
            </p:extLst>
          </p:nvPr>
        </p:nvGraphicFramePr>
        <p:xfrm>
          <a:off x="457200" y="990600"/>
          <a:ext cx="8229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90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Heroic Support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305080"/>
              </p:ext>
            </p:extLst>
          </p:nvPr>
        </p:nvGraphicFramePr>
        <p:xfrm>
          <a:off x="457200" y="655637"/>
          <a:ext cx="8229600" cy="3763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751" y="3733800"/>
            <a:ext cx="8534497" cy="28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Given-When-Then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481058"/>
              </p:ext>
            </p:extLst>
          </p:nvPr>
        </p:nvGraphicFramePr>
        <p:xfrm>
          <a:off x="457200" y="2362200"/>
          <a:ext cx="8229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1" y="14478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ticket exists, when a user views the ticket, then it displays the ticket title, it displays the ticket body, and it displays the submitter’s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Unit-Testing with C# in ASP.NET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239607752"/>
              </p:ext>
            </p:extLst>
          </p:nvPr>
        </p:nvGraphicFramePr>
        <p:xfrm>
          <a:off x="228600" y="2373300"/>
          <a:ext cx="853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562" y="1143000"/>
            <a:ext cx="7000875" cy="771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" y="152400"/>
            <a:ext cx="21336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Demo: Testing an MVC Action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150726"/>
              </p:ext>
            </p:extLst>
          </p:nvPr>
        </p:nvGraphicFramePr>
        <p:xfrm>
          <a:off x="457200" y="22098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1" y="14478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someone submits a new ticket, it displays a success message, it saves the ticket, and it redirects back to the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Another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362260"/>
              </p:ext>
            </p:extLst>
          </p:nvPr>
        </p:nvGraphicFramePr>
        <p:xfrm>
          <a:off x="457200" y="2362200"/>
          <a:ext cx="82296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1" y="14478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a ticket exists, when a user views the ticket, it displays the ticket title, it displays the ticket body, and it displays the submitter’s E-mail.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7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4551</TotalTime>
  <Words>649</Words>
  <Application>Microsoft Office PowerPoint</Application>
  <PresentationFormat>On-screen Show (4:3)</PresentationFormat>
  <Paragraphs>130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Testing Everything for ASP.NET MVC Applications </vt:lpstr>
      <vt:lpstr>Not this kind of testing…</vt:lpstr>
      <vt:lpstr>What we’ll cover:</vt:lpstr>
      <vt:lpstr>Heroic Support</vt:lpstr>
      <vt:lpstr>Given-When-Then</vt:lpstr>
      <vt:lpstr>Unit-Testing with C# in ASP.NET MVC</vt:lpstr>
      <vt:lpstr>PowerPoint Presentation</vt:lpstr>
      <vt:lpstr>Demo: Testing an MVC Action</vt:lpstr>
      <vt:lpstr>Another example</vt:lpstr>
      <vt:lpstr>Testing JavaScript with</vt:lpstr>
      <vt:lpstr>Given-When-Then</vt:lpstr>
      <vt:lpstr>Jasmine Specifications</vt:lpstr>
      <vt:lpstr>Unit-Testing a Knockout View Model</vt:lpstr>
      <vt:lpstr>End-to-End Tests with…</vt:lpstr>
      <vt:lpstr>Authentication</vt:lpstr>
      <vt:lpstr>End-to-End Tests for ASP.NET MVC</vt:lpstr>
      <vt:lpstr>Replying to a Ticket</vt:lpstr>
      <vt:lpstr>PowerPoint Presentation</vt:lpstr>
      <vt:lpstr>Want More?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Testing With SpecsFor.Mvc – ASP.NET MVC Testing on Steroids! </dc:title>
  <dc:creator>Matt Honeycutt</dc:creator>
  <cp:lastModifiedBy>Matt</cp:lastModifiedBy>
  <cp:revision>125</cp:revision>
  <dcterms:created xsi:type="dcterms:W3CDTF">2012-06-14T01:45:42Z</dcterms:created>
  <dcterms:modified xsi:type="dcterms:W3CDTF">2013-07-12T04:04:30Z</dcterms:modified>
</cp:coreProperties>
</file>