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0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1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  <p:sldMasterId id="2147483685" r:id="rId2"/>
  </p:sldMasterIdLst>
  <p:notesMasterIdLst>
    <p:notesMasterId r:id="rId34"/>
  </p:notesMasterIdLst>
  <p:sldIdLst>
    <p:sldId id="300" r:id="rId3"/>
    <p:sldId id="301" r:id="rId4"/>
    <p:sldId id="257" r:id="rId5"/>
    <p:sldId id="259" r:id="rId6"/>
    <p:sldId id="258" r:id="rId7"/>
    <p:sldId id="284" r:id="rId8"/>
    <p:sldId id="260" r:id="rId9"/>
    <p:sldId id="261" r:id="rId10"/>
    <p:sldId id="262" r:id="rId11"/>
    <p:sldId id="289" r:id="rId12"/>
    <p:sldId id="263" r:id="rId13"/>
    <p:sldId id="264" r:id="rId14"/>
    <p:sldId id="265" r:id="rId15"/>
    <p:sldId id="266" r:id="rId16"/>
    <p:sldId id="268" r:id="rId17"/>
    <p:sldId id="269" r:id="rId18"/>
    <p:sldId id="270" r:id="rId19"/>
    <p:sldId id="285" r:id="rId20"/>
    <p:sldId id="272" r:id="rId21"/>
    <p:sldId id="273" r:id="rId22"/>
    <p:sldId id="286" r:id="rId23"/>
    <p:sldId id="292" r:id="rId24"/>
    <p:sldId id="276" r:id="rId25"/>
    <p:sldId id="287" r:id="rId26"/>
    <p:sldId id="293" r:id="rId27"/>
    <p:sldId id="279" r:id="rId28"/>
    <p:sldId id="288" r:id="rId29"/>
    <p:sldId id="296" r:id="rId30"/>
    <p:sldId id="282" r:id="rId31"/>
    <p:sldId id="299" r:id="rId32"/>
    <p:sldId id="283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379" autoAdjust="0"/>
  </p:normalViewPr>
  <p:slideViewPr>
    <p:cSldViewPr snapToGrid="0">
      <p:cViewPr varScale="1">
        <p:scale>
          <a:sx n="100" d="100"/>
          <a:sy n="100" d="100"/>
        </p:scale>
        <p:origin x="17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C3333E-0F91-4CE2-959F-86FABB4B1697}" type="doc">
      <dgm:prSet loTypeId="urn:microsoft.com/office/officeart/2005/8/layout/default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ADF660F7-9CE8-4AF4-B57B-F3303764C391}">
      <dgm:prSet custT="1"/>
      <dgm:spPr/>
      <dgm:t>
        <a:bodyPr/>
        <a:lstStyle/>
        <a:p>
          <a:pPr rtl="0"/>
          <a:r>
            <a:rPr lang="en-US" sz="2400" dirty="0" smtClean="0"/>
            <a:t>Software developer for the past 16 years</a:t>
          </a:r>
          <a:endParaRPr lang="en-US" sz="2400" dirty="0"/>
        </a:p>
      </dgm:t>
    </dgm:pt>
    <dgm:pt modelId="{96BE10F3-A666-44DB-8E14-1B6D938DD4AE}" type="parTrans" cxnId="{F5DC34A6-F46D-473A-A10F-17D112589A11}">
      <dgm:prSet/>
      <dgm:spPr/>
      <dgm:t>
        <a:bodyPr/>
        <a:lstStyle/>
        <a:p>
          <a:endParaRPr lang="en-US" sz="2400"/>
        </a:p>
      </dgm:t>
    </dgm:pt>
    <dgm:pt modelId="{4D4EE08B-65C3-48BE-8F0A-2E04924686ED}" type="sibTrans" cxnId="{F5DC34A6-F46D-473A-A10F-17D112589A11}">
      <dgm:prSet/>
      <dgm:spPr/>
      <dgm:t>
        <a:bodyPr/>
        <a:lstStyle/>
        <a:p>
          <a:endParaRPr lang="en-US" sz="2400"/>
        </a:p>
      </dgm:t>
    </dgm:pt>
    <dgm:pt modelId="{40F1F975-B2EA-412C-96E9-E63FBA20BBCA}">
      <dgm:prSet custT="1"/>
      <dgm:spPr/>
      <dgm:t>
        <a:bodyPr/>
        <a:lstStyle/>
        <a:p>
          <a:pPr rtl="0"/>
          <a:r>
            <a:rPr lang="en-US" sz="2400" smtClean="0"/>
            <a:t>Hideous designer for the past 16 years</a:t>
          </a:r>
          <a:endParaRPr lang="en-US" sz="2400"/>
        </a:p>
      </dgm:t>
    </dgm:pt>
    <dgm:pt modelId="{7356BDD8-5F87-44EC-8F3B-577202C4D446}" type="parTrans" cxnId="{994DF23A-B3DD-4A8E-BBEF-8E165655AFB1}">
      <dgm:prSet/>
      <dgm:spPr/>
      <dgm:t>
        <a:bodyPr/>
        <a:lstStyle/>
        <a:p>
          <a:endParaRPr lang="en-US" sz="2400"/>
        </a:p>
      </dgm:t>
    </dgm:pt>
    <dgm:pt modelId="{C9056CEE-9151-4A4E-9A20-5EFF35611A99}" type="sibTrans" cxnId="{994DF23A-B3DD-4A8E-BBEF-8E165655AFB1}">
      <dgm:prSet/>
      <dgm:spPr/>
      <dgm:t>
        <a:bodyPr/>
        <a:lstStyle/>
        <a:p>
          <a:endParaRPr lang="en-US" sz="2400"/>
        </a:p>
      </dgm:t>
    </dgm:pt>
    <dgm:pt modelId="{1546ECF4-0612-43B6-9F24-95032992B2E4}">
      <dgm:prSet custT="1"/>
      <dgm:spPr/>
      <dgm:t>
        <a:bodyPr/>
        <a:lstStyle/>
        <a:p>
          <a:pPr rtl="0"/>
          <a:r>
            <a:rPr lang="en-US" sz="2400" dirty="0" smtClean="0"/>
            <a:t>Freelance developer, consultant, &amp; </a:t>
          </a:r>
          <a:br>
            <a:rPr lang="en-US" sz="2400" dirty="0" smtClean="0"/>
          </a:br>
          <a:r>
            <a:rPr lang="en-US" sz="2400" dirty="0" smtClean="0"/>
            <a:t>problem-solver</a:t>
          </a:r>
          <a:endParaRPr lang="en-US" sz="2400" dirty="0"/>
        </a:p>
      </dgm:t>
    </dgm:pt>
    <dgm:pt modelId="{F0B50FF5-89B0-4A31-8CB3-32CD39C4C67C}" type="parTrans" cxnId="{2967DAF5-B7E9-4850-B384-1446657B51A8}">
      <dgm:prSet/>
      <dgm:spPr/>
      <dgm:t>
        <a:bodyPr/>
        <a:lstStyle/>
        <a:p>
          <a:endParaRPr lang="en-US" sz="2400"/>
        </a:p>
      </dgm:t>
    </dgm:pt>
    <dgm:pt modelId="{C94159A6-F774-4B79-AB50-2053AF053051}" type="sibTrans" cxnId="{2967DAF5-B7E9-4850-B384-1446657B51A8}">
      <dgm:prSet/>
      <dgm:spPr/>
      <dgm:t>
        <a:bodyPr/>
        <a:lstStyle/>
        <a:p>
          <a:endParaRPr lang="en-US" sz="2400"/>
        </a:p>
      </dgm:t>
    </dgm:pt>
    <dgm:pt modelId="{31C6E58D-225E-4078-8BCD-6E8E06AB0F9D}">
      <dgm:prSet custT="1"/>
      <dgm:spPr/>
      <dgm:t>
        <a:bodyPr/>
        <a:lstStyle/>
        <a:p>
          <a:pPr rtl="0"/>
          <a:r>
            <a:rPr lang="en-US" sz="2400" smtClean="0"/>
            <a:t>Author for Pluralsight</a:t>
          </a:r>
          <a:endParaRPr lang="en-US" sz="2400"/>
        </a:p>
      </dgm:t>
    </dgm:pt>
    <dgm:pt modelId="{68DB296B-29A3-46C8-A473-F83360F6C1D3}" type="parTrans" cxnId="{A7516EFB-9AD7-472E-A362-C74855B8BC5C}">
      <dgm:prSet/>
      <dgm:spPr/>
      <dgm:t>
        <a:bodyPr/>
        <a:lstStyle/>
        <a:p>
          <a:endParaRPr lang="en-US" sz="2400"/>
        </a:p>
      </dgm:t>
    </dgm:pt>
    <dgm:pt modelId="{ED4E7A57-CD60-494E-BE44-3CC7832A0938}" type="sibTrans" cxnId="{A7516EFB-9AD7-472E-A362-C74855B8BC5C}">
      <dgm:prSet/>
      <dgm:spPr/>
      <dgm:t>
        <a:bodyPr/>
        <a:lstStyle/>
        <a:p>
          <a:endParaRPr lang="en-US" sz="2400"/>
        </a:p>
      </dgm:t>
    </dgm:pt>
    <dgm:pt modelId="{17D36121-48BF-498B-B060-428B3B2EC4A4}">
      <dgm:prSet custT="1"/>
      <dgm:spPr/>
      <dgm:t>
        <a:bodyPr/>
        <a:lstStyle/>
        <a:p>
          <a:pPr rtl="0"/>
          <a:r>
            <a:rPr lang="en-US" sz="2400" dirty="0" smtClean="0"/>
            <a:t>Blogger</a:t>
          </a:r>
          <a:br>
            <a:rPr lang="en-US" sz="2400" dirty="0" smtClean="0"/>
          </a:br>
          <a:r>
            <a:rPr lang="en-US" sz="2400" dirty="0" smtClean="0"/>
            <a:t>(trycatchfail.com)</a:t>
          </a:r>
          <a:endParaRPr lang="en-US" sz="2400" dirty="0"/>
        </a:p>
      </dgm:t>
    </dgm:pt>
    <dgm:pt modelId="{AAA03367-E1E6-4606-A5C6-3B49E37EDC05}" type="parTrans" cxnId="{B10D303A-27E2-4E59-879C-D50FE7A7C34A}">
      <dgm:prSet/>
      <dgm:spPr/>
      <dgm:t>
        <a:bodyPr/>
        <a:lstStyle/>
        <a:p>
          <a:endParaRPr lang="en-US" sz="2400"/>
        </a:p>
      </dgm:t>
    </dgm:pt>
    <dgm:pt modelId="{51C2204A-A421-4B9A-8BEB-8061BCDDD71D}" type="sibTrans" cxnId="{B10D303A-27E2-4E59-879C-D50FE7A7C34A}">
      <dgm:prSet/>
      <dgm:spPr/>
      <dgm:t>
        <a:bodyPr/>
        <a:lstStyle/>
        <a:p>
          <a:endParaRPr lang="en-US" sz="2400"/>
        </a:p>
      </dgm:t>
    </dgm:pt>
    <dgm:pt modelId="{C7A18C15-C9BE-40DC-BF0F-601B14B1F1B4}">
      <dgm:prSet custT="1"/>
      <dgm:spPr/>
      <dgm:t>
        <a:bodyPr/>
        <a:lstStyle/>
        <a:p>
          <a:pPr rtl="0"/>
          <a:r>
            <a:rPr lang="en-US" sz="2400" dirty="0" smtClean="0"/>
            <a:t>Father </a:t>
          </a:r>
          <a:br>
            <a:rPr lang="en-US" sz="2400" dirty="0" smtClean="0"/>
          </a:br>
          <a:r>
            <a:rPr lang="en-US" sz="2400" dirty="0" smtClean="0"/>
            <a:t>(of three!)</a:t>
          </a:r>
          <a:endParaRPr lang="en-US" sz="2400" dirty="0"/>
        </a:p>
      </dgm:t>
    </dgm:pt>
    <dgm:pt modelId="{7739C7BF-7092-400D-B478-2AD2F96ECE6E}" type="parTrans" cxnId="{E8B8EAFB-4168-4EDD-800D-9487491F93DA}">
      <dgm:prSet/>
      <dgm:spPr/>
      <dgm:t>
        <a:bodyPr/>
        <a:lstStyle/>
        <a:p>
          <a:endParaRPr lang="en-US" sz="2400"/>
        </a:p>
      </dgm:t>
    </dgm:pt>
    <dgm:pt modelId="{A86A31C3-E9E3-4443-B603-E0C6AA01CB83}" type="sibTrans" cxnId="{E8B8EAFB-4168-4EDD-800D-9487491F93DA}">
      <dgm:prSet/>
      <dgm:spPr/>
      <dgm:t>
        <a:bodyPr/>
        <a:lstStyle/>
        <a:p>
          <a:endParaRPr lang="en-US" sz="2400"/>
        </a:p>
      </dgm:t>
    </dgm:pt>
    <dgm:pt modelId="{7816027A-18C4-4C55-8D9C-847123E95D52}" type="pres">
      <dgm:prSet presAssocID="{F0C3333E-0F91-4CE2-959F-86FABB4B1697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85C45AC-042F-4DFF-9BE9-347EC329AE3C}" type="pres">
      <dgm:prSet presAssocID="{ADF660F7-9CE8-4AF4-B57B-F3303764C391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C87564-820D-488D-98E9-5C459B879DFC}" type="pres">
      <dgm:prSet presAssocID="{4D4EE08B-65C3-48BE-8F0A-2E04924686ED}" presName="sibTrans" presStyleCnt="0"/>
      <dgm:spPr/>
    </dgm:pt>
    <dgm:pt modelId="{76E9C7D3-DFC3-4AD7-90B2-FFCCD7288A67}" type="pres">
      <dgm:prSet presAssocID="{40F1F975-B2EA-412C-96E9-E63FBA20BBCA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5602C7-7BE8-4D8B-88B5-9710501D31B7}" type="pres">
      <dgm:prSet presAssocID="{C9056CEE-9151-4A4E-9A20-5EFF35611A99}" presName="sibTrans" presStyleCnt="0"/>
      <dgm:spPr/>
    </dgm:pt>
    <dgm:pt modelId="{22C98227-33C4-4A7A-8E89-F87FD36D7677}" type="pres">
      <dgm:prSet presAssocID="{1546ECF4-0612-43B6-9F24-95032992B2E4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E32B7E-908F-4CFD-A066-DE3BCA6A46BF}" type="pres">
      <dgm:prSet presAssocID="{C94159A6-F774-4B79-AB50-2053AF053051}" presName="sibTrans" presStyleCnt="0"/>
      <dgm:spPr/>
    </dgm:pt>
    <dgm:pt modelId="{0B35968C-3615-4126-88ED-D5AACA4F3FD7}" type="pres">
      <dgm:prSet presAssocID="{31C6E58D-225E-4078-8BCD-6E8E06AB0F9D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864EC7-7E91-40FE-B341-571F5C54092B}" type="pres">
      <dgm:prSet presAssocID="{ED4E7A57-CD60-494E-BE44-3CC7832A0938}" presName="sibTrans" presStyleCnt="0"/>
      <dgm:spPr/>
    </dgm:pt>
    <dgm:pt modelId="{73AF0575-AC8C-4E8C-8BA3-625ABBC9DE69}" type="pres">
      <dgm:prSet presAssocID="{17D36121-48BF-498B-B060-428B3B2EC4A4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CCB564-C847-4124-BB88-1A3D2B061CC1}" type="pres">
      <dgm:prSet presAssocID="{51C2204A-A421-4B9A-8BEB-8061BCDDD71D}" presName="sibTrans" presStyleCnt="0"/>
      <dgm:spPr/>
    </dgm:pt>
    <dgm:pt modelId="{267BF3E2-910A-4178-BCA8-9F0B81BC5981}" type="pres">
      <dgm:prSet presAssocID="{C7A18C15-C9BE-40DC-BF0F-601B14B1F1B4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73F6D63-2DB4-4CE9-9089-4346AF5A0359}" type="presOf" srcId="{F0C3333E-0F91-4CE2-959F-86FABB4B1697}" destId="{7816027A-18C4-4C55-8D9C-847123E95D52}" srcOrd="0" destOrd="0" presId="urn:microsoft.com/office/officeart/2005/8/layout/default"/>
    <dgm:cxn modelId="{A7516EFB-9AD7-472E-A362-C74855B8BC5C}" srcId="{F0C3333E-0F91-4CE2-959F-86FABB4B1697}" destId="{31C6E58D-225E-4078-8BCD-6E8E06AB0F9D}" srcOrd="3" destOrd="0" parTransId="{68DB296B-29A3-46C8-A473-F83360F6C1D3}" sibTransId="{ED4E7A57-CD60-494E-BE44-3CC7832A0938}"/>
    <dgm:cxn modelId="{6F9684B0-E5AE-4DC3-A0F9-6749F777B759}" type="presOf" srcId="{1546ECF4-0612-43B6-9F24-95032992B2E4}" destId="{22C98227-33C4-4A7A-8E89-F87FD36D7677}" srcOrd="0" destOrd="0" presId="urn:microsoft.com/office/officeart/2005/8/layout/default"/>
    <dgm:cxn modelId="{BC8C8DA3-4AC8-4C64-8937-5CC05A018410}" type="presOf" srcId="{40F1F975-B2EA-412C-96E9-E63FBA20BBCA}" destId="{76E9C7D3-DFC3-4AD7-90B2-FFCCD7288A67}" srcOrd="0" destOrd="0" presId="urn:microsoft.com/office/officeart/2005/8/layout/default"/>
    <dgm:cxn modelId="{F5DC34A6-F46D-473A-A10F-17D112589A11}" srcId="{F0C3333E-0F91-4CE2-959F-86FABB4B1697}" destId="{ADF660F7-9CE8-4AF4-B57B-F3303764C391}" srcOrd="0" destOrd="0" parTransId="{96BE10F3-A666-44DB-8E14-1B6D938DD4AE}" sibTransId="{4D4EE08B-65C3-48BE-8F0A-2E04924686ED}"/>
    <dgm:cxn modelId="{B10D303A-27E2-4E59-879C-D50FE7A7C34A}" srcId="{F0C3333E-0F91-4CE2-959F-86FABB4B1697}" destId="{17D36121-48BF-498B-B060-428B3B2EC4A4}" srcOrd="4" destOrd="0" parTransId="{AAA03367-E1E6-4606-A5C6-3B49E37EDC05}" sibTransId="{51C2204A-A421-4B9A-8BEB-8061BCDDD71D}"/>
    <dgm:cxn modelId="{862820DE-2DB1-4219-974A-0E7E4F913F84}" type="presOf" srcId="{C7A18C15-C9BE-40DC-BF0F-601B14B1F1B4}" destId="{267BF3E2-910A-4178-BCA8-9F0B81BC5981}" srcOrd="0" destOrd="0" presId="urn:microsoft.com/office/officeart/2005/8/layout/default"/>
    <dgm:cxn modelId="{B2008B5A-5255-4CDE-A3F6-BB8422F00E6C}" type="presOf" srcId="{17D36121-48BF-498B-B060-428B3B2EC4A4}" destId="{73AF0575-AC8C-4E8C-8BA3-625ABBC9DE69}" srcOrd="0" destOrd="0" presId="urn:microsoft.com/office/officeart/2005/8/layout/default"/>
    <dgm:cxn modelId="{2967DAF5-B7E9-4850-B384-1446657B51A8}" srcId="{F0C3333E-0F91-4CE2-959F-86FABB4B1697}" destId="{1546ECF4-0612-43B6-9F24-95032992B2E4}" srcOrd="2" destOrd="0" parTransId="{F0B50FF5-89B0-4A31-8CB3-32CD39C4C67C}" sibTransId="{C94159A6-F774-4B79-AB50-2053AF053051}"/>
    <dgm:cxn modelId="{0042A635-7C6E-4925-9281-C07307171512}" type="presOf" srcId="{ADF660F7-9CE8-4AF4-B57B-F3303764C391}" destId="{E85C45AC-042F-4DFF-9BE9-347EC329AE3C}" srcOrd="0" destOrd="0" presId="urn:microsoft.com/office/officeart/2005/8/layout/default"/>
    <dgm:cxn modelId="{45FE957C-898A-475C-8002-2B01506ED073}" type="presOf" srcId="{31C6E58D-225E-4078-8BCD-6E8E06AB0F9D}" destId="{0B35968C-3615-4126-88ED-D5AACA4F3FD7}" srcOrd="0" destOrd="0" presId="urn:microsoft.com/office/officeart/2005/8/layout/default"/>
    <dgm:cxn modelId="{994DF23A-B3DD-4A8E-BBEF-8E165655AFB1}" srcId="{F0C3333E-0F91-4CE2-959F-86FABB4B1697}" destId="{40F1F975-B2EA-412C-96E9-E63FBA20BBCA}" srcOrd="1" destOrd="0" parTransId="{7356BDD8-5F87-44EC-8F3B-577202C4D446}" sibTransId="{C9056CEE-9151-4A4E-9A20-5EFF35611A99}"/>
    <dgm:cxn modelId="{E8B8EAFB-4168-4EDD-800D-9487491F93DA}" srcId="{F0C3333E-0F91-4CE2-959F-86FABB4B1697}" destId="{C7A18C15-C9BE-40DC-BF0F-601B14B1F1B4}" srcOrd="5" destOrd="0" parTransId="{7739C7BF-7092-400D-B478-2AD2F96ECE6E}" sibTransId="{A86A31C3-E9E3-4443-B603-E0C6AA01CB83}"/>
    <dgm:cxn modelId="{9BA45290-4F0F-4025-A5CD-2A2DAB065AC7}" type="presParOf" srcId="{7816027A-18C4-4C55-8D9C-847123E95D52}" destId="{E85C45AC-042F-4DFF-9BE9-347EC329AE3C}" srcOrd="0" destOrd="0" presId="urn:microsoft.com/office/officeart/2005/8/layout/default"/>
    <dgm:cxn modelId="{EA2E05A1-AE35-4105-9D7D-159512BCA362}" type="presParOf" srcId="{7816027A-18C4-4C55-8D9C-847123E95D52}" destId="{7AC87564-820D-488D-98E9-5C459B879DFC}" srcOrd="1" destOrd="0" presId="urn:microsoft.com/office/officeart/2005/8/layout/default"/>
    <dgm:cxn modelId="{D2245FEE-37E1-4B74-B0FA-D9305C732BA1}" type="presParOf" srcId="{7816027A-18C4-4C55-8D9C-847123E95D52}" destId="{76E9C7D3-DFC3-4AD7-90B2-FFCCD7288A67}" srcOrd="2" destOrd="0" presId="urn:microsoft.com/office/officeart/2005/8/layout/default"/>
    <dgm:cxn modelId="{35CE006F-70A3-46A2-8E42-CACCA6695AF6}" type="presParOf" srcId="{7816027A-18C4-4C55-8D9C-847123E95D52}" destId="{C75602C7-7BE8-4D8B-88B5-9710501D31B7}" srcOrd="3" destOrd="0" presId="urn:microsoft.com/office/officeart/2005/8/layout/default"/>
    <dgm:cxn modelId="{1D3026D0-5273-4E70-B032-73ACCF991E36}" type="presParOf" srcId="{7816027A-18C4-4C55-8D9C-847123E95D52}" destId="{22C98227-33C4-4A7A-8E89-F87FD36D7677}" srcOrd="4" destOrd="0" presId="urn:microsoft.com/office/officeart/2005/8/layout/default"/>
    <dgm:cxn modelId="{E0B099A6-A423-48A8-A6A7-63AFADDBD7B7}" type="presParOf" srcId="{7816027A-18C4-4C55-8D9C-847123E95D52}" destId="{B9E32B7E-908F-4CFD-A066-DE3BCA6A46BF}" srcOrd="5" destOrd="0" presId="urn:microsoft.com/office/officeart/2005/8/layout/default"/>
    <dgm:cxn modelId="{A78FAE03-FAD7-41F2-9DF5-60B987E5BB66}" type="presParOf" srcId="{7816027A-18C4-4C55-8D9C-847123E95D52}" destId="{0B35968C-3615-4126-88ED-D5AACA4F3FD7}" srcOrd="6" destOrd="0" presId="urn:microsoft.com/office/officeart/2005/8/layout/default"/>
    <dgm:cxn modelId="{64B210C9-3996-4130-86B3-5A34B3CFFCF5}" type="presParOf" srcId="{7816027A-18C4-4C55-8D9C-847123E95D52}" destId="{73864EC7-7E91-40FE-B341-571F5C54092B}" srcOrd="7" destOrd="0" presId="urn:microsoft.com/office/officeart/2005/8/layout/default"/>
    <dgm:cxn modelId="{5A0D8D92-4BFA-429D-B6E4-5102E07CC8ED}" type="presParOf" srcId="{7816027A-18C4-4C55-8D9C-847123E95D52}" destId="{73AF0575-AC8C-4E8C-8BA3-625ABBC9DE69}" srcOrd="8" destOrd="0" presId="urn:microsoft.com/office/officeart/2005/8/layout/default"/>
    <dgm:cxn modelId="{BACC0EE4-3A03-48E0-B6D5-B88984B7ABB4}" type="presParOf" srcId="{7816027A-18C4-4C55-8D9C-847123E95D52}" destId="{1DCCB564-C847-4124-BB88-1A3D2B061CC1}" srcOrd="9" destOrd="0" presId="urn:microsoft.com/office/officeart/2005/8/layout/default"/>
    <dgm:cxn modelId="{1E7C5CB5-88CF-46DE-BD0D-B9BE2E8F9354}" type="presParOf" srcId="{7816027A-18C4-4C55-8D9C-847123E95D52}" destId="{267BF3E2-910A-4178-BCA8-9F0B81BC5981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9A44879-CFF4-4DB7-A8F8-7909FA5C20E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39C373-6049-48D8-9149-BCD4EE7D0642}">
      <dgm:prSet custT="1"/>
      <dgm:spPr/>
      <dgm:t>
        <a:bodyPr/>
        <a:lstStyle/>
        <a:p>
          <a:pPr rtl="0"/>
          <a:r>
            <a:rPr lang="en-US" sz="2400" dirty="0" smtClean="0"/>
            <a:t>Bootstrap</a:t>
          </a:r>
          <a:endParaRPr lang="en-US" sz="2400" dirty="0"/>
        </a:p>
      </dgm:t>
    </dgm:pt>
    <dgm:pt modelId="{93F304AD-0465-418E-B9FF-44FABE421247}" type="parTrans" cxnId="{FD93834E-893A-4699-8D84-4375BD2DB832}">
      <dgm:prSet/>
      <dgm:spPr/>
      <dgm:t>
        <a:bodyPr/>
        <a:lstStyle/>
        <a:p>
          <a:endParaRPr lang="en-US" sz="2000"/>
        </a:p>
      </dgm:t>
    </dgm:pt>
    <dgm:pt modelId="{98177DB0-0E5E-4CF4-BFD8-66533C2674F7}" type="sibTrans" cxnId="{FD93834E-893A-4699-8D84-4375BD2DB832}">
      <dgm:prSet/>
      <dgm:spPr/>
      <dgm:t>
        <a:bodyPr/>
        <a:lstStyle/>
        <a:p>
          <a:endParaRPr lang="en-US" sz="2000"/>
        </a:p>
      </dgm:t>
    </dgm:pt>
    <dgm:pt modelId="{7C4C64E6-FED4-4BB8-869A-A1D9BAB4F803}">
      <dgm:prSet custT="1"/>
      <dgm:spPr/>
      <dgm:t>
        <a:bodyPr/>
        <a:lstStyle/>
        <a:p>
          <a:pPr rtl="0"/>
          <a:r>
            <a:rPr lang="en-US" sz="2400" dirty="0" smtClean="0"/>
            <a:t>Pre-built themes</a:t>
          </a:r>
          <a:endParaRPr lang="en-US" sz="2400" dirty="0"/>
        </a:p>
      </dgm:t>
    </dgm:pt>
    <dgm:pt modelId="{5A052AF2-F1B5-4CB2-BD5A-CF43EF541793}" type="parTrans" cxnId="{E2D0CDC9-4AB9-4EFF-A9A0-0F7030A7B793}">
      <dgm:prSet/>
      <dgm:spPr/>
      <dgm:t>
        <a:bodyPr/>
        <a:lstStyle/>
        <a:p>
          <a:endParaRPr lang="en-US" sz="2000"/>
        </a:p>
      </dgm:t>
    </dgm:pt>
    <dgm:pt modelId="{9192FDF5-1843-40E2-8A58-8789DB0F5520}" type="sibTrans" cxnId="{E2D0CDC9-4AB9-4EFF-A9A0-0F7030A7B793}">
      <dgm:prSet/>
      <dgm:spPr/>
      <dgm:t>
        <a:bodyPr/>
        <a:lstStyle/>
        <a:p>
          <a:endParaRPr lang="en-US" sz="2000"/>
        </a:p>
      </dgm:t>
    </dgm:pt>
    <dgm:pt modelId="{D22E13D3-4B64-41EB-9EE2-A0E31B509F26}">
      <dgm:prSet custT="1"/>
      <dgm:spPr/>
      <dgm:t>
        <a:bodyPr/>
        <a:lstStyle/>
        <a:p>
          <a:pPr rtl="0"/>
          <a:r>
            <a:rPr lang="en-US" sz="2400" dirty="0" smtClean="0"/>
            <a:t>Image libraries</a:t>
          </a:r>
          <a:endParaRPr lang="en-US" sz="2400" dirty="0"/>
        </a:p>
      </dgm:t>
    </dgm:pt>
    <dgm:pt modelId="{774BB93D-AB5A-4F61-A18D-617383A39351}" type="parTrans" cxnId="{26BC7803-F7C2-4076-90AA-358ED728666E}">
      <dgm:prSet/>
      <dgm:spPr/>
      <dgm:t>
        <a:bodyPr/>
        <a:lstStyle/>
        <a:p>
          <a:endParaRPr lang="en-US" sz="2000"/>
        </a:p>
      </dgm:t>
    </dgm:pt>
    <dgm:pt modelId="{267E75C7-CE13-4283-AA45-D73527D5984F}" type="sibTrans" cxnId="{26BC7803-F7C2-4076-90AA-358ED728666E}">
      <dgm:prSet/>
      <dgm:spPr/>
      <dgm:t>
        <a:bodyPr/>
        <a:lstStyle/>
        <a:p>
          <a:endParaRPr lang="en-US" sz="2000"/>
        </a:p>
      </dgm:t>
    </dgm:pt>
    <dgm:pt modelId="{0E49EB09-0C57-49B6-A95D-9FD497A2F122}">
      <dgm:prSet custT="1"/>
      <dgm:spPr/>
      <dgm:t>
        <a:bodyPr/>
        <a:lstStyle/>
        <a:p>
          <a:pPr rtl="0"/>
          <a:r>
            <a:rPr lang="en-US" sz="2400" dirty="0" smtClean="0"/>
            <a:t>Color pickers</a:t>
          </a:r>
          <a:endParaRPr lang="en-US" sz="2400" dirty="0"/>
        </a:p>
      </dgm:t>
    </dgm:pt>
    <dgm:pt modelId="{D637900C-591B-4857-91E9-814BEE62A612}" type="parTrans" cxnId="{B160808A-71CE-4A31-99BC-D69675BB79B8}">
      <dgm:prSet/>
      <dgm:spPr/>
      <dgm:t>
        <a:bodyPr/>
        <a:lstStyle/>
        <a:p>
          <a:endParaRPr lang="en-US" sz="2000"/>
        </a:p>
      </dgm:t>
    </dgm:pt>
    <dgm:pt modelId="{0E2F93F5-E9FB-43FD-8726-9E67EFE1912F}" type="sibTrans" cxnId="{B160808A-71CE-4A31-99BC-D69675BB79B8}">
      <dgm:prSet/>
      <dgm:spPr/>
      <dgm:t>
        <a:bodyPr/>
        <a:lstStyle/>
        <a:p>
          <a:endParaRPr lang="en-US" sz="2000"/>
        </a:p>
      </dgm:t>
    </dgm:pt>
    <dgm:pt modelId="{64FCA778-3117-464C-98B4-E050B18CF986}">
      <dgm:prSet custT="1"/>
      <dgm:spPr/>
      <dgm:t>
        <a:bodyPr/>
        <a:lstStyle/>
        <a:p>
          <a:pPr rtl="0"/>
          <a:r>
            <a:rPr lang="en-US" sz="2400" dirty="0" smtClean="0"/>
            <a:t>Inspiration</a:t>
          </a:r>
          <a:endParaRPr lang="en-US" sz="2400" dirty="0"/>
        </a:p>
      </dgm:t>
    </dgm:pt>
    <dgm:pt modelId="{922105CE-A4D3-4ADA-8649-5F3BCEBE41C1}" type="parTrans" cxnId="{2E5413FF-A74D-43F7-961F-6C48875FAF19}">
      <dgm:prSet/>
      <dgm:spPr/>
      <dgm:t>
        <a:bodyPr/>
        <a:lstStyle/>
        <a:p>
          <a:endParaRPr lang="en-US" sz="2000"/>
        </a:p>
      </dgm:t>
    </dgm:pt>
    <dgm:pt modelId="{F5464358-AD20-4FB5-82E2-54FD088FDE54}" type="sibTrans" cxnId="{2E5413FF-A74D-43F7-961F-6C48875FAF19}">
      <dgm:prSet/>
      <dgm:spPr/>
      <dgm:t>
        <a:bodyPr/>
        <a:lstStyle/>
        <a:p>
          <a:endParaRPr lang="en-US" sz="2000"/>
        </a:p>
      </dgm:t>
    </dgm:pt>
    <dgm:pt modelId="{6CD2BE47-1E87-4D4F-8C4D-5032A134A7B2}">
      <dgm:prSet custT="1"/>
      <dgm:spPr/>
      <dgm:t>
        <a:bodyPr/>
        <a:lstStyle/>
        <a:p>
          <a:pPr rtl="0"/>
          <a:r>
            <a:rPr lang="en-US" sz="1800" dirty="0" smtClean="0"/>
            <a:t>I’m not creative</a:t>
          </a:r>
          <a:endParaRPr lang="en-US" sz="1800" dirty="0"/>
        </a:p>
      </dgm:t>
    </dgm:pt>
    <dgm:pt modelId="{8B5AC587-D8CD-4E24-A476-EF632BBEC1C0}" type="parTrans" cxnId="{DB6F8E5D-3338-40BE-944A-DF03B0409C7F}">
      <dgm:prSet/>
      <dgm:spPr/>
      <dgm:t>
        <a:bodyPr/>
        <a:lstStyle/>
        <a:p>
          <a:endParaRPr lang="en-US" sz="2000"/>
        </a:p>
      </dgm:t>
    </dgm:pt>
    <dgm:pt modelId="{325BF171-3E0A-4F02-AA70-BBC05038E80B}" type="sibTrans" cxnId="{DB6F8E5D-3338-40BE-944A-DF03B0409C7F}">
      <dgm:prSet/>
      <dgm:spPr/>
      <dgm:t>
        <a:bodyPr/>
        <a:lstStyle/>
        <a:p>
          <a:endParaRPr lang="en-US" sz="2000"/>
        </a:p>
      </dgm:t>
    </dgm:pt>
    <dgm:pt modelId="{2AB35090-C7D8-4D27-A73F-B6D3376AF040}">
      <dgm:prSet custT="1"/>
      <dgm:spPr/>
      <dgm:t>
        <a:bodyPr/>
        <a:lstStyle/>
        <a:p>
          <a:pPr rtl="0"/>
          <a:r>
            <a:rPr lang="en-US" sz="1800" dirty="0" smtClean="0"/>
            <a:t>It’s ok to get </a:t>
          </a:r>
          <a:r>
            <a:rPr lang="en-US" sz="1800" i="1" dirty="0" smtClean="0"/>
            <a:t>ideas</a:t>
          </a:r>
          <a:r>
            <a:rPr lang="en-US" sz="1800" dirty="0" smtClean="0"/>
            <a:t>!</a:t>
          </a:r>
          <a:endParaRPr lang="en-US" sz="1800" dirty="0"/>
        </a:p>
      </dgm:t>
    </dgm:pt>
    <dgm:pt modelId="{C9CA06A5-A273-4D36-9C27-49CA6D2AADF5}" type="parTrans" cxnId="{F7850532-686E-45CE-82BE-F25713A410C9}">
      <dgm:prSet/>
      <dgm:spPr/>
      <dgm:t>
        <a:bodyPr/>
        <a:lstStyle/>
        <a:p>
          <a:endParaRPr lang="en-US" sz="2000"/>
        </a:p>
      </dgm:t>
    </dgm:pt>
    <dgm:pt modelId="{2E9349E2-7480-488B-96A9-4FDAB92C5FA7}" type="sibTrans" cxnId="{F7850532-686E-45CE-82BE-F25713A410C9}">
      <dgm:prSet/>
      <dgm:spPr/>
      <dgm:t>
        <a:bodyPr/>
        <a:lstStyle/>
        <a:p>
          <a:endParaRPr lang="en-US" sz="2000"/>
        </a:p>
      </dgm:t>
    </dgm:pt>
    <dgm:pt modelId="{BCD42EBB-6728-410D-9339-657ADDFA3B7B}" type="pres">
      <dgm:prSet presAssocID="{59A44879-CFF4-4DB7-A8F8-7909FA5C20E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A272D6B-F824-468B-B023-6CAA70ACC4B4}" type="pres">
      <dgm:prSet presAssocID="{3B39C373-6049-48D8-9149-BCD4EE7D0642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E8DAB0-3031-49D3-8C1B-B40173EB4F1C}" type="pres">
      <dgm:prSet presAssocID="{98177DB0-0E5E-4CF4-BFD8-66533C2674F7}" presName="spacer" presStyleCnt="0"/>
      <dgm:spPr/>
    </dgm:pt>
    <dgm:pt modelId="{449026B3-A7EC-41AD-9AA2-7F7358D82737}" type="pres">
      <dgm:prSet presAssocID="{7C4C64E6-FED4-4BB8-869A-A1D9BAB4F803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80F9DC-960F-4C64-AAAB-E253EEB3CA92}" type="pres">
      <dgm:prSet presAssocID="{9192FDF5-1843-40E2-8A58-8789DB0F5520}" presName="spacer" presStyleCnt="0"/>
      <dgm:spPr/>
    </dgm:pt>
    <dgm:pt modelId="{FF2AC27A-1A75-4FC8-AC98-2B6FC5BB0298}" type="pres">
      <dgm:prSet presAssocID="{D22E13D3-4B64-41EB-9EE2-A0E31B509F26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C8A10B-8256-44A0-8903-0072269CFB10}" type="pres">
      <dgm:prSet presAssocID="{267E75C7-CE13-4283-AA45-D73527D5984F}" presName="spacer" presStyleCnt="0"/>
      <dgm:spPr/>
    </dgm:pt>
    <dgm:pt modelId="{E34921E7-B7A7-45FF-98BD-0B3632D3C1DC}" type="pres">
      <dgm:prSet presAssocID="{0E49EB09-0C57-49B6-A95D-9FD497A2F122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8E15D8-EC73-4C10-9668-A23DD18D80CD}" type="pres">
      <dgm:prSet presAssocID="{0E2F93F5-E9FB-43FD-8726-9E67EFE1912F}" presName="spacer" presStyleCnt="0"/>
      <dgm:spPr/>
    </dgm:pt>
    <dgm:pt modelId="{BA03075E-C21D-4D58-B1F8-96BBC26420BC}" type="pres">
      <dgm:prSet presAssocID="{64FCA778-3117-464C-98B4-E050B18CF986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412C13-4855-4980-A0D9-31DFC5299240}" type="pres">
      <dgm:prSet presAssocID="{64FCA778-3117-464C-98B4-E050B18CF986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4FC1F16-73B4-4F23-8407-459C26BB5EF8}" type="presOf" srcId="{59A44879-CFF4-4DB7-A8F8-7909FA5C20E8}" destId="{BCD42EBB-6728-410D-9339-657ADDFA3B7B}" srcOrd="0" destOrd="0" presId="urn:microsoft.com/office/officeart/2005/8/layout/vList2"/>
    <dgm:cxn modelId="{79E3EB66-3809-4951-B94A-36710CF6B040}" type="presOf" srcId="{6CD2BE47-1E87-4D4F-8C4D-5032A134A7B2}" destId="{62412C13-4855-4980-A0D9-31DFC5299240}" srcOrd="0" destOrd="0" presId="urn:microsoft.com/office/officeart/2005/8/layout/vList2"/>
    <dgm:cxn modelId="{AC401CE8-647E-4421-A9F5-E278FD7E1543}" type="presOf" srcId="{7C4C64E6-FED4-4BB8-869A-A1D9BAB4F803}" destId="{449026B3-A7EC-41AD-9AA2-7F7358D82737}" srcOrd="0" destOrd="0" presId="urn:microsoft.com/office/officeart/2005/8/layout/vList2"/>
    <dgm:cxn modelId="{DB6F8E5D-3338-40BE-944A-DF03B0409C7F}" srcId="{64FCA778-3117-464C-98B4-E050B18CF986}" destId="{6CD2BE47-1E87-4D4F-8C4D-5032A134A7B2}" srcOrd="0" destOrd="0" parTransId="{8B5AC587-D8CD-4E24-A476-EF632BBEC1C0}" sibTransId="{325BF171-3E0A-4F02-AA70-BBC05038E80B}"/>
    <dgm:cxn modelId="{E080F208-66C1-4071-8DCC-F41EE5861C66}" type="presOf" srcId="{D22E13D3-4B64-41EB-9EE2-A0E31B509F26}" destId="{FF2AC27A-1A75-4FC8-AC98-2B6FC5BB0298}" srcOrd="0" destOrd="0" presId="urn:microsoft.com/office/officeart/2005/8/layout/vList2"/>
    <dgm:cxn modelId="{B160808A-71CE-4A31-99BC-D69675BB79B8}" srcId="{59A44879-CFF4-4DB7-A8F8-7909FA5C20E8}" destId="{0E49EB09-0C57-49B6-A95D-9FD497A2F122}" srcOrd="3" destOrd="0" parTransId="{D637900C-591B-4857-91E9-814BEE62A612}" sibTransId="{0E2F93F5-E9FB-43FD-8726-9E67EFE1912F}"/>
    <dgm:cxn modelId="{2E5413FF-A74D-43F7-961F-6C48875FAF19}" srcId="{59A44879-CFF4-4DB7-A8F8-7909FA5C20E8}" destId="{64FCA778-3117-464C-98B4-E050B18CF986}" srcOrd="4" destOrd="0" parTransId="{922105CE-A4D3-4ADA-8649-5F3BCEBE41C1}" sibTransId="{F5464358-AD20-4FB5-82E2-54FD088FDE54}"/>
    <dgm:cxn modelId="{FD93834E-893A-4699-8D84-4375BD2DB832}" srcId="{59A44879-CFF4-4DB7-A8F8-7909FA5C20E8}" destId="{3B39C373-6049-48D8-9149-BCD4EE7D0642}" srcOrd="0" destOrd="0" parTransId="{93F304AD-0465-418E-B9FF-44FABE421247}" sibTransId="{98177DB0-0E5E-4CF4-BFD8-66533C2674F7}"/>
    <dgm:cxn modelId="{F7850532-686E-45CE-82BE-F25713A410C9}" srcId="{64FCA778-3117-464C-98B4-E050B18CF986}" destId="{2AB35090-C7D8-4D27-A73F-B6D3376AF040}" srcOrd="1" destOrd="0" parTransId="{C9CA06A5-A273-4D36-9C27-49CA6D2AADF5}" sibTransId="{2E9349E2-7480-488B-96A9-4FDAB92C5FA7}"/>
    <dgm:cxn modelId="{E2D0CDC9-4AB9-4EFF-A9A0-0F7030A7B793}" srcId="{59A44879-CFF4-4DB7-A8F8-7909FA5C20E8}" destId="{7C4C64E6-FED4-4BB8-869A-A1D9BAB4F803}" srcOrd="1" destOrd="0" parTransId="{5A052AF2-F1B5-4CB2-BD5A-CF43EF541793}" sibTransId="{9192FDF5-1843-40E2-8A58-8789DB0F5520}"/>
    <dgm:cxn modelId="{B9D0AF24-8361-4381-AC87-6B8AD2192981}" type="presOf" srcId="{2AB35090-C7D8-4D27-A73F-B6D3376AF040}" destId="{62412C13-4855-4980-A0D9-31DFC5299240}" srcOrd="0" destOrd="1" presId="urn:microsoft.com/office/officeart/2005/8/layout/vList2"/>
    <dgm:cxn modelId="{078622DC-D0B3-4B5C-843F-D09FFA3EC50B}" type="presOf" srcId="{64FCA778-3117-464C-98B4-E050B18CF986}" destId="{BA03075E-C21D-4D58-B1F8-96BBC26420BC}" srcOrd="0" destOrd="0" presId="urn:microsoft.com/office/officeart/2005/8/layout/vList2"/>
    <dgm:cxn modelId="{8615FC3D-1B04-4597-AD0B-FCC0F7BB6229}" type="presOf" srcId="{0E49EB09-0C57-49B6-A95D-9FD497A2F122}" destId="{E34921E7-B7A7-45FF-98BD-0B3632D3C1DC}" srcOrd="0" destOrd="0" presId="urn:microsoft.com/office/officeart/2005/8/layout/vList2"/>
    <dgm:cxn modelId="{24EC7907-ACC5-4B36-90C4-6C76D5440112}" type="presOf" srcId="{3B39C373-6049-48D8-9149-BCD4EE7D0642}" destId="{1A272D6B-F824-468B-B023-6CAA70ACC4B4}" srcOrd="0" destOrd="0" presId="urn:microsoft.com/office/officeart/2005/8/layout/vList2"/>
    <dgm:cxn modelId="{26BC7803-F7C2-4076-90AA-358ED728666E}" srcId="{59A44879-CFF4-4DB7-A8F8-7909FA5C20E8}" destId="{D22E13D3-4B64-41EB-9EE2-A0E31B509F26}" srcOrd="2" destOrd="0" parTransId="{774BB93D-AB5A-4F61-A18D-617383A39351}" sibTransId="{267E75C7-CE13-4283-AA45-D73527D5984F}"/>
    <dgm:cxn modelId="{9EE8FE22-F5A2-48AD-AE42-1C9AF0511229}" type="presParOf" srcId="{BCD42EBB-6728-410D-9339-657ADDFA3B7B}" destId="{1A272D6B-F824-468B-B023-6CAA70ACC4B4}" srcOrd="0" destOrd="0" presId="urn:microsoft.com/office/officeart/2005/8/layout/vList2"/>
    <dgm:cxn modelId="{182E89A7-A6AE-4A63-9A06-8AEF5026AF5B}" type="presParOf" srcId="{BCD42EBB-6728-410D-9339-657ADDFA3B7B}" destId="{EBE8DAB0-3031-49D3-8C1B-B40173EB4F1C}" srcOrd="1" destOrd="0" presId="urn:microsoft.com/office/officeart/2005/8/layout/vList2"/>
    <dgm:cxn modelId="{7361D109-DA4E-48E6-88CB-9CBD433657FB}" type="presParOf" srcId="{BCD42EBB-6728-410D-9339-657ADDFA3B7B}" destId="{449026B3-A7EC-41AD-9AA2-7F7358D82737}" srcOrd="2" destOrd="0" presId="urn:microsoft.com/office/officeart/2005/8/layout/vList2"/>
    <dgm:cxn modelId="{27FD0368-6CAB-4745-94C2-F01585F72E4D}" type="presParOf" srcId="{BCD42EBB-6728-410D-9339-657ADDFA3B7B}" destId="{7180F9DC-960F-4C64-AAAB-E253EEB3CA92}" srcOrd="3" destOrd="0" presId="urn:microsoft.com/office/officeart/2005/8/layout/vList2"/>
    <dgm:cxn modelId="{1C83DEFE-4CE3-4B01-B15D-858BC5981994}" type="presParOf" srcId="{BCD42EBB-6728-410D-9339-657ADDFA3B7B}" destId="{FF2AC27A-1A75-4FC8-AC98-2B6FC5BB0298}" srcOrd="4" destOrd="0" presId="urn:microsoft.com/office/officeart/2005/8/layout/vList2"/>
    <dgm:cxn modelId="{13EE723C-17E3-4F57-9126-CFD6A2292364}" type="presParOf" srcId="{BCD42EBB-6728-410D-9339-657ADDFA3B7B}" destId="{3CC8A10B-8256-44A0-8903-0072269CFB10}" srcOrd="5" destOrd="0" presId="urn:microsoft.com/office/officeart/2005/8/layout/vList2"/>
    <dgm:cxn modelId="{A5561C53-CE54-4A4D-8D01-D650697E135D}" type="presParOf" srcId="{BCD42EBB-6728-410D-9339-657ADDFA3B7B}" destId="{E34921E7-B7A7-45FF-98BD-0B3632D3C1DC}" srcOrd="6" destOrd="0" presId="urn:microsoft.com/office/officeart/2005/8/layout/vList2"/>
    <dgm:cxn modelId="{FE75AE16-F328-4999-B2CF-D115C6A63930}" type="presParOf" srcId="{BCD42EBB-6728-410D-9339-657ADDFA3B7B}" destId="{588E15D8-EC73-4C10-9668-A23DD18D80CD}" srcOrd="7" destOrd="0" presId="urn:microsoft.com/office/officeart/2005/8/layout/vList2"/>
    <dgm:cxn modelId="{B1C043FB-0319-4D08-BF2F-8C4F185D575E}" type="presParOf" srcId="{BCD42EBB-6728-410D-9339-657ADDFA3B7B}" destId="{BA03075E-C21D-4D58-B1F8-96BBC26420BC}" srcOrd="8" destOrd="0" presId="urn:microsoft.com/office/officeart/2005/8/layout/vList2"/>
    <dgm:cxn modelId="{48DE6A27-B442-4C86-9CB6-99F658CE8249}" type="presParOf" srcId="{BCD42EBB-6728-410D-9339-657ADDFA3B7B}" destId="{62412C13-4855-4980-A0D9-31DFC5299240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D805B03-9CC3-42F3-9682-BC7D2BE1E06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65BF5C-5B53-47D3-854B-F6C4DE6B99AA}">
      <dgm:prSet custT="1"/>
      <dgm:spPr/>
      <dgm:t>
        <a:bodyPr/>
        <a:lstStyle/>
        <a:p>
          <a:pPr rtl="0"/>
          <a:r>
            <a:rPr lang="en-US" sz="4000" b="1" dirty="0" smtClean="0">
              <a:solidFill>
                <a:schemeClr val="bg1"/>
              </a:solidFill>
            </a:rPr>
            <a:t>&lt;</a:t>
          </a:r>
          <a:r>
            <a:rPr lang="en-US" sz="4000" b="1" dirty="0" err="1" smtClean="0">
              <a:solidFill>
                <a:schemeClr val="bg1"/>
              </a:solidFill>
            </a:rPr>
            <a:t>Bootsnip</a:t>
          </a:r>
          <a:r>
            <a:rPr lang="en-US" sz="4000" b="1" dirty="0" smtClean="0">
              <a:solidFill>
                <a:schemeClr val="bg1"/>
              </a:solidFill>
            </a:rPr>
            <a:t>&gt;</a:t>
          </a:r>
        </a:p>
        <a:p>
          <a:pPr rtl="0"/>
          <a:r>
            <a:rPr lang="en-US" sz="2400" dirty="0" smtClean="0">
              <a:solidFill>
                <a:schemeClr val="bg1"/>
              </a:solidFill>
            </a:rPr>
            <a:t>http://bootsnipp.com</a:t>
          </a:r>
          <a:endParaRPr lang="en-US" sz="2400" dirty="0">
            <a:solidFill>
              <a:schemeClr val="bg1"/>
            </a:solidFill>
          </a:endParaRPr>
        </a:p>
      </dgm:t>
    </dgm:pt>
    <dgm:pt modelId="{EF276D06-20EF-411B-BD12-94A5D8BF8D05}" type="sibTrans" cxnId="{2DAC4C41-922D-4E14-AE33-59A9AF0063F0}">
      <dgm:prSet/>
      <dgm:spPr/>
      <dgm:t>
        <a:bodyPr/>
        <a:lstStyle/>
        <a:p>
          <a:endParaRPr lang="en-US"/>
        </a:p>
      </dgm:t>
    </dgm:pt>
    <dgm:pt modelId="{FD6E1114-268D-4E74-BAAC-7D2A27D57033}" type="parTrans" cxnId="{2DAC4C41-922D-4E14-AE33-59A9AF0063F0}">
      <dgm:prSet/>
      <dgm:spPr/>
      <dgm:t>
        <a:bodyPr/>
        <a:lstStyle/>
        <a:p>
          <a:endParaRPr lang="en-US"/>
        </a:p>
      </dgm:t>
    </dgm:pt>
    <dgm:pt modelId="{18995FD2-2163-4691-9FDB-59EA3F362223}">
      <dgm:prSet custT="1"/>
      <dgm:spPr/>
      <dgm:t>
        <a:bodyPr/>
        <a:lstStyle/>
        <a:p>
          <a:pPr rtl="0"/>
          <a:r>
            <a:rPr lang="en-US" sz="4000" b="1" dirty="0" err="1" smtClean="0">
              <a:solidFill>
                <a:schemeClr val="bg1"/>
              </a:solidFill>
            </a:rPr>
            <a:t>codrops</a:t>
          </a:r>
          <a:endParaRPr lang="en-US" sz="4000" b="0" dirty="0" smtClean="0">
            <a:solidFill>
              <a:schemeClr val="bg1"/>
            </a:solidFill>
          </a:endParaRPr>
        </a:p>
        <a:p>
          <a:pPr rtl="0"/>
          <a:r>
            <a:rPr lang="en-US" sz="2000" dirty="0" smtClean="0">
              <a:solidFill>
                <a:schemeClr val="bg1"/>
              </a:solidFill>
            </a:rPr>
            <a:t>http://tympanus.net/codrops</a:t>
          </a:r>
          <a:endParaRPr lang="en-US" sz="2000" dirty="0">
            <a:solidFill>
              <a:schemeClr val="bg1"/>
            </a:solidFill>
          </a:endParaRPr>
        </a:p>
      </dgm:t>
    </dgm:pt>
    <dgm:pt modelId="{2B89C302-23A5-471D-9157-C83E141D9943}" type="sibTrans" cxnId="{6236F4D7-C158-4325-9294-906A3745BEDE}">
      <dgm:prSet/>
      <dgm:spPr/>
      <dgm:t>
        <a:bodyPr/>
        <a:lstStyle/>
        <a:p>
          <a:endParaRPr lang="en-US"/>
        </a:p>
      </dgm:t>
    </dgm:pt>
    <dgm:pt modelId="{E1C4B19C-7644-4720-93D1-7E630318E2E1}" type="parTrans" cxnId="{6236F4D7-C158-4325-9294-906A3745BEDE}">
      <dgm:prSet/>
      <dgm:spPr/>
      <dgm:t>
        <a:bodyPr/>
        <a:lstStyle/>
        <a:p>
          <a:endParaRPr lang="en-US"/>
        </a:p>
      </dgm:t>
    </dgm:pt>
    <dgm:pt modelId="{52281A05-2406-4E75-87DA-B46E83BAD5BE}" type="pres">
      <dgm:prSet presAssocID="{2D805B03-9CC3-42F3-9682-BC7D2BE1E06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35FE12D-5577-4BF9-9C57-84EF4721B671}" type="pres">
      <dgm:prSet presAssocID="{18995FD2-2163-4691-9FDB-59EA3F362223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10ADFA-3B29-4757-B25D-C35DF95299B0}" type="pres">
      <dgm:prSet presAssocID="{2B89C302-23A5-471D-9157-C83E141D9943}" presName="sibTrans" presStyleCnt="0"/>
      <dgm:spPr/>
    </dgm:pt>
    <dgm:pt modelId="{8F0F6C08-6492-48EA-97F1-C4AAE9A97ED4}" type="pres">
      <dgm:prSet presAssocID="{5C65BF5C-5B53-47D3-854B-F6C4DE6B99AA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0C7C438-E65A-4FF4-96A6-33532D800F54}" type="presOf" srcId="{18995FD2-2163-4691-9FDB-59EA3F362223}" destId="{935FE12D-5577-4BF9-9C57-84EF4721B671}" srcOrd="0" destOrd="0" presId="urn:microsoft.com/office/officeart/2005/8/layout/default"/>
    <dgm:cxn modelId="{2DAC4C41-922D-4E14-AE33-59A9AF0063F0}" srcId="{2D805B03-9CC3-42F3-9682-BC7D2BE1E061}" destId="{5C65BF5C-5B53-47D3-854B-F6C4DE6B99AA}" srcOrd="1" destOrd="0" parTransId="{FD6E1114-268D-4E74-BAAC-7D2A27D57033}" sibTransId="{EF276D06-20EF-411B-BD12-94A5D8BF8D05}"/>
    <dgm:cxn modelId="{5CE71167-B71D-425E-85D8-7D162E3A29D9}" type="presOf" srcId="{5C65BF5C-5B53-47D3-854B-F6C4DE6B99AA}" destId="{8F0F6C08-6492-48EA-97F1-C4AAE9A97ED4}" srcOrd="0" destOrd="0" presId="urn:microsoft.com/office/officeart/2005/8/layout/default"/>
    <dgm:cxn modelId="{6236F4D7-C158-4325-9294-906A3745BEDE}" srcId="{2D805B03-9CC3-42F3-9682-BC7D2BE1E061}" destId="{18995FD2-2163-4691-9FDB-59EA3F362223}" srcOrd="0" destOrd="0" parTransId="{E1C4B19C-7644-4720-93D1-7E630318E2E1}" sibTransId="{2B89C302-23A5-471D-9157-C83E141D9943}"/>
    <dgm:cxn modelId="{75F8130A-B4B9-44F8-9291-FCF0FFEA2BD8}" type="presOf" srcId="{2D805B03-9CC3-42F3-9682-BC7D2BE1E061}" destId="{52281A05-2406-4E75-87DA-B46E83BAD5BE}" srcOrd="0" destOrd="0" presId="urn:microsoft.com/office/officeart/2005/8/layout/default"/>
    <dgm:cxn modelId="{80465D1F-D839-4A44-92D4-940E002BBFD6}" type="presParOf" srcId="{52281A05-2406-4E75-87DA-B46E83BAD5BE}" destId="{935FE12D-5577-4BF9-9C57-84EF4721B671}" srcOrd="0" destOrd="0" presId="urn:microsoft.com/office/officeart/2005/8/layout/default"/>
    <dgm:cxn modelId="{A1097EFA-BB87-45E5-8915-2559B11D730E}" type="presParOf" srcId="{52281A05-2406-4E75-87DA-B46E83BAD5BE}" destId="{6A10ADFA-3B29-4757-B25D-C35DF95299B0}" srcOrd="1" destOrd="0" presId="urn:microsoft.com/office/officeart/2005/8/layout/default"/>
    <dgm:cxn modelId="{76F9E4DF-796C-4390-BE1C-383F678277D4}" type="presParOf" srcId="{52281A05-2406-4E75-87DA-B46E83BAD5BE}" destId="{8F0F6C08-6492-48EA-97F1-C4AAE9A97ED4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9A44879-CFF4-4DB7-A8F8-7909FA5C20E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39C373-6049-48D8-9149-BCD4EE7D0642}">
      <dgm:prSet/>
      <dgm:spPr/>
      <dgm:t>
        <a:bodyPr/>
        <a:lstStyle/>
        <a:p>
          <a:pPr rtl="0"/>
          <a:r>
            <a:rPr lang="en-US" dirty="0" smtClean="0"/>
            <a:t>Bootstrap</a:t>
          </a:r>
          <a:endParaRPr lang="en-US" dirty="0"/>
        </a:p>
      </dgm:t>
    </dgm:pt>
    <dgm:pt modelId="{93F304AD-0465-418E-B9FF-44FABE421247}" type="parTrans" cxnId="{FD93834E-893A-4699-8D84-4375BD2DB832}">
      <dgm:prSet/>
      <dgm:spPr/>
      <dgm:t>
        <a:bodyPr/>
        <a:lstStyle/>
        <a:p>
          <a:endParaRPr lang="en-US"/>
        </a:p>
      </dgm:t>
    </dgm:pt>
    <dgm:pt modelId="{98177DB0-0E5E-4CF4-BFD8-66533C2674F7}" type="sibTrans" cxnId="{FD93834E-893A-4699-8D84-4375BD2DB832}">
      <dgm:prSet/>
      <dgm:spPr/>
      <dgm:t>
        <a:bodyPr/>
        <a:lstStyle/>
        <a:p>
          <a:endParaRPr lang="en-US"/>
        </a:p>
      </dgm:t>
    </dgm:pt>
    <dgm:pt modelId="{7C4C64E6-FED4-4BB8-869A-A1D9BAB4F803}">
      <dgm:prSet/>
      <dgm:spPr/>
      <dgm:t>
        <a:bodyPr/>
        <a:lstStyle/>
        <a:p>
          <a:pPr rtl="0"/>
          <a:r>
            <a:rPr lang="en-US" dirty="0" smtClean="0"/>
            <a:t>Pre-built themes</a:t>
          </a:r>
          <a:endParaRPr lang="en-US" dirty="0"/>
        </a:p>
      </dgm:t>
    </dgm:pt>
    <dgm:pt modelId="{5A052AF2-F1B5-4CB2-BD5A-CF43EF541793}" type="parTrans" cxnId="{E2D0CDC9-4AB9-4EFF-A9A0-0F7030A7B793}">
      <dgm:prSet/>
      <dgm:spPr/>
      <dgm:t>
        <a:bodyPr/>
        <a:lstStyle/>
        <a:p>
          <a:endParaRPr lang="en-US"/>
        </a:p>
      </dgm:t>
    </dgm:pt>
    <dgm:pt modelId="{9192FDF5-1843-40E2-8A58-8789DB0F5520}" type="sibTrans" cxnId="{E2D0CDC9-4AB9-4EFF-A9A0-0F7030A7B793}">
      <dgm:prSet/>
      <dgm:spPr/>
      <dgm:t>
        <a:bodyPr/>
        <a:lstStyle/>
        <a:p>
          <a:endParaRPr lang="en-US"/>
        </a:p>
      </dgm:t>
    </dgm:pt>
    <dgm:pt modelId="{D22E13D3-4B64-41EB-9EE2-A0E31B509F26}">
      <dgm:prSet/>
      <dgm:spPr/>
      <dgm:t>
        <a:bodyPr/>
        <a:lstStyle/>
        <a:p>
          <a:pPr rtl="0"/>
          <a:r>
            <a:rPr lang="en-US" dirty="0" smtClean="0"/>
            <a:t>Image libraries</a:t>
          </a:r>
          <a:endParaRPr lang="en-US" dirty="0"/>
        </a:p>
      </dgm:t>
    </dgm:pt>
    <dgm:pt modelId="{774BB93D-AB5A-4F61-A18D-617383A39351}" type="parTrans" cxnId="{26BC7803-F7C2-4076-90AA-358ED728666E}">
      <dgm:prSet/>
      <dgm:spPr/>
      <dgm:t>
        <a:bodyPr/>
        <a:lstStyle/>
        <a:p>
          <a:endParaRPr lang="en-US"/>
        </a:p>
      </dgm:t>
    </dgm:pt>
    <dgm:pt modelId="{267E75C7-CE13-4283-AA45-D73527D5984F}" type="sibTrans" cxnId="{26BC7803-F7C2-4076-90AA-358ED728666E}">
      <dgm:prSet/>
      <dgm:spPr/>
      <dgm:t>
        <a:bodyPr/>
        <a:lstStyle/>
        <a:p>
          <a:endParaRPr lang="en-US"/>
        </a:p>
      </dgm:t>
    </dgm:pt>
    <dgm:pt modelId="{0E49EB09-0C57-49B6-A95D-9FD497A2F122}">
      <dgm:prSet/>
      <dgm:spPr/>
      <dgm:t>
        <a:bodyPr/>
        <a:lstStyle/>
        <a:p>
          <a:pPr rtl="0"/>
          <a:r>
            <a:rPr lang="en-US" dirty="0" smtClean="0"/>
            <a:t>Color pickers</a:t>
          </a:r>
          <a:endParaRPr lang="en-US" dirty="0"/>
        </a:p>
      </dgm:t>
    </dgm:pt>
    <dgm:pt modelId="{D637900C-591B-4857-91E9-814BEE62A612}" type="parTrans" cxnId="{B160808A-71CE-4A31-99BC-D69675BB79B8}">
      <dgm:prSet/>
      <dgm:spPr/>
      <dgm:t>
        <a:bodyPr/>
        <a:lstStyle/>
        <a:p>
          <a:endParaRPr lang="en-US"/>
        </a:p>
      </dgm:t>
    </dgm:pt>
    <dgm:pt modelId="{0E2F93F5-E9FB-43FD-8726-9E67EFE1912F}" type="sibTrans" cxnId="{B160808A-71CE-4A31-99BC-D69675BB79B8}">
      <dgm:prSet/>
      <dgm:spPr/>
      <dgm:t>
        <a:bodyPr/>
        <a:lstStyle/>
        <a:p>
          <a:endParaRPr lang="en-US"/>
        </a:p>
      </dgm:t>
    </dgm:pt>
    <dgm:pt modelId="{64FCA778-3117-464C-98B4-E050B18CF986}">
      <dgm:prSet/>
      <dgm:spPr/>
      <dgm:t>
        <a:bodyPr/>
        <a:lstStyle/>
        <a:p>
          <a:pPr rtl="0"/>
          <a:r>
            <a:rPr lang="en-US" dirty="0" smtClean="0"/>
            <a:t>Inspiration</a:t>
          </a:r>
          <a:endParaRPr lang="en-US" dirty="0"/>
        </a:p>
      </dgm:t>
    </dgm:pt>
    <dgm:pt modelId="{922105CE-A4D3-4ADA-8649-5F3BCEBE41C1}" type="parTrans" cxnId="{2E5413FF-A74D-43F7-961F-6C48875FAF19}">
      <dgm:prSet/>
      <dgm:spPr/>
      <dgm:t>
        <a:bodyPr/>
        <a:lstStyle/>
        <a:p>
          <a:endParaRPr lang="en-US"/>
        </a:p>
      </dgm:t>
    </dgm:pt>
    <dgm:pt modelId="{F5464358-AD20-4FB5-82E2-54FD088FDE54}" type="sibTrans" cxnId="{2E5413FF-A74D-43F7-961F-6C48875FAF19}">
      <dgm:prSet/>
      <dgm:spPr/>
      <dgm:t>
        <a:bodyPr/>
        <a:lstStyle/>
        <a:p>
          <a:endParaRPr lang="en-US"/>
        </a:p>
      </dgm:t>
    </dgm:pt>
    <dgm:pt modelId="{5DEF47E7-5204-4644-A0A3-54F4B00E749B}">
      <dgm:prSet/>
      <dgm:spPr/>
      <dgm:t>
        <a:bodyPr/>
        <a:lstStyle/>
        <a:p>
          <a:pPr rtl="0"/>
          <a:endParaRPr lang="en-US" dirty="0"/>
        </a:p>
      </dgm:t>
    </dgm:pt>
    <dgm:pt modelId="{48443EBE-BCF3-42DD-A44F-8790DEBEDA9F}" type="parTrans" cxnId="{DDD6E0D6-61CD-4CD5-A180-B78D25B1FE5D}">
      <dgm:prSet/>
      <dgm:spPr/>
      <dgm:t>
        <a:bodyPr/>
        <a:lstStyle/>
        <a:p>
          <a:endParaRPr lang="en-US"/>
        </a:p>
      </dgm:t>
    </dgm:pt>
    <dgm:pt modelId="{1F1D1BAC-401D-48BD-BE9D-AA49C090E496}" type="sibTrans" cxnId="{DDD6E0D6-61CD-4CD5-A180-B78D25B1FE5D}">
      <dgm:prSet/>
      <dgm:spPr/>
      <dgm:t>
        <a:bodyPr/>
        <a:lstStyle/>
        <a:p>
          <a:endParaRPr lang="en-US"/>
        </a:p>
      </dgm:t>
    </dgm:pt>
    <dgm:pt modelId="{91AA7F7A-9D38-4609-AF56-A11879D2AE00}">
      <dgm:prSet/>
      <dgm:spPr/>
      <dgm:t>
        <a:bodyPr/>
        <a:lstStyle/>
        <a:p>
          <a:pPr rtl="0"/>
          <a:endParaRPr lang="en-US" dirty="0"/>
        </a:p>
      </dgm:t>
    </dgm:pt>
    <dgm:pt modelId="{6B951CF6-5F3F-44DD-AE8D-15DF08C3897C}" type="parTrans" cxnId="{BBE52181-A90E-4FBB-B652-310F74A1FEB6}">
      <dgm:prSet/>
      <dgm:spPr/>
      <dgm:t>
        <a:bodyPr/>
        <a:lstStyle/>
        <a:p>
          <a:endParaRPr lang="en-US"/>
        </a:p>
      </dgm:t>
    </dgm:pt>
    <dgm:pt modelId="{0402695D-406A-4F4E-8C35-EC1E5849DBC4}" type="sibTrans" cxnId="{BBE52181-A90E-4FBB-B652-310F74A1FEB6}">
      <dgm:prSet/>
      <dgm:spPr/>
      <dgm:t>
        <a:bodyPr/>
        <a:lstStyle/>
        <a:p>
          <a:endParaRPr lang="en-US"/>
        </a:p>
      </dgm:t>
    </dgm:pt>
    <dgm:pt modelId="{BCD42EBB-6728-410D-9339-657ADDFA3B7B}" type="pres">
      <dgm:prSet presAssocID="{59A44879-CFF4-4DB7-A8F8-7909FA5C20E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A272D6B-F824-468B-B023-6CAA70ACC4B4}" type="pres">
      <dgm:prSet presAssocID="{3B39C373-6049-48D8-9149-BCD4EE7D0642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E8DAB0-3031-49D3-8C1B-B40173EB4F1C}" type="pres">
      <dgm:prSet presAssocID="{98177DB0-0E5E-4CF4-BFD8-66533C2674F7}" presName="spacer" presStyleCnt="0"/>
      <dgm:spPr/>
    </dgm:pt>
    <dgm:pt modelId="{449026B3-A7EC-41AD-9AA2-7F7358D82737}" type="pres">
      <dgm:prSet presAssocID="{7C4C64E6-FED4-4BB8-869A-A1D9BAB4F803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80F9DC-960F-4C64-AAAB-E253EEB3CA92}" type="pres">
      <dgm:prSet presAssocID="{9192FDF5-1843-40E2-8A58-8789DB0F5520}" presName="spacer" presStyleCnt="0"/>
      <dgm:spPr/>
    </dgm:pt>
    <dgm:pt modelId="{FF2AC27A-1A75-4FC8-AC98-2B6FC5BB0298}" type="pres">
      <dgm:prSet presAssocID="{D22E13D3-4B64-41EB-9EE2-A0E31B509F26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C8A10B-8256-44A0-8903-0072269CFB10}" type="pres">
      <dgm:prSet presAssocID="{267E75C7-CE13-4283-AA45-D73527D5984F}" presName="spacer" presStyleCnt="0"/>
      <dgm:spPr/>
    </dgm:pt>
    <dgm:pt modelId="{E34921E7-B7A7-45FF-98BD-0B3632D3C1DC}" type="pres">
      <dgm:prSet presAssocID="{0E49EB09-0C57-49B6-A95D-9FD497A2F122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8E15D8-EC73-4C10-9668-A23DD18D80CD}" type="pres">
      <dgm:prSet presAssocID="{0E2F93F5-E9FB-43FD-8726-9E67EFE1912F}" presName="spacer" presStyleCnt="0"/>
      <dgm:spPr/>
    </dgm:pt>
    <dgm:pt modelId="{BA03075E-C21D-4D58-B1F8-96BBC26420BC}" type="pres">
      <dgm:prSet presAssocID="{64FCA778-3117-464C-98B4-E050B18CF986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412C13-4855-4980-A0D9-31DFC5299240}" type="pres">
      <dgm:prSet presAssocID="{64FCA778-3117-464C-98B4-E050B18CF986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0E68367-7868-4620-B25A-C6154F3069BB}" type="presOf" srcId="{59A44879-CFF4-4DB7-A8F8-7909FA5C20E8}" destId="{BCD42EBB-6728-410D-9339-657ADDFA3B7B}" srcOrd="0" destOrd="0" presId="urn:microsoft.com/office/officeart/2005/8/layout/vList2"/>
    <dgm:cxn modelId="{8F2CE96B-B5ED-4624-8803-248A4E66EDF1}" type="presOf" srcId="{5DEF47E7-5204-4644-A0A3-54F4B00E749B}" destId="{62412C13-4855-4980-A0D9-31DFC5299240}" srcOrd="0" destOrd="1" presId="urn:microsoft.com/office/officeart/2005/8/layout/vList2"/>
    <dgm:cxn modelId="{B160808A-71CE-4A31-99BC-D69675BB79B8}" srcId="{59A44879-CFF4-4DB7-A8F8-7909FA5C20E8}" destId="{0E49EB09-0C57-49B6-A95D-9FD497A2F122}" srcOrd="3" destOrd="0" parTransId="{D637900C-591B-4857-91E9-814BEE62A612}" sibTransId="{0E2F93F5-E9FB-43FD-8726-9E67EFE1912F}"/>
    <dgm:cxn modelId="{2E5413FF-A74D-43F7-961F-6C48875FAF19}" srcId="{59A44879-CFF4-4DB7-A8F8-7909FA5C20E8}" destId="{64FCA778-3117-464C-98B4-E050B18CF986}" srcOrd="4" destOrd="0" parTransId="{922105CE-A4D3-4ADA-8649-5F3BCEBE41C1}" sibTransId="{F5464358-AD20-4FB5-82E2-54FD088FDE54}"/>
    <dgm:cxn modelId="{FD93834E-893A-4699-8D84-4375BD2DB832}" srcId="{59A44879-CFF4-4DB7-A8F8-7909FA5C20E8}" destId="{3B39C373-6049-48D8-9149-BCD4EE7D0642}" srcOrd="0" destOrd="0" parTransId="{93F304AD-0465-418E-B9FF-44FABE421247}" sibTransId="{98177DB0-0E5E-4CF4-BFD8-66533C2674F7}"/>
    <dgm:cxn modelId="{5B8D8CF3-B9C2-49C2-A322-3881113F045F}" type="presOf" srcId="{3B39C373-6049-48D8-9149-BCD4EE7D0642}" destId="{1A272D6B-F824-468B-B023-6CAA70ACC4B4}" srcOrd="0" destOrd="0" presId="urn:microsoft.com/office/officeart/2005/8/layout/vList2"/>
    <dgm:cxn modelId="{DDD6E0D6-61CD-4CD5-A180-B78D25B1FE5D}" srcId="{64FCA778-3117-464C-98B4-E050B18CF986}" destId="{5DEF47E7-5204-4644-A0A3-54F4B00E749B}" srcOrd="1" destOrd="0" parTransId="{48443EBE-BCF3-42DD-A44F-8790DEBEDA9F}" sibTransId="{1F1D1BAC-401D-48BD-BE9D-AA49C090E496}"/>
    <dgm:cxn modelId="{E2D0CDC9-4AB9-4EFF-A9A0-0F7030A7B793}" srcId="{59A44879-CFF4-4DB7-A8F8-7909FA5C20E8}" destId="{7C4C64E6-FED4-4BB8-869A-A1D9BAB4F803}" srcOrd="1" destOrd="0" parTransId="{5A052AF2-F1B5-4CB2-BD5A-CF43EF541793}" sibTransId="{9192FDF5-1843-40E2-8A58-8789DB0F5520}"/>
    <dgm:cxn modelId="{CE7D5869-082A-4883-A67E-992DFA0E9060}" type="presOf" srcId="{D22E13D3-4B64-41EB-9EE2-A0E31B509F26}" destId="{FF2AC27A-1A75-4FC8-AC98-2B6FC5BB0298}" srcOrd="0" destOrd="0" presId="urn:microsoft.com/office/officeart/2005/8/layout/vList2"/>
    <dgm:cxn modelId="{FDB13C87-B78F-408D-8AD4-27BFFB7EB536}" type="presOf" srcId="{64FCA778-3117-464C-98B4-E050B18CF986}" destId="{BA03075E-C21D-4D58-B1F8-96BBC26420BC}" srcOrd="0" destOrd="0" presId="urn:microsoft.com/office/officeart/2005/8/layout/vList2"/>
    <dgm:cxn modelId="{E791E2A4-0E1B-4350-9C12-D346282A0C79}" type="presOf" srcId="{7C4C64E6-FED4-4BB8-869A-A1D9BAB4F803}" destId="{449026B3-A7EC-41AD-9AA2-7F7358D82737}" srcOrd="0" destOrd="0" presId="urn:microsoft.com/office/officeart/2005/8/layout/vList2"/>
    <dgm:cxn modelId="{2CADD4FC-17EB-4FDD-B439-D128BF6422C9}" type="presOf" srcId="{91AA7F7A-9D38-4609-AF56-A11879D2AE00}" destId="{62412C13-4855-4980-A0D9-31DFC5299240}" srcOrd="0" destOrd="0" presId="urn:microsoft.com/office/officeart/2005/8/layout/vList2"/>
    <dgm:cxn modelId="{26BC7803-F7C2-4076-90AA-358ED728666E}" srcId="{59A44879-CFF4-4DB7-A8F8-7909FA5C20E8}" destId="{D22E13D3-4B64-41EB-9EE2-A0E31B509F26}" srcOrd="2" destOrd="0" parTransId="{774BB93D-AB5A-4F61-A18D-617383A39351}" sibTransId="{267E75C7-CE13-4283-AA45-D73527D5984F}"/>
    <dgm:cxn modelId="{BBE52181-A90E-4FBB-B652-310F74A1FEB6}" srcId="{64FCA778-3117-464C-98B4-E050B18CF986}" destId="{91AA7F7A-9D38-4609-AF56-A11879D2AE00}" srcOrd="0" destOrd="0" parTransId="{6B951CF6-5F3F-44DD-AE8D-15DF08C3897C}" sibTransId="{0402695D-406A-4F4E-8C35-EC1E5849DBC4}"/>
    <dgm:cxn modelId="{444FBF5D-551F-4B4F-9CD8-953DAD167C42}" type="presOf" srcId="{0E49EB09-0C57-49B6-A95D-9FD497A2F122}" destId="{E34921E7-B7A7-45FF-98BD-0B3632D3C1DC}" srcOrd="0" destOrd="0" presId="urn:microsoft.com/office/officeart/2005/8/layout/vList2"/>
    <dgm:cxn modelId="{BF7DB52A-033C-4E3D-8544-891588971A67}" type="presParOf" srcId="{BCD42EBB-6728-410D-9339-657ADDFA3B7B}" destId="{1A272D6B-F824-468B-B023-6CAA70ACC4B4}" srcOrd="0" destOrd="0" presId="urn:microsoft.com/office/officeart/2005/8/layout/vList2"/>
    <dgm:cxn modelId="{8387795D-1111-4BF0-B891-C8865C29766E}" type="presParOf" srcId="{BCD42EBB-6728-410D-9339-657ADDFA3B7B}" destId="{EBE8DAB0-3031-49D3-8C1B-B40173EB4F1C}" srcOrd="1" destOrd="0" presId="urn:microsoft.com/office/officeart/2005/8/layout/vList2"/>
    <dgm:cxn modelId="{5D884BD9-B015-4A99-B37D-3C53F6398CF6}" type="presParOf" srcId="{BCD42EBB-6728-410D-9339-657ADDFA3B7B}" destId="{449026B3-A7EC-41AD-9AA2-7F7358D82737}" srcOrd="2" destOrd="0" presId="urn:microsoft.com/office/officeart/2005/8/layout/vList2"/>
    <dgm:cxn modelId="{378B39DA-957A-4813-892A-481FF732D470}" type="presParOf" srcId="{BCD42EBB-6728-410D-9339-657ADDFA3B7B}" destId="{7180F9DC-960F-4C64-AAAB-E253EEB3CA92}" srcOrd="3" destOrd="0" presId="urn:microsoft.com/office/officeart/2005/8/layout/vList2"/>
    <dgm:cxn modelId="{1219FD4F-B068-42AC-9F1A-56301A180A43}" type="presParOf" srcId="{BCD42EBB-6728-410D-9339-657ADDFA3B7B}" destId="{FF2AC27A-1A75-4FC8-AC98-2B6FC5BB0298}" srcOrd="4" destOrd="0" presId="urn:microsoft.com/office/officeart/2005/8/layout/vList2"/>
    <dgm:cxn modelId="{EE216E01-674A-4C11-98FF-B4DD716254E5}" type="presParOf" srcId="{BCD42EBB-6728-410D-9339-657ADDFA3B7B}" destId="{3CC8A10B-8256-44A0-8903-0072269CFB10}" srcOrd="5" destOrd="0" presId="urn:microsoft.com/office/officeart/2005/8/layout/vList2"/>
    <dgm:cxn modelId="{19D8AB78-CF53-4B3D-9285-0BDADFEF3BED}" type="presParOf" srcId="{BCD42EBB-6728-410D-9339-657ADDFA3B7B}" destId="{E34921E7-B7A7-45FF-98BD-0B3632D3C1DC}" srcOrd="6" destOrd="0" presId="urn:microsoft.com/office/officeart/2005/8/layout/vList2"/>
    <dgm:cxn modelId="{2EE6D972-0C3A-4C2C-9D27-FBAB3714DE8C}" type="presParOf" srcId="{BCD42EBB-6728-410D-9339-657ADDFA3B7B}" destId="{588E15D8-EC73-4C10-9668-A23DD18D80CD}" srcOrd="7" destOrd="0" presId="urn:microsoft.com/office/officeart/2005/8/layout/vList2"/>
    <dgm:cxn modelId="{9D10D3C8-3E14-4775-BC44-A654160A38FE}" type="presParOf" srcId="{BCD42EBB-6728-410D-9339-657ADDFA3B7B}" destId="{BA03075E-C21D-4D58-B1F8-96BBC26420BC}" srcOrd="8" destOrd="0" presId="urn:microsoft.com/office/officeart/2005/8/layout/vList2"/>
    <dgm:cxn modelId="{1937B3C8-218F-4202-B028-DBD221C58FFD}" type="presParOf" srcId="{BCD42EBB-6728-410D-9339-657ADDFA3B7B}" destId="{62412C13-4855-4980-A0D9-31DFC5299240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259605-CDC3-4483-A404-6A8981F15B53}" type="doc">
      <dgm:prSet loTypeId="urn:microsoft.com/office/officeart/2005/8/layout/cycle2" loCatId="cycle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FD544C56-02E5-4523-BC81-D60BD78FA4BC}">
      <dgm:prSet/>
      <dgm:spPr/>
      <dgm:t>
        <a:bodyPr/>
        <a:lstStyle/>
        <a:p>
          <a:pPr rtl="0"/>
          <a:r>
            <a:rPr lang="en-US" smtClean="0"/>
            <a:t>CHEAT!</a:t>
          </a:r>
          <a:endParaRPr lang="en-US"/>
        </a:p>
      </dgm:t>
    </dgm:pt>
    <dgm:pt modelId="{5AF57B98-2548-4609-A010-9280EDBA7804}" type="parTrans" cxnId="{4C8F48F5-2D32-44A1-B25B-DEF2A720E8E2}">
      <dgm:prSet/>
      <dgm:spPr/>
      <dgm:t>
        <a:bodyPr/>
        <a:lstStyle/>
        <a:p>
          <a:endParaRPr lang="en-US"/>
        </a:p>
      </dgm:t>
    </dgm:pt>
    <dgm:pt modelId="{B8C1F5D2-74F9-4B26-8A17-BCABB46E8CC7}" type="sibTrans" cxnId="{4C8F48F5-2D32-44A1-B25B-DEF2A720E8E2}">
      <dgm:prSet/>
      <dgm:spPr/>
      <dgm:t>
        <a:bodyPr/>
        <a:lstStyle/>
        <a:p>
          <a:endParaRPr lang="en-US"/>
        </a:p>
      </dgm:t>
    </dgm:pt>
    <dgm:pt modelId="{320824DA-51C3-4231-A069-77803F56DD58}" type="pres">
      <dgm:prSet presAssocID="{20259605-CDC3-4483-A404-6A8981F15B5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95087D5-5A64-43BD-9869-B6FDFD855F50}" type="pres">
      <dgm:prSet presAssocID="{FD544C56-02E5-4523-BC81-D60BD78FA4BC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7B5A66-7825-4F3F-82E3-BAD23FCD339D}" type="presOf" srcId="{FD544C56-02E5-4523-BC81-D60BD78FA4BC}" destId="{095087D5-5A64-43BD-9869-B6FDFD855F50}" srcOrd="0" destOrd="0" presId="urn:microsoft.com/office/officeart/2005/8/layout/cycle2"/>
    <dgm:cxn modelId="{E8EF112A-2171-49FF-B86A-711CD87DD344}" type="presOf" srcId="{20259605-CDC3-4483-A404-6A8981F15B53}" destId="{320824DA-51C3-4231-A069-77803F56DD58}" srcOrd="0" destOrd="0" presId="urn:microsoft.com/office/officeart/2005/8/layout/cycle2"/>
    <dgm:cxn modelId="{4C8F48F5-2D32-44A1-B25B-DEF2A720E8E2}" srcId="{20259605-CDC3-4483-A404-6A8981F15B53}" destId="{FD544C56-02E5-4523-BC81-D60BD78FA4BC}" srcOrd="0" destOrd="0" parTransId="{5AF57B98-2548-4609-A010-9280EDBA7804}" sibTransId="{B8C1F5D2-74F9-4B26-8A17-BCABB46E8CC7}"/>
    <dgm:cxn modelId="{4A103BDF-3C15-459F-9DD7-43D2D1940A3E}" type="presParOf" srcId="{320824DA-51C3-4231-A069-77803F56DD58}" destId="{095087D5-5A64-43BD-9869-B6FDFD855F50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9A44879-CFF4-4DB7-A8F8-7909FA5C20E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39C373-6049-48D8-9149-BCD4EE7D0642}">
      <dgm:prSet custT="1"/>
      <dgm:spPr/>
      <dgm:t>
        <a:bodyPr/>
        <a:lstStyle/>
        <a:p>
          <a:pPr rtl="0"/>
          <a:r>
            <a:rPr lang="en-US" sz="2000" dirty="0" smtClean="0"/>
            <a:t>Bootstrap</a:t>
          </a:r>
          <a:endParaRPr lang="en-US" sz="2000" dirty="0"/>
        </a:p>
      </dgm:t>
    </dgm:pt>
    <dgm:pt modelId="{93F304AD-0465-418E-B9FF-44FABE421247}" type="parTrans" cxnId="{FD93834E-893A-4699-8D84-4375BD2DB832}">
      <dgm:prSet/>
      <dgm:spPr/>
      <dgm:t>
        <a:bodyPr/>
        <a:lstStyle/>
        <a:p>
          <a:endParaRPr lang="en-US" sz="2000"/>
        </a:p>
      </dgm:t>
    </dgm:pt>
    <dgm:pt modelId="{98177DB0-0E5E-4CF4-BFD8-66533C2674F7}" type="sibTrans" cxnId="{FD93834E-893A-4699-8D84-4375BD2DB832}">
      <dgm:prSet/>
      <dgm:spPr/>
      <dgm:t>
        <a:bodyPr/>
        <a:lstStyle/>
        <a:p>
          <a:endParaRPr lang="en-US" sz="2000"/>
        </a:p>
      </dgm:t>
    </dgm:pt>
    <dgm:pt modelId="{17F92437-C2F6-471B-AF59-075B69950865}">
      <dgm:prSet custT="1"/>
      <dgm:spPr/>
      <dgm:t>
        <a:bodyPr/>
        <a:lstStyle/>
        <a:p>
          <a:pPr rtl="0"/>
          <a:r>
            <a:rPr lang="en-US" sz="1600" dirty="0" smtClean="0"/>
            <a:t>HUGE community</a:t>
          </a:r>
          <a:endParaRPr lang="en-US" sz="1600" dirty="0"/>
        </a:p>
      </dgm:t>
    </dgm:pt>
    <dgm:pt modelId="{10EB3E37-13A7-4804-8AA7-581F1206C22E}" type="parTrans" cxnId="{F732A1D8-2B0A-4481-89C9-FC995F7CE262}">
      <dgm:prSet/>
      <dgm:spPr/>
      <dgm:t>
        <a:bodyPr/>
        <a:lstStyle/>
        <a:p>
          <a:endParaRPr lang="en-US" sz="2000"/>
        </a:p>
      </dgm:t>
    </dgm:pt>
    <dgm:pt modelId="{F65E438A-9301-4D02-B44A-51C84C5B34A6}" type="sibTrans" cxnId="{F732A1D8-2B0A-4481-89C9-FC995F7CE262}">
      <dgm:prSet/>
      <dgm:spPr/>
      <dgm:t>
        <a:bodyPr/>
        <a:lstStyle/>
        <a:p>
          <a:endParaRPr lang="en-US" sz="2000"/>
        </a:p>
      </dgm:t>
    </dgm:pt>
    <dgm:pt modelId="{7C4C64E6-FED4-4BB8-869A-A1D9BAB4F803}">
      <dgm:prSet custT="1"/>
      <dgm:spPr>
        <a:solidFill>
          <a:schemeClr val="bg1"/>
        </a:solidFill>
      </dgm:spPr>
      <dgm:t>
        <a:bodyPr/>
        <a:lstStyle/>
        <a:p>
          <a:pPr rtl="0"/>
          <a:endParaRPr lang="en-US" sz="2000" dirty="0"/>
        </a:p>
      </dgm:t>
    </dgm:pt>
    <dgm:pt modelId="{5A052AF2-F1B5-4CB2-BD5A-CF43EF541793}" type="parTrans" cxnId="{E2D0CDC9-4AB9-4EFF-A9A0-0F7030A7B793}">
      <dgm:prSet/>
      <dgm:spPr/>
      <dgm:t>
        <a:bodyPr/>
        <a:lstStyle/>
        <a:p>
          <a:endParaRPr lang="en-US" sz="2000"/>
        </a:p>
      </dgm:t>
    </dgm:pt>
    <dgm:pt modelId="{9192FDF5-1843-40E2-8A58-8789DB0F5520}" type="sibTrans" cxnId="{E2D0CDC9-4AB9-4EFF-A9A0-0F7030A7B793}">
      <dgm:prSet/>
      <dgm:spPr/>
      <dgm:t>
        <a:bodyPr/>
        <a:lstStyle/>
        <a:p>
          <a:endParaRPr lang="en-US" sz="2000"/>
        </a:p>
      </dgm:t>
    </dgm:pt>
    <dgm:pt modelId="{D22E13D3-4B64-41EB-9EE2-A0E31B509F26}">
      <dgm:prSet custT="1"/>
      <dgm:spPr>
        <a:solidFill>
          <a:schemeClr val="bg1"/>
        </a:solidFill>
      </dgm:spPr>
      <dgm:t>
        <a:bodyPr/>
        <a:lstStyle/>
        <a:p>
          <a:pPr rtl="0"/>
          <a:endParaRPr lang="en-US" sz="2000" dirty="0"/>
        </a:p>
      </dgm:t>
    </dgm:pt>
    <dgm:pt modelId="{774BB93D-AB5A-4F61-A18D-617383A39351}" type="parTrans" cxnId="{26BC7803-F7C2-4076-90AA-358ED728666E}">
      <dgm:prSet/>
      <dgm:spPr/>
      <dgm:t>
        <a:bodyPr/>
        <a:lstStyle/>
        <a:p>
          <a:endParaRPr lang="en-US" sz="2000"/>
        </a:p>
      </dgm:t>
    </dgm:pt>
    <dgm:pt modelId="{267E75C7-CE13-4283-AA45-D73527D5984F}" type="sibTrans" cxnId="{26BC7803-F7C2-4076-90AA-358ED728666E}">
      <dgm:prSet/>
      <dgm:spPr/>
      <dgm:t>
        <a:bodyPr/>
        <a:lstStyle/>
        <a:p>
          <a:endParaRPr lang="en-US" sz="2000"/>
        </a:p>
      </dgm:t>
    </dgm:pt>
    <dgm:pt modelId="{C2E66CF9-6B6E-4079-BA30-68D4D872AB81}">
      <dgm:prSet custT="1"/>
      <dgm:spPr/>
      <dgm:t>
        <a:bodyPr/>
        <a:lstStyle/>
        <a:p>
          <a:pPr rtl="0"/>
          <a:r>
            <a:rPr lang="en-US" sz="1600" dirty="0" smtClean="0"/>
            <a:t>Many things “just work” with it</a:t>
          </a:r>
          <a:endParaRPr lang="en-US" sz="1600" dirty="0"/>
        </a:p>
      </dgm:t>
    </dgm:pt>
    <dgm:pt modelId="{E8ADCD9A-E2E0-41B5-A787-B094614DB69A}" type="parTrans" cxnId="{00CD7937-0B4F-428C-B163-876A129B1E97}">
      <dgm:prSet/>
      <dgm:spPr/>
      <dgm:t>
        <a:bodyPr/>
        <a:lstStyle/>
        <a:p>
          <a:endParaRPr lang="en-US" sz="2000"/>
        </a:p>
      </dgm:t>
    </dgm:pt>
    <dgm:pt modelId="{39B133D0-B894-48C8-961F-6E14BB7015A1}" type="sibTrans" cxnId="{00CD7937-0B4F-428C-B163-876A129B1E97}">
      <dgm:prSet/>
      <dgm:spPr/>
      <dgm:t>
        <a:bodyPr/>
        <a:lstStyle/>
        <a:p>
          <a:endParaRPr lang="en-US" sz="2000"/>
        </a:p>
      </dgm:t>
    </dgm:pt>
    <dgm:pt modelId="{5134C320-D62A-44AA-B2A3-14576FB70B76}">
      <dgm:prSet custT="1"/>
      <dgm:spPr/>
      <dgm:t>
        <a:bodyPr/>
        <a:lstStyle/>
        <a:p>
          <a:pPr rtl="0"/>
          <a:r>
            <a:rPr lang="en-US" sz="1600" dirty="0" smtClean="0"/>
            <a:t>Responsive!</a:t>
          </a:r>
          <a:endParaRPr lang="en-US" sz="1600" dirty="0"/>
        </a:p>
      </dgm:t>
    </dgm:pt>
    <dgm:pt modelId="{63FC24DB-0CAB-4B81-A344-162900B48C67}" type="parTrans" cxnId="{65B4E65B-B287-4FF1-B34C-F95A29709D9F}">
      <dgm:prSet/>
      <dgm:spPr/>
      <dgm:t>
        <a:bodyPr/>
        <a:lstStyle/>
        <a:p>
          <a:endParaRPr lang="en-US" sz="2000"/>
        </a:p>
      </dgm:t>
    </dgm:pt>
    <dgm:pt modelId="{0D38429E-BDAC-40F0-BF96-1328772BC1FF}" type="sibTrans" cxnId="{65B4E65B-B287-4FF1-B34C-F95A29709D9F}">
      <dgm:prSet/>
      <dgm:spPr/>
      <dgm:t>
        <a:bodyPr/>
        <a:lstStyle/>
        <a:p>
          <a:endParaRPr lang="en-US" sz="2000"/>
        </a:p>
      </dgm:t>
    </dgm:pt>
    <dgm:pt modelId="{1048D984-4EF4-49A5-8E14-88C14CFBDDBF}">
      <dgm:prSet custT="1"/>
      <dgm:spPr>
        <a:solidFill>
          <a:schemeClr val="bg1"/>
        </a:solidFill>
      </dgm:spPr>
      <dgm:t>
        <a:bodyPr/>
        <a:lstStyle/>
        <a:p>
          <a:pPr rtl="0"/>
          <a:endParaRPr lang="en-US" sz="2000" dirty="0"/>
        </a:p>
      </dgm:t>
    </dgm:pt>
    <dgm:pt modelId="{3CE38E23-31C2-4AC0-A0CF-6B90078ABE80}" type="parTrans" cxnId="{7C0DA90D-0173-4E50-B804-B256789BF290}">
      <dgm:prSet/>
      <dgm:spPr/>
      <dgm:t>
        <a:bodyPr/>
        <a:lstStyle/>
        <a:p>
          <a:endParaRPr lang="en-US" sz="2000"/>
        </a:p>
      </dgm:t>
    </dgm:pt>
    <dgm:pt modelId="{512ABE86-5F5A-47CA-8720-C2AFDC8A8171}" type="sibTrans" cxnId="{7C0DA90D-0173-4E50-B804-B256789BF290}">
      <dgm:prSet/>
      <dgm:spPr/>
      <dgm:t>
        <a:bodyPr/>
        <a:lstStyle/>
        <a:p>
          <a:endParaRPr lang="en-US" sz="2000"/>
        </a:p>
      </dgm:t>
    </dgm:pt>
    <dgm:pt modelId="{E0AC7FD5-85C4-453B-9288-3F0AD1784284}">
      <dgm:prSet custT="1"/>
      <dgm:spPr>
        <a:solidFill>
          <a:schemeClr val="bg1"/>
        </a:solidFill>
      </dgm:spPr>
      <dgm:t>
        <a:bodyPr/>
        <a:lstStyle/>
        <a:p>
          <a:pPr rtl="0"/>
          <a:endParaRPr lang="en-US" sz="2000" dirty="0"/>
        </a:p>
      </dgm:t>
    </dgm:pt>
    <dgm:pt modelId="{5C4D6D98-C914-427E-A7E3-43C873413A73}" type="parTrans" cxnId="{269349C8-575A-4E5F-BC30-BF68E7871BEA}">
      <dgm:prSet/>
      <dgm:spPr/>
      <dgm:t>
        <a:bodyPr/>
        <a:lstStyle/>
        <a:p>
          <a:endParaRPr lang="en-US" sz="2000"/>
        </a:p>
      </dgm:t>
    </dgm:pt>
    <dgm:pt modelId="{4038C108-8195-4F18-B800-72F14D2E1E6D}" type="sibTrans" cxnId="{269349C8-575A-4E5F-BC30-BF68E7871BEA}">
      <dgm:prSet/>
      <dgm:spPr/>
      <dgm:t>
        <a:bodyPr/>
        <a:lstStyle/>
        <a:p>
          <a:endParaRPr lang="en-US" sz="2000"/>
        </a:p>
      </dgm:t>
    </dgm:pt>
    <dgm:pt modelId="{BCD42EBB-6728-410D-9339-657ADDFA3B7B}" type="pres">
      <dgm:prSet presAssocID="{59A44879-CFF4-4DB7-A8F8-7909FA5C20E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A272D6B-F824-468B-B023-6CAA70ACC4B4}" type="pres">
      <dgm:prSet presAssocID="{3B39C373-6049-48D8-9149-BCD4EE7D0642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0E1639-7872-48E2-9EB8-CB890A37F406}" type="pres">
      <dgm:prSet presAssocID="{3B39C373-6049-48D8-9149-BCD4EE7D0642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9026B3-A7EC-41AD-9AA2-7F7358D82737}" type="pres">
      <dgm:prSet presAssocID="{7C4C64E6-FED4-4BB8-869A-A1D9BAB4F803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80F9DC-960F-4C64-AAAB-E253EEB3CA92}" type="pres">
      <dgm:prSet presAssocID="{9192FDF5-1843-40E2-8A58-8789DB0F5520}" presName="spacer" presStyleCnt="0"/>
      <dgm:spPr/>
    </dgm:pt>
    <dgm:pt modelId="{22138038-527B-4AF5-B6AA-FF9163226667}" type="pres">
      <dgm:prSet presAssocID="{1048D984-4EF4-49A5-8E14-88C14CFBDDBF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F16E63-D167-4E23-B92F-6E822A4236D4}" type="pres">
      <dgm:prSet presAssocID="{512ABE86-5F5A-47CA-8720-C2AFDC8A8171}" presName="spacer" presStyleCnt="0"/>
      <dgm:spPr/>
    </dgm:pt>
    <dgm:pt modelId="{1284957F-CF43-4128-97BC-3B965C61C96F}" type="pres">
      <dgm:prSet presAssocID="{E0AC7FD5-85C4-453B-9288-3F0AD1784284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2974CA-32A4-4252-B7B7-68E105451BF2}" type="pres">
      <dgm:prSet presAssocID="{4038C108-8195-4F18-B800-72F14D2E1E6D}" presName="spacer" presStyleCnt="0"/>
      <dgm:spPr/>
    </dgm:pt>
    <dgm:pt modelId="{FF2AC27A-1A75-4FC8-AC98-2B6FC5BB0298}" type="pres">
      <dgm:prSet presAssocID="{D22E13D3-4B64-41EB-9EE2-A0E31B509F26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C643461-2735-45DD-AFD9-3F5F8E14E9A1}" type="presOf" srcId="{1048D984-4EF4-49A5-8E14-88C14CFBDDBF}" destId="{22138038-527B-4AF5-B6AA-FF9163226667}" srcOrd="0" destOrd="0" presId="urn:microsoft.com/office/officeart/2005/8/layout/vList2"/>
    <dgm:cxn modelId="{9C993BC9-B8B4-4524-9AE4-CBA943CC214B}" type="presOf" srcId="{3B39C373-6049-48D8-9149-BCD4EE7D0642}" destId="{1A272D6B-F824-468B-B023-6CAA70ACC4B4}" srcOrd="0" destOrd="0" presId="urn:microsoft.com/office/officeart/2005/8/layout/vList2"/>
    <dgm:cxn modelId="{F732A1D8-2B0A-4481-89C9-FC995F7CE262}" srcId="{3B39C373-6049-48D8-9149-BCD4EE7D0642}" destId="{17F92437-C2F6-471B-AF59-075B69950865}" srcOrd="0" destOrd="0" parTransId="{10EB3E37-13A7-4804-8AA7-581F1206C22E}" sibTransId="{F65E438A-9301-4D02-B44A-51C84C5B34A6}"/>
    <dgm:cxn modelId="{FD93834E-893A-4699-8D84-4375BD2DB832}" srcId="{59A44879-CFF4-4DB7-A8F8-7909FA5C20E8}" destId="{3B39C373-6049-48D8-9149-BCD4EE7D0642}" srcOrd="0" destOrd="0" parTransId="{93F304AD-0465-418E-B9FF-44FABE421247}" sibTransId="{98177DB0-0E5E-4CF4-BFD8-66533C2674F7}"/>
    <dgm:cxn modelId="{65B4E65B-B287-4FF1-B34C-F95A29709D9F}" srcId="{3B39C373-6049-48D8-9149-BCD4EE7D0642}" destId="{5134C320-D62A-44AA-B2A3-14576FB70B76}" srcOrd="2" destOrd="0" parTransId="{63FC24DB-0CAB-4B81-A344-162900B48C67}" sibTransId="{0D38429E-BDAC-40F0-BF96-1328772BC1FF}"/>
    <dgm:cxn modelId="{E2D0CDC9-4AB9-4EFF-A9A0-0F7030A7B793}" srcId="{59A44879-CFF4-4DB7-A8F8-7909FA5C20E8}" destId="{7C4C64E6-FED4-4BB8-869A-A1D9BAB4F803}" srcOrd="1" destOrd="0" parTransId="{5A052AF2-F1B5-4CB2-BD5A-CF43EF541793}" sibTransId="{9192FDF5-1843-40E2-8A58-8789DB0F5520}"/>
    <dgm:cxn modelId="{19E173C5-B4A9-415D-B06D-4BA1741978BE}" type="presOf" srcId="{D22E13D3-4B64-41EB-9EE2-A0E31B509F26}" destId="{FF2AC27A-1A75-4FC8-AC98-2B6FC5BB0298}" srcOrd="0" destOrd="0" presId="urn:microsoft.com/office/officeart/2005/8/layout/vList2"/>
    <dgm:cxn modelId="{5D9BB7D3-FCBE-4E66-87C2-FE1135837DE4}" type="presOf" srcId="{C2E66CF9-6B6E-4079-BA30-68D4D872AB81}" destId="{E30E1639-7872-48E2-9EB8-CB890A37F406}" srcOrd="0" destOrd="1" presId="urn:microsoft.com/office/officeart/2005/8/layout/vList2"/>
    <dgm:cxn modelId="{7C0DA90D-0173-4E50-B804-B256789BF290}" srcId="{59A44879-CFF4-4DB7-A8F8-7909FA5C20E8}" destId="{1048D984-4EF4-49A5-8E14-88C14CFBDDBF}" srcOrd="2" destOrd="0" parTransId="{3CE38E23-31C2-4AC0-A0CF-6B90078ABE80}" sibTransId="{512ABE86-5F5A-47CA-8720-C2AFDC8A8171}"/>
    <dgm:cxn modelId="{00CD7937-0B4F-428C-B163-876A129B1E97}" srcId="{3B39C373-6049-48D8-9149-BCD4EE7D0642}" destId="{C2E66CF9-6B6E-4079-BA30-68D4D872AB81}" srcOrd="1" destOrd="0" parTransId="{E8ADCD9A-E2E0-41B5-A787-B094614DB69A}" sibTransId="{39B133D0-B894-48C8-961F-6E14BB7015A1}"/>
    <dgm:cxn modelId="{7E9C17D0-4349-4644-AD35-77C73F9ED2F3}" type="presOf" srcId="{7C4C64E6-FED4-4BB8-869A-A1D9BAB4F803}" destId="{449026B3-A7EC-41AD-9AA2-7F7358D82737}" srcOrd="0" destOrd="0" presId="urn:microsoft.com/office/officeart/2005/8/layout/vList2"/>
    <dgm:cxn modelId="{269349C8-575A-4E5F-BC30-BF68E7871BEA}" srcId="{59A44879-CFF4-4DB7-A8F8-7909FA5C20E8}" destId="{E0AC7FD5-85C4-453B-9288-3F0AD1784284}" srcOrd="3" destOrd="0" parTransId="{5C4D6D98-C914-427E-A7E3-43C873413A73}" sibTransId="{4038C108-8195-4F18-B800-72F14D2E1E6D}"/>
    <dgm:cxn modelId="{A628C45C-3DDC-44D4-B159-B4988D450597}" type="presOf" srcId="{E0AC7FD5-85C4-453B-9288-3F0AD1784284}" destId="{1284957F-CF43-4128-97BC-3B965C61C96F}" srcOrd="0" destOrd="0" presId="urn:microsoft.com/office/officeart/2005/8/layout/vList2"/>
    <dgm:cxn modelId="{D189E6A1-0181-4781-BB45-D19A3D1903FD}" type="presOf" srcId="{17F92437-C2F6-471B-AF59-075B69950865}" destId="{E30E1639-7872-48E2-9EB8-CB890A37F406}" srcOrd="0" destOrd="0" presId="urn:microsoft.com/office/officeart/2005/8/layout/vList2"/>
    <dgm:cxn modelId="{26BC7803-F7C2-4076-90AA-358ED728666E}" srcId="{59A44879-CFF4-4DB7-A8F8-7909FA5C20E8}" destId="{D22E13D3-4B64-41EB-9EE2-A0E31B509F26}" srcOrd="4" destOrd="0" parTransId="{774BB93D-AB5A-4F61-A18D-617383A39351}" sibTransId="{267E75C7-CE13-4283-AA45-D73527D5984F}"/>
    <dgm:cxn modelId="{A713F3C4-34AE-4DD6-8AAD-B06F869DD13F}" type="presOf" srcId="{5134C320-D62A-44AA-B2A3-14576FB70B76}" destId="{E30E1639-7872-48E2-9EB8-CB890A37F406}" srcOrd="0" destOrd="2" presId="urn:microsoft.com/office/officeart/2005/8/layout/vList2"/>
    <dgm:cxn modelId="{25DD316F-CD7B-40DC-AFAA-EEAEB3D66C3C}" type="presOf" srcId="{59A44879-CFF4-4DB7-A8F8-7909FA5C20E8}" destId="{BCD42EBB-6728-410D-9339-657ADDFA3B7B}" srcOrd="0" destOrd="0" presId="urn:microsoft.com/office/officeart/2005/8/layout/vList2"/>
    <dgm:cxn modelId="{4A18257C-857E-47EE-8AE8-42C1D257C873}" type="presParOf" srcId="{BCD42EBB-6728-410D-9339-657ADDFA3B7B}" destId="{1A272D6B-F824-468B-B023-6CAA70ACC4B4}" srcOrd="0" destOrd="0" presId="urn:microsoft.com/office/officeart/2005/8/layout/vList2"/>
    <dgm:cxn modelId="{33F61866-7171-4680-A64F-F0F82559BDE6}" type="presParOf" srcId="{BCD42EBB-6728-410D-9339-657ADDFA3B7B}" destId="{E30E1639-7872-48E2-9EB8-CB890A37F406}" srcOrd="1" destOrd="0" presId="urn:microsoft.com/office/officeart/2005/8/layout/vList2"/>
    <dgm:cxn modelId="{2C5C7782-8588-4C85-A1EB-68209D7D23B1}" type="presParOf" srcId="{BCD42EBB-6728-410D-9339-657ADDFA3B7B}" destId="{449026B3-A7EC-41AD-9AA2-7F7358D82737}" srcOrd="2" destOrd="0" presId="urn:microsoft.com/office/officeart/2005/8/layout/vList2"/>
    <dgm:cxn modelId="{814BB85E-C33F-4E0B-B357-4785868B8729}" type="presParOf" srcId="{BCD42EBB-6728-410D-9339-657ADDFA3B7B}" destId="{7180F9DC-960F-4C64-AAAB-E253EEB3CA92}" srcOrd="3" destOrd="0" presId="urn:microsoft.com/office/officeart/2005/8/layout/vList2"/>
    <dgm:cxn modelId="{44DBFFEF-9369-44C5-B534-DD99FBF48590}" type="presParOf" srcId="{BCD42EBB-6728-410D-9339-657ADDFA3B7B}" destId="{22138038-527B-4AF5-B6AA-FF9163226667}" srcOrd="4" destOrd="0" presId="urn:microsoft.com/office/officeart/2005/8/layout/vList2"/>
    <dgm:cxn modelId="{E8A2049D-B1FA-4538-A9A3-E38CDEF2A645}" type="presParOf" srcId="{BCD42EBB-6728-410D-9339-657ADDFA3B7B}" destId="{60F16E63-D167-4E23-B92F-6E822A4236D4}" srcOrd="5" destOrd="0" presId="urn:microsoft.com/office/officeart/2005/8/layout/vList2"/>
    <dgm:cxn modelId="{C0DB0101-DE97-4760-8ECE-776CE33AB957}" type="presParOf" srcId="{BCD42EBB-6728-410D-9339-657ADDFA3B7B}" destId="{1284957F-CF43-4128-97BC-3B965C61C96F}" srcOrd="6" destOrd="0" presId="urn:microsoft.com/office/officeart/2005/8/layout/vList2"/>
    <dgm:cxn modelId="{62E67DF0-B978-4B56-86B6-A1A30518EBA0}" type="presParOf" srcId="{BCD42EBB-6728-410D-9339-657ADDFA3B7B}" destId="{C12974CA-32A4-4252-B7B7-68E105451BF2}" srcOrd="7" destOrd="0" presId="urn:microsoft.com/office/officeart/2005/8/layout/vList2"/>
    <dgm:cxn modelId="{22E9332D-6712-40AB-9063-3090AA9F39E4}" type="presParOf" srcId="{BCD42EBB-6728-410D-9339-657ADDFA3B7B}" destId="{FF2AC27A-1A75-4FC8-AC98-2B6FC5BB029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9A44879-CFF4-4DB7-A8F8-7909FA5C20E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39C373-6049-48D8-9149-BCD4EE7D0642}">
      <dgm:prSet custT="1"/>
      <dgm:spPr/>
      <dgm:t>
        <a:bodyPr/>
        <a:lstStyle/>
        <a:p>
          <a:pPr rtl="0"/>
          <a:r>
            <a:rPr lang="en-US" sz="2000" dirty="0" smtClean="0"/>
            <a:t>Bootstrap</a:t>
          </a:r>
          <a:endParaRPr lang="en-US" sz="2000" dirty="0"/>
        </a:p>
      </dgm:t>
    </dgm:pt>
    <dgm:pt modelId="{93F304AD-0465-418E-B9FF-44FABE421247}" type="parTrans" cxnId="{FD93834E-893A-4699-8D84-4375BD2DB832}">
      <dgm:prSet/>
      <dgm:spPr/>
      <dgm:t>
        <a:bodyPr/>
        <a:lstStyle/>
        <a:p>
          <a:endParaRPr lang="en-US" sz="2000"/>
        </a:p>
      </dgm:t>
    </dgm:pt>
    <dgm:pt modelId="{98177DB0-0E5E-4CF4-BFD8-66533C2674F7}" type="sibTrans" cxnId="{FD93834E-893A-4699-8D84-4375BD2DB832}">
      <dgm:prSet/>
      <dgm:spPr/>
      <dgm:t>
        <a:bodyPr/>
        <a:lstStyle/>
        <a:p>
          <a:endParaRPr lang="en-US" sz="2000"/>
        </a:p>
      </dgm:t>
    </dgm:pt>
    <dgm:pt modelId="{7C4C64E6-FED4-4BB8-869A-A1D9BAB4F803}">
      <dgm:prSet custT="1"/>
      <dgm:spPr/>
      <dgm:t>
        <a:bodyPr/>
        <a:lstStyle/>
        <a:p>
          <a:pPr rtl="0"/>
          <a:r>
            <a:rPr lang="en-US" sz="2000" dirty="0" smtClean="0"/>
            <a:t>Pre-built themes</a:t>
          </a:r>
          <a:endParaRPr lang="en-US" sz="2000" dirty="0"/>
        </a:p>
      </dgm:t>
    </dgm:pt>
    <dgm:pt modelId="{5A052AF2-F1B5-4CB2-BD5A-CF43EF541793}" type="parTrans" cxnId="{E2D0CDC9-4AB9-4EFF-A9A0-0F7030A7B793}">
      <dgm:prSet/>
      <dgm:spPr/>
      <dgm:t>
        <a:bodyPr/>
        <a:lstStyle/>
        <a:p>
          <a:endParaRPr lang="en-US" sz="2000"/>
        </a:p>
      </dgm:t>
    </dgm:pt>
    <dgm:pt modelId="{9192FDF5-1843-40E2-8A58-8789DB0F5520}" type="sibTrans" cxnId="{E2D0CDC9-4AB9-4EFF-A9A0-0F7030A7B793}">
      <dgm:prSet/>
      <dgm:spPr/>
      <dgm:t>
        <a:bodyPr/>
        <a:lstStyle/>
        <a:p>
          <a:endParaRPr lang="en-US" sz="2000"/>
        </a:p>
      </dgm:t>
    </dgm:pt>
    <dgm:pt modelId="{D22E13D3-4B64-41EB-9EE2-A0E31B509F26}">
      <dgm:prSet custT="1"/>
      <dgm:spPr>
        <a:solidFill>
          <a:schemeClr val="bg1"/>
        </a:solidFill>
      </dgm:spPr>
      <dgm:t>
        <a:bodyPr/>
        <a:lstStyle/>
        <a:p>
          <a:pPr rtl="0"/>
          <a:endParaRPr lang="en-US" sz="2000" dirty="0"/>
        </a:p>
      </dgm:t>
    </dgm:pt>
    <dgm:pt modelId="{774BB93D-AB5A-4F61-A18D-617383A39351}" type="parTrans" cxnId="{26BC7803-F7C2-4076-90AA-358ED728666E}">
      <dgm:prSet/>
      <dgm:spPr/>
      <dgm:t>
        <a:bodyPr/>
        <a:lstStyle/>
        <a:p>
          <a:endParaRPr lang="en-US" sz="2000"/>
        </a:p>
      </dgm:t>
    </dgm:pt>
    <dgm:pt modelId="{267E75C7-CE13-4283-AA45-D73527D5984F}" type="sibTrans" cxnId="{26BC7803-F7C2-4076-90AA-358ED728666E}">
      <dgm:prSet/>
      <dgm:spPr/>
      <dgm:t>
        <a:bodyPr/>
        <a:lstStyle/>
        <a:p>
          <a:endParaRPr lang="en-US" sz="2000"/>
        </a:p>
      </dgm:t>
    </dgm:pt>
    <dgm:pt modelId="{D36A9077-FB70-41B5-BB5B-E98AD12CE47E}">
      <dgm:prSet custT="1"/>
      <dgm:spPr/>
      <dgm:t>
        <a:bodyPr/>
        <a:lstStyle/>
        <a:p>
          <a:pPr rtl="0"/>
          <a:r>
            <a:rPr lang="en-US" sz="1600" dirty="0" smtClean="0"/>
            <a:t>Lots of great </a:t>
          </a:r>
          <a:r>
            <a:rPr lang="en-US" sz="1600" i="1" dirty="0" smtClean="0"/>
            <a:t>free</a:t>
          </a:r>
          <a:r>
            <a:rPr lang="en-US" sz="1600" dirty="0" smtClean="0"/>
            <a:t> ones</a:t>
          </a:r>
          <a:endParaRPr lang="en-US" sz="1600" dirty="0"/>
        </a:p>
      </dgm:t>
    </dgm:pt>
    <dgm:pt modelId="{01398D80-70F2-4DF0-A503-C21AC526B60F}" type="parTrans" cxnId="{648F8D90-80DD-475B-8613-B7CE80263AE0}">
      <dgm:prSet/>
      <dgm:spPr/>
      <dgm:t>
        <a:bodyPr/>
        <a:lstStyle/>
        <a:p>
          <a:endParaRPr lang="en-US" sz="2000"/>
        </a:p>
      </dgm:t>
    </dgm:pt>
    <dgm:pt modelId="{EE43A415-92BB-41AC-BFF2-598A71DC70CB}" type="sibTrans" cxnId="{648F8D90-80DD-475B-8613-B7CE80263AE0}">
      <dgm:prSet/>
      <dgm:spPr/>
      <dgm:t>
        <a:bodyPr/>
        <a:lstStyle/>
        <a:p>
          <a:endParaRPr lang="en-US" sz="2000"/>
        </a:p>
      </dgm:t>
    </dgm:pt>
    <dgm:pt modelId="{F30391B7-26B6-4130-A2C5-66DEED4C48EB}">
      <dgm:prSet custT="1"/>
      <dgm:spPr/>
      <dgm:t>
        <a:bodyPr/>
        <a:lstStyle/>
        <a:p>
          <a:pPr rtl="0"/>
          <a:r>
            <a:rPr lang="en-US" sz="1600" dirty="0" smtClean="0"/>
            <a:t>Most are highly-compatible</a:t>
          </a:r>
          <a:endParaRPr lang="en-US" sz="1600" dirty="0"/>
        </a:p>
      </dgm:t>
    </dgm:pt>
    <dgm:pt modelId="{654A228A-900F-4BB9-825F-87CCF0029381}" type="parTrans" cxnId="{D04733AF-46B5-4F3B-B956-64D88B9B21A1}">
      <dgm:prSet/>
      <dgm:spPr/>
      <dgm:t>
        <a:bodyPr/>
        <a:lstStyle/>
        <a:p>
          <a:endParaRPr lang="en-US" sz="2000"/>
        </a:p>
      </dgm:t>
    </dgm:pt>
    <dgm:pt modelId="{C9A1C100-C38D-4A32-92DE-1E5067CFF585}" type="sibTrans" cxnId="{D04733AF-46B5-4F3B-B956-64D88B9B21A1}">
      <dgm:prSet/>
      <dgm:spPr/>
      <dgm:t>
        <a:bodyPr/>
        <a:lstStyle/>
        <a:p>
          <a:endParaRPr lang="en-US" sz="2000"/>
        </a:p>
      </dgm:t>
    </dgm:pt>
    <dgm:pt modelId="{17D9A56E-FFEA-4657-A421-18AAF465D104}">
      <dgm:prSet custT="1"/>
      <dgm:spPr/>
      <dgm:t>
        <a:bodyPr/>
        <a:lstStyle/>
        <a:p>
          <a:pPr rtl="0"/>
          <a:r>
            <a:rPr lang="en-US" sz="1600" dirty="0" smtClean="0"/>
            <a:t>Tons of great paid ones!</a:t>
          </a:r>
          <a:endParaRPr lang="en-US" sz="1600" dirty="0"/>
        </a:p>
      </dgm:t>
    </dgm:pt>
    <dgm:pt modelId="{96C033A5-F434-454F-AE27-7FAFEE602FED}" type="parTrans" cxnId="{895A4A03-4AD3-4D3D-9303-0B2055D156D2}">
      <dgm:prSet/>
      <dgm:spPr/>
      <dgm:t>
        <a:bodyPr/>
        <a:lstStyle/>
        <a:p>
          <a:endParaRPr lang="en-US" sz="2000"/>
        </a:p>
      </dgm:t>
    </dgm:pt>
    <dgm:pt modelId="{90C0CECE-29C2-4D0A-8C14-8DA8AB9F1F90}" type="sibTrans" cxnId="{895A4A03-4AD3-4D3D-9303-0B2055D156D2}">
      <dgm:prSet/>
      <dgm:spPr/>
      <dgm:t>
        <a:bodyPr/>
        <a:lstStyle/>
        <a:p>
          <a:endParaRPr lang="en-US" sz="2000"/>
        </a:p>
      </dgm:t>
    </dgm:pt>
    <dgm:pt modelId="{F0A60D82-220B-4FB9-8A65-BEA7FB889F22}">
      <dgm:prSet custT="1"/>
      <dgm:spPr>
        <a:solidFill>
          <a:schemeClr val="bg1"/>
        </a:solidFill>
      </dgm:spPr>
      <dgm:t>
        <a:bodyPr/>
        <a:lstStyle/>
        <a:p>
          <a:pPr rtl="0"/>
          <a:endParaRPr lang="en-US" sz="2000" dirty="0"/>
        </a:p>
      </dgm:t>
    </dgm:pt>
    <dgm:pt modelId="{C8395D7A-15C1-4C80-B4F6-A88F221DC2AF}" type="parTrans" cxnId="{7A232DDF-1084-4CDB-B495-667B9E9D7E9B}">
      <dgm:prSet/>
      <dgm:spPr/>
      <dgm:t>
        <a:bodyPr/>
        <a:lstStyle/>
        <a:p>
          <a:endParaRPr lang="en-US" sz="2000"/>
        </a:p>
      </dgm:t>
    </dgm:pt>
    <dgm:pt modelId="{3D1C17BA-28D9-4B57-B2BA-CCC30B3B59EB}" type="sibTrans" cxnId="{7A232DDF-1084-4CDB-B495-667B9E9D7E9B}">
      <dgm:prSet/>
      <dgm:spPr/>
      <dgm:t>
        <a:bodyPr/>
        <a:lstStyle/>
        <a:p>
          <a:endParaRPr lang="en-US" sz="2000"/>
        </a:p>
      </dgm:t>
    </dgm:pt>
    <dgm:pt modelId="{31009658-7E17-4381-962D-445046BF3A3E}">
      <dgm:prSet custT="1"/>
      <dgm:spPr>
        <a:solidFill>
          <a:schemeClr val="bg1"/>
        </a:solidFill>
      </dgm:spPr>
      <dgm:t>
        <a:bodyPr/>
        <a:lstStyle/>
        <a:p>
          <a:pPr rtl="0"/>
          <a:endParaRPr lang="en-US" sz="2000" dirty="0"/>
        </a:p>
      </dgm:t>
    </dgm:pt>
    <dgm:pt modelId="{F7899413-CC5E-4891-A596-6AD4B9BE2399}" type="parTrans" cxnId="{F002FFBE-0CFD-4036-81EF-526A5C64A3D8}">
      <dgm:prSet/>
      <dgm:spPr/>
      <dgm:t>
        <a:bodyPr/>
        <a:lstStyle/>
        <a:p>
          <a:endParaRPr lang="en-US" sz="2000"/>
        </a:p>
      </dgm:t>
    </dgm:pt>
    <dgm:pt modelId="{924C4287-699B-4ED9-8284-137D486F1D55}" type="sibTrans" cxnId="{F002FFBE-0CFD-4036-81EF-526A5C64A3D8}">
      <dgm:prSet/>
      <dgm:spPr/>
      <dgm:t>
        <a:bodyPr/>
        <a:lstStyle/>
        <a:p>
          <a:endParaRPr lang="en-US" sz="2000"/>
        </a:p>
      </dgm:t>
    </dgm:pt>
    <dgm:pt modelId="{BCD42EBB-6728-410D-9339-657ADDFA3B7B}" type="pres">
      <dgm:prSet presAssocID="{59A44879-CFF4-4DB7-A8F8-7909FA5C20E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A272D6B-F824-468B-B023-6CAA70ACC4B4}" type="pres">
      <dgm:prSet presAssocID="{3B39C373-6049-48D8-9149-BCD4EE7D0642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E8DAB0-3031-49D3-8C1B-B40173EB4F1C}" type="pres">
      <dgm:prSet presAssocID="{98177DB0-0E5E-4CF4-BFD8-66533C2674F7}" presName="spacer" presStyleCnt="0"/>
      <dgm:spPr/>
    </dgm:pt>
    <dgm:pt modelId="{449026B3-A7EC-41AD-9AA2-7F7358D82737}" type="pres">
      <dgm:prSet presAssocID="{7C4C64E6-FED4-4BB8-869A-A1D9BAB4F803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16AD6F-7764-4D4C-B126-B9665B64BC5B}" type="pres">
      <dgm:prSet presAssocID="{7C4C64E6-FED4-4BB8-869A-A1D9BAB4F803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FE0F1F-5AAA-4F8F-8A52-B00504565E08}" type="pres">
      <dgm:prSet presAssocID="{F0A60D82-220B-4FB9-8A65-BEA7FB889F22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B6B1C8-C439-47EE-8733-E2D2D56A1B09}" type="pres">
      <dgm:prSet presAssocID="{3D1C17BA-28D9-4B57-B2BA-CCC30B3B59EB}" presName="spacer" presStyleCnt="0"/>
      <dgm:spPr/>
    </dgm:pt>
    <dgm:pt modelId="{CDE5E175-5E61-40F7-B477-9643F3B16A99}" type="pres">
      <dgm:prSet presAssocID="{31009658-7E17-4381-962D-445046BF3A3E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ED2EBA-D200-496A-B0C4-4C813FB21FF1}" type="pres">
      <dgm:prSet presAssocID="{924C4287-699B-4ED9-8284-137D486F1D55}" presName="spacer" presStyleCnt="0"/>
      <dgm:spPr/>
    </dgm:pt>
    <dgm:pt modelId="{FF2AC27A-1A75-4FC8-AC98-2B6FC5BB0298}" type="pres">
      <dgm:prSet presAssocID="{D22E13D3-4B64-41EB-9EE2-A0E31B509F26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841E568-4FD0-44A8-9B07-2B15479CD2F2}" type="presOf" srcId="{59A44879-CFF4-4DB7-A8F8-7909FA5C20E8}" destId="{BCD42EBB-6728-410D-9339-657ADDFA3B7B}" srcOrd="0" destOrd="0" presId="urn:microsoft.com/office/officeart/2005/8/layout/vList2"/>
    <dgm:cxn modelId="{D04733AF-46B5-4F3B-B956-64D88B9B21A1}" srcId="{7C4C64E6-FED4-4BB8-869A-A1D9BAB4F803}" destId="{F30391B7-26B6-4130-A2C5-66DEED4C48EB}" srcOrd="2" destOrd="0" parTransId="{654A228A-900F-4BB9-825F-87CCF0029381}" sibTransId="{C9A1C100-C38D-4A32-92DE-1E5067CFF585}"/>
    <dgm:cxn modelId="{F002FFBE-0CFD-4036-81EF-526A5C64A3D8}" srcId="{59A44879-CFF4-4DB7-A8F8-7909FA5C20E8}" destId="{31009658-7E17-4381-962D-445046BF3A3E}" srcOrd="3" destOrd="0" parTransId="{F7899413-CC5E-4891-A596-6AD4B9BE2399}" sibTransId="{924C4287-699B-4ED9-8284-137D486F1D55}"/>
    <dgm:cxn modelId="{E2D0CDC9-4AB9-4EFF-A9A0-0F7030A7B793}" srcId="{59A44879-CFF4-4DB7-A8F8-7909FA5C20E8}" destId="{7C4C64E6-FED4-4BB8-869A-A1D9BAB4F803}" srcOrd="1" destOrd="0" parTransId="{5A052AF2-F1B5-4CB2-BD5A-CF43EF541793}" sibTransId="{9192FDF5-1843-40E2-8A58-8789DB0F5520}"/>
    <dgm:cxn modelId="{26BC7803-F7C2-4076-90AA-358ED728666E}" srcId="{59A44879-CFF4-4DB7-A8F8-7909FA5C20E8}" destId="{D22E13D3-4B64-41EB-9EE2-A0E31B509F26}" srcOrd="4" destOrd="0" parTransId="{774BB93D-AB5A-4F61-A18D-617383A39351}" sibTransId="{267E75C7-CE13-4283-AA45-D73527D5984F}"/>
    <dgm:cxn modelId="{BEDD589A-4620-4A48-96A8-8534CAA65C72}" type="presOf" srcId="{F30391B7-26B6-4130-A2C5-66DEED4C48EB}" destId="{0A16AD6F-7764-4D4C-B126-B9665B64BC5B}" srcOrd="0" destOrd="2" presId="urn:microsoft.com/office/officeart/2005/8/layout/vList2"/>
    <dgm:cxn modelId="{895A4A03-4AD3-4D3D-9303-0B2055D156D2}" srcId="{7C4C64E6-FED4-4BB8-869A-A1D9BAB4F803}" destId="{17D9A56E-FFEA-4657-A421-18AAF465D104}" srcOrd="1" destOrd="0" parTransId="{96C033A5-F434-454F-AE27-7FAFEE602FED}" sibTransId="{90C0CECE-29C2-4D0A-8C14-8DA8AB9F1F90}"/>
    <dgm:cxn modelId="{FBD5C641-EA18-411F-8D36-8C08A3B18E04}" type="presOf" srcId="{31009658-7E17-4381-962D-445046BF3A3E}" destId="{CDE5E175-5E61-40F7-B477-9643F3B16A99}" srcOrd="0" destOrd="0" presId="urn:microsoft.com/office/officeart/2005/8/layout/vList2"/>
    <dgm:cxn modelId="{DDFEC13A-AFE6-48BF-AC0B-5405AEFC0957}" type="presOf" srcId="{7C4C64E6-FED4-4BB8-869A-A1D9BAB4F803}" destId="{449026B3-A7EC-41AD-9AA2-7F7358D82737}" srcOrd="0" destOrd="0" presId="urn:microsoft.com/office/officeart/2005/8/layout/vList2"/>
    <dgm:cxn modelId="{40329320-0C79-4712-9874-F25EB0D191C0}" type="presOf" srcId="{D22E13D3-4B64-41EB-9EE2-A0E31B509F26}" destId="{FF2AC27A-1A75-4FC8-AC98-2B6FC5BB0298}" srcOrd="0" destOrd="0" presId="urn:microsoft.com/office/officeart/2005/8/layout/vList2"/>
    <dgm:cxn modelId="{FC794E7C-F890-44A5-B345-F28AFE521401}" type="presOf" srcId="{3B39C373-6049-48D8-9149-BCD4EE7D0642}" destId="{1A272D6B-F824-468B-B023-6CAA70ACC4B4}" srcOrd="0" destOrd="0" presId="urn:microsoft.com/office/officeart/2005/8/layout/vList2"/>
    <dgm:cxn modelId="{648F8D90-80DD-475B-8613-B7CE80263AE0}" srcId="{7C4C64E6-FED4-4BB8-869A-A1D9BAB4F803}" destId="{D36A9077-FB70-41B5-BB5B-E98AD12CE47E}" srcOrd="0" destOrd="0" parTransId="{01398D80-70F2-4DF0-A503-C21AC526B60F}" sibTransId="{EE43A415-92BB-41AC-BFF2-598A71DC70CB}"/>
    <dgm:cxn modelId="{9DA874E7-BDE1-464E-AB3E-32E211213220}" type="presOf" srcId="{D36A9077-FB70-41B5-BB5B-E98AD12CE47E}" destId="{0A16AD6F-7764-4D4C-B126-B9665B64BC5B}" srcOrd="0" destOrd="0" presId="urn:microsoft.com/office/officeart/2005/8/layout/vList2"/>
    <dgm:cxn modelId="{08227A26-3996-4080-8C97-0F78628656FD}" type="presOf" srcId="{17D9A56E-FFEA-4657-A421-18AAF465D104}" destId="{0A16AD6F-7764-4D4C-B126-B9665B64BC5B}" srcOrd="0" destOrd="1" presId="urn:microsoft.com/office/officeart/2005/8/layout/vList2"/>
    <dgm:cxn modelId="{FD93834E-893A-4699-8D84-4375BD2DB832}" srcId="{59A44879-CFF4-4DB7-A8F8-7909FA5C20E8}" destId="{3B39C373-6049-48D8-9149-BCD4EE7D0642}" srcOrd="0" destOrd="0" parTransId="{93F304AD-0465-418E-B9FF-44FABE421247}" sibTransId="{98177DB0-0E5E-4CF4-BFD8-66533C2674F7}"/>
    <dgm:cxn modelId="{7A232DDF-1084-4CDB-B495-667B9E9D7E9B}" srcId="{59A44879-CFF4-4DB7-A8F8-7909FA5C20E8}" destId="{F0A60D82-220B-4FB9-8A65-BEA7FB889F22}" srcOrd="2" destOrd="0" parTransId="{C8395D7A-15C1-4C80-B4F6-A88F221DC2AF}" sibTransId="{3D1C17BA-28D9-4B57-B2BA-CCC30B3B59EB}"/>
    <dgm:cxn modelId="{69AEF1AB-202C-451A-9A5C-ACCE735ABB95}" type="presOf" srcId="{F0A60D82-220B-4FB9-8A65-BEA7FB889F22}" destId="{1BFE0F1F-5AAA-4F8F-8A52-B00504565E08}" srcOrd="0" destOrd="0" presId="urn:microsoft.com/office/officeart/2005/8/layout/vList2"/>
    <dgm:cxn modelId="{D0AA60D9-F14A-49CC-9AA8-E28F3375BE8C}" type="presParOf" srcId="{BCD42EBB-6728-410D-9339-657ADDFA3B7B}" destId="{1A272D6B-F824-468B-B023-6CAA70ACC4B4}" srcOrd="0" destOrd="0" presId="urn:microsoft.com/office/officeart/2005/8/layout/vList2"/>
    <dgm:cxn modelId="{907C6308-7617-4E8E-9787-130255D3EEE0}" type="presParOf" srcId="{BCD42EBB-6728-410D-9339-657ADDFA3B7B}" destId="{EBE8DAB0-3031-49D3-8C1B-B40173EB4F1C}" srcOrd="1" destOrd="0" presId="urn:microsoft.com/office/officeart/2005/8/layout/vList2"/>
    <dgm:cxn modelId="{1883DBB5-D6A2-41CB-A2B9-0780A2EB7999}" type="presParOf" srcId="{BCD42EBB-6728-410D-9339-657ADDFA3B7B}" destId="{449026B3-A7EC-41AD-9AA2-7F7358D82737}" srcOrd="2" destOrd="0" presId="urn:microsoft.com/office/officeart/2005/8/layout/vList2"/>
    <dgm:cxn modelId="{692BC68B-D2C1-4B81-BFE9-BD823335E47D}" type="presParOf" srcId="{BCD42EBB-6728-410D-9339-657ADDFA3B7B}" destId="{0A16AD6F-7764-4D4C-B126-B9665B64BC5B}" srcOrd="3" destOrd="0" presId="urn:microsoft.com/office/officeart/2005/8/layout/vList2"/>
    <dgm:cxn modelId="{EEB8854F-4B1A-4305-BFD9-3650A9341785}" type="presParOf" srcId="{BCD42EBB-6728-410D-9339-657ADDFA3B7B}" destId="{1BFE0F1F-5AAA-4F8F-8A52-B00504565E08}" srcOrd="4" destOrd="0" presId="urn:microsoft.com/office/officeart/2005/8/layout/vList2"/>
    <dgm:cxn modelId="{F29C7345-00EF-4B5B-872B-19700E6E6FFD}" type="presParOf" srcId="{BCD42EBB-6728-410D-9339-657ADDFA3B7B}" destId="{D4B6B1C8-C439-47EE-8733-E2D2D56A1B09}" srcOrd="5" destOrd="0" presId="urn:microsoft.com/office/officeart/2005/8/layout/vList2"/>
    <dgm:cxn modelId="{287DD394-53AD-406C-894C-F9A3BB52538D}" type="presParOf" srcId="{BCD42EBB-6728-410D-9339-657ADDFA3B7B}" destId="{CDE5E175-5E61-40F7-B477-9643F3B16A99}" srcOrd="6" destOrd="0" presId="urn:microsoft.com/office/officeart/2005/8/layout/vList2"/>
    <dgm:cxn modelId="{227FCDFF-CDB8-440C-8416-054C3FB0E8AD}" type="presParOf" srcId="{BCD42EBB-6728-410D-9339-657ADDFA3B7B}" destId="{B2ED2EBA-D200-496A-B0C4-4C813FB21FF1}" srcOrd="7" destOrd="0" presId="urn:microsoft.com/office/officeart/2005/8/layout/vList2"/>
    <dgm:cxn modelId="{4F2A1DA9-6EB8-4C90-BE3A-F1AE61298ABD}" type="presParOf" srcId="{BCD42EBB-6728-410D-9339-657ADDFA3B7B}" destId="{FF2AC27A-1A75-4FC8-AC98-2B6FC5BB029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D805B03-9CC3-42F3-9682-BC7D2BE1E06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995FD2-2163-4691-9FDB-59EA3F362223}">
      <dgm:prSet custT="1"/>
      <dgm:spPr/>
      <dgm:t>
        <a:bodyPr/>
        <a:lstStyle/>
        <a:p>
          <a:pPr rtl="0"/>
          <a:r>
            <a:rPr lang="en-US" sz="2800" b="1" dirty="0" smtClean="0">
              <a:solidFill>
                <a:schemeClr val="bg1"/>
              </a:solidFill>
            </a:rPr>
            <a:t>w3 Layouts</a:t>
          </a:r>
        </a:p>
        <a:p>
          <a:pPr rtl="0"/>
          <a:r>
            <a:rPr lang="en-US" sz="1700" dirty="0" smtClean="0">
              <a:solidFill>
                <a:schemeClr val="bg1"/>
              </a:solidFill>
            </a:rPr>
            <a:t>http://w3layouts.com</a:t>
          </a:r>
          <a:endParaRPr lang="en-US" sz="1700" dirty="0">
            <a:solidFill>
              <a:schemeClr val="bg1"/>
            </a:solidFill>
          </a:endParaRPr>
        </a:p>
      </dgm:t>
    </dgm:pt>
    <dgm:pt modelId="{E1C4B19C-7644-4720-93D1-7E630318E2E1}" type="parTrans" cxnId="{6236F4D7-C158-4325-9294-906A3745BEDE}">
      <dgm:prSet/>
      <dgm:spPr/>
      <dgm:t>
        <a:bodyPr/>
        <a:lstStyle/>
        <a:p>
          <a:endParaRPr lang="en-US"/>
        </a:p>
      </dgm:t>
    </dgm:pt>
    <dgm:pt modelId="{2B89C302-23A5-471D-9157-C83E141D9943}" type="sibTrans" cxnId="{6236F4D7-C158-4325-9294-906A3745BEDE}">
      <dgm:prSet/>
      <dgm:spPr/>
      <dgm:t>
        <a:bodyPr/>
        <a:lstStyle/>
        <a:p>
          <a:endParaRPr lang="en-US"/>
        </a:p>
      </dgm:t>
    </dgm:pt>
    <dgm:pt modelId="{5C65BF5C-5B53-47D3-854B-F6C4DE6B99AA}">
      <dgm:prSet custT="1"/>
      <dgm:spPr/>
      <dgm:t>
        <a:bodyPr/>
        <a:lstStyle/>
        <a:p>
          <a:pPr rtl="0"/>
          <a:r>
            <a:rPr lang="en-US" sz="2800" b="1" dirty="0" smtClean="0">
              <a:solidFill>
                <a:schemeClr val="bg1"/>
              </a:solidFill>
            </a:rPr>
            <a:t>Start Bootstrap</a:t>
          </a:r>
        </a:p>
        <a:p>
          <a:pPr rtl="0"/>
          <a:r>
            <a:rPr lang="en-US" sz="1600" dirty="0" smtClean="0">
              <a:solidFill>
                <a:schemeClr val="bg1"/>
              </a:solidFill>
            </a:rPr>
            <a:t>http://startbootstrap.com</a:t>
          </a:r>
          <a:endParaRPr lang="en-US" sz="1600" dirty="0">
            <a:solidFill>
              <a:schemeClr val="bg1"/>
            </a:solidFill>
          </a:endParaRPr>
        </a:p>
      </dgm:t>
    </dgm:pt>
    <dgm:pt modelId="{FD6E1114-268D-4E74-BAAC-7D2A27D57033}" type="parTrans" cxnId="{2DAC4C41-922D-4E14-AE33-59A9AF0063F0}">
      <dgm:prSet/>
      <dgm:spPr/>
      <dgm:t>
        <a:bodyPr/>
        <a:lstStyle/>
        <a:p>
          <a:endParaRPr lang="en-US"/>
        </a:p>
      </dgm:t>
    </dgm:pt>
    <dgm:pt modelId="{EF276D06-20EF-411B-BD12-94A5D8BF8D05}" type="sibTrans" cxnId="{2DAC4C41-922D-4E14-AE33-59A9AF0063F0}">
      <dgm:prSet/>
      <dgm:spPr/>
      <dgm:t>
        <a:bodyPr/>
        <a:lstStyle/>
        <a:p>
          <a:endParaRPr lang="en-US"/>
        </a:p>
      </dgm:t>
    </dgm:pt>
    <dgm:pt modelId="{BD6219CB-DA9E-4436-9891-BC894BB32DEB}">
      <dgm:prSet custT="1"/>
      <dgm:spPr/>
      <dgm:t>
        <a:bodyPr/>
        <a:lstStyle/>
        <a:p>
          <a:pPr rtl="0"/>
          <a:r>
            <a:rPr lang="en-US" sz="2800" b="1" dirty="0" smtClean="0">
              <a:solidFill>
                <a:schemeClr val="bg1"/>
              </a:solidFill>
            </a:rPr>
            <a:t>Bootstrap Zero</a:t>
          </a:r>
        </a:p>
        <a:p>
          <a:pPr rtl="0"/>
          <a:r>
            <a:rPr lang="en-US" sz="1200" dirty="0" smtClean="0">
              <a:solidFill>
                <a:schemeClr val="bg1"/>
              </a:solidFill>
            </a:rPr>
            <a:t>http://www.bootstrapzero.com</a:t>
          </a:r>
          <a:endParaRPr lang="en-US" sz="1200" dirty="0">
            <a:solidFill>
              <a:schemeClr val="bg1"/>
            </a:solidFill>
          </a:endParaRPr>
        </a:p>
      </dgm:t>
    </dgm:pt>
    <dgm:pt modelId="{E41F6494-430A-42AB-A2AC-A3B09D2D2EA3}" type="parTrans" cxnId="{4D0AFE4E-CFC8-48C2-B9F2-F15AA5B64E33}">
      <dgm:prSet/>
      <dgm:spPr/>
      <dgm:t>
        <a:bodyPr/>
        <a:lstStyle/>
        <a:p>
          <a:endParaRPr lang="en-US"/>
        </a:p>
      </dgm:t>
    </dgm:pt>
    <dgm:pt modelId="{2E348B30-B10F-4ECE-86C1-A856404143CA}" type="sibTrans" cxnId="{4D0AFE4E-CFC8-48C2-B9F2-F15AA5B64E33}">
      <dgm:prSet/>
      <dgm:spPr/>
      <dgm:t>
        <a:bodyPr/>
        <a:lstStyle/>
        <a:p>
          <a:endParaRPr lang="en-US"/>
        </a:p>
      </dgm:t>
    </dgm:pt>
    <dgm:pt modelId="{30D4015D-6D80-4B5F-A158-D5FDE5004BA4}">
      <dgm:prSet custT="1"/>
      <dgm:spPr/>
      <dgm:t>
        <a:bodyPr/>
        <a:lstStyle/>
        <a:p>
          <a:pPr rtl="0"/>
          <a:r>
            <a:rPr lang="en-US" sz="2800" b="1" dirty="0" err="1" smtClean="0">
              <a:solidFill>
                <a:schemeClr val="bg1"/>
              </a:solidFill>
            </a:rPr>
            <a:t>Bootply</a:t>
          </a:r>
          <a:endParaRPr lang="en-US" sz="1700" b="1" dirty="0" smtClean="0">
            <a:solidFill>
              <a:schemeClr val="bg1"/>
            </a:solidFill>
          </a:endParaRPr>
        </a:p>
        <a:p>
          <a:pPr rtl="0"/>
          <a:r>
            <a:rPr lang="en-US" sz="1200" dirty="0" smtClean="0">
              <a:solidFill>
                <a:schemeClr val="bg1"/>
              </a:solidFill>
            </a:rPr>
            <a:t>http://www.bootply.com/templates</a:t>
          </a:r>
          <a:endParaRPr lang="en-US" sz="1200" dirty="0">
            <a:solidFill>
              <a:schemeClr val="bg1"/>
            </a:solidFill>
          </a:endParaRPr>
        </a:p>
      </dgm:t>
    </dgm:pt>
    <dgm:pt modelId="{7FBDC7EF-8917-48E2-B89F-03BCE4662165}" type="parTrans" cxnId="{E3045384-0AAD-46DB-BA47-C9A9ED0889B5}">
      <dgm:prSet/>
      <dgm:spPr/>
      <dgm:t>
        <a:bodyPr/>
        <a:lstStyle/>
        <a:p>
          <a:endParaRPr lang="en-US"/>
        </a:p>
      </dgm:t>
    </dgm:pt>
    <dgm:pt modelId="{B5EFADD9-C57E-471A-B9B4-A4D444C6E2E8}" type="sibTrans" cxnId="{E3045384-0AAD-46DB-BA47-C9A9ED0889B5}">
      <dgm:prSet/>
      <dgm:spPr/>
      <dgm:t>
        <a:bodyPr/>
        <a:lstStyle/>
        <a:p>
          <a:endParaRPr lang="en-US"/>
        </a:p>
      </dgm:t>
    </dgm:pt>
    <dgm:pt modelId="{0DDD14FE-1E0D-47F9-B039-B1EAFDCB90EE}">
      <dgm:prSet custT="1"/>
      <dgm:spPr/>
      <dgm:t>
        <a:bodyPr/>
        <a:lstStyle/>
        <a:p>
          <a:pPr rtl="0"/>
          <a:r>
            <a:rPr lang="en-US" sz="2800" b="1" dirty="0" err="1" smtClean="0">
              <a:solidFill>
                <a:schemeClr val="bg1"/>
              </a:solidFill>
            </a:rPr>
            <a:t>Bootswatch</a:t>
          </a:r>
          <a:endParaRPr lang="en-US" sz="2800" b="1" dirty="0" smtClean="0">
            <a:solidFill>
              <a:schemeClr val="bg1"/>
            </a:solidFill>
          </a:endParaRPr>
        </a:p>
        <a:p>
          <a:pPr rtl="0"/>
          <a:r>
            <a:rPr lang="en-US" sz="1800" dirty="0" smtClean="0">
              <a:solidFill>
                <a:schemeClr val="bg1"/>
              </a:solidFill>
            </a:rPr>
            <a:t>http://bootswatch.com</a:t>
          </a:r>
          <a:endParaRPr lang="en-US" sz="1200" dirty="0">
            <a:solidFill>
              <a:schemeClr val="bg1"/>
            </a:solidFill>
          </a:endParaRPr>
        </a:p>
      </dgm:t>
    </dgm:pt>
    <dgm:pt modelId="{F510089F-4B2E-4999-85E0-7EEA9B162B61}" type="parTrans" cxnId="{0F9029A5-9470-45C5-87FA-D0D7F1E69D94}">
      <dgm:prSet/>
      <dgm:spPr/>
      <dgm:t>
        <a:bodyPr/>
        <a:lstStyle/>
        <a:p>
          <a:endParaRPr lang="en-US"/>
        </a:p>
      </dgm:t>
    </dgm:pt>
    <dgm:pt modelId="{4A7AAA69-106E-47A7-BB2A-5E26C55B1E89}" type="sibTrans" cxnId="{0F9029A5-9470-45C5-87FA-D0D7F1E69D94}">
      <dgm:prSet/>
      <dgm:spPr/>
      <dgm:t>
        <a:bodyPr/>
        <a:lstStyle/>
        <a:p>
          <a:endParaRPr lang="en-US"/>
        </a:p>
      </dgm:t>
    </dgm:pt>
    <dgm:pt modelId="{D294F8CA-DD42-4362-A31E-0744666BA1C1}">
      <dgm:prSet custT="1"/>
      <dgm:spPr>
        <a:solidFill>
          <a:schemeClr val="accent6"/>
        </a:solidFill>
      </dgm:spPr>
      <dgm:t>
        <a:bodyPr/>
        <a:lstStyle/>
        <a:p>
          <a:pPr rtl="0"/>
          <a:r>
            <a:rPr lang="en-US" sz="2400" b="1" dirty="0" smtClean="0">
              <a:solidFill>
                <a:schemeClr val="bg1"/>
              </a:solidFill>
            </a:rPr>
            <a:t>{wrap}bootstrap</a:t>
          </a:r>
        </a:p>
        <a:p>
          <a:pPr rtl="0"/>
          <a:r>
            <a:rPr lang="en-US" sz="1600" dirty="0" smtClean="0">
              <a:solidFill>
                <a:schemeClr val="bg1"/>
              </a:solidFill>
            </a:rPr>
            <a:t>https://wrapbootstrap.com</a:t>
          </a:r>
          <a:endParaRPr lang="en-US" sz="1700" dirty="0">
            <a:solidFill>
              <a:schemeClr val="bg1"/>
            </a:solidFill>
          </a:endParaRPr>
        </a:p>
      </dgm:t>
    </dgm:pt>
    <dgm:pt modelId="{5660A690-DB0E-4570-8E49-4F5B7F9C684E}" type="parTrans" cxnId="{BD3A951C-1A12-48DF-9506-85FC0B60F618}">
      <dgm:prSet/>
      <dgm:spPr/>
      <dgm:t>
        <a:bodyPr/>
        <a:lstStyle/>
        <a:p>
          <a:endParaRPr lang="en-US"/>
        </a:p>
      </dgm:t>
    </dgm:pt>
    <dgm:pt modelId="{6879651C-C278-4445-8F7B-FD26A70ED8A9}" type="sibTrans" cxnId="{BD3A951C-1A12-48DF-9506-85FC0B60F618}">
      <dgm:prSet/>
      <dgm:spPr/>
      <dgm:t>
        <a:bodyPr/>
        <a:lstStyle/>
        <a:p>
          <a:endParaRPr lang="en-US"/>
        </a:p>
      </dgm:t>
    </dgm:pt>
    <dgm:pt modelId="{52281A05-2406-4E75-87DA-B46E83BAD5BE}" type="pres">
      <dgm:prSet presAssocID="{2D805B03-9CC3-42F3-9682-BC7D2BE1E06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35FE12D-5577-4BF9-9C57-84EF4721B671}" type="pres">
      <dgm:prSet presAssocID="{18995FD2-2163-4691-9FDB-59EA3F362223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10ADFA-3B29-4757-B25D-C35DF95299B0}" type="pres">
      <dgm:prSet presAssocID="{2B89C302-23A5-471D-9157-C83E141D9943}" presName="sibTrans" presStyleCnt="0"/>
      <dgm:spPr/>
    </dgm:pt>
    <dgm:pt modelId="{8F0F6C08-6492-48EA-97F1-C4AAE9A97ED4}" type="pres">
      <dgm:prSet presAssocID="{5C65BF5C-5B53-47D3-854B-F6C4DE6B99AA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B18AC5-1ED1-4EDC-92D6-4FFF17BE73E4}" type="pres">
      <dgm:prSet presAssocID="{EF276D06-20EF-411B-BD12-94A5D8BF8D05}" presName="sibTrans" presStyleCnt="0"/>
      <dgm:spPr/>
    </dgm:pt>
    <dgm:pt modelId="{C542E8EC-E35E-4B96-BEE2-34704B6CB615}" type="pres">
      <dgm:prSet presAssocID="{BD6219CB-DA9E-4436-9891-BC894BB32DEB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5B2ED1-8681-427F-9A0B-EF50A65A6504}" type="pres">
      <dgm:prSet presAssocID="{2E348B30-B10F-4ECE-86C1-A856404143CA}" presName="sibTrans" presStyleCnt="0"/>
      <dgm:spPr/>
    </dgm:pt>
    <dgm:pt modelId="{D0165821-AE51-4938-97E9-6784FA170907}" type="pres">
      <dgm:prSet presAssocID="{30D4015D-6D80-4B5F-A158-D5FDE5004BA4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80FA44-29B6-4C72-A835-BE2D8B574BB5}" type="pres">
      <dgm:prSet presAssocID="{B5EFADD9-C57E-471A-B9B4-A4D444C6E2E8}" presName="sibTrans" presStyleCnt="0"/>
      <dgm:spPr/>
    </dgm:pt>
    <dgm:pt modelId="{F2AC84E4-760C-471A-9896-80AFB32FAEC2}" type="pres">
      <dgm:prSet presAssocID="{0DDD14FE-1E0D-47F9-B039-B1EAFDCB90EE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A0CB70-527C-4F16-A550-338159DCC3BF}" type="pres">
      <dgm:prSet presAssocID="{4A7AAA69-106E-47A7-BB2A-5E26C55B1E89}" presName="sibTrans" presStyleCnt="0"/>
      <dgm:spPr/>
    </dgm:pt>
    <dgm:pt modelId="{BDAD2BF7-D6D7-43E3-88BD-6AED25FB3BBF}" type="pres">
      <dgm:prSet presAssocID="{D294F8CA-DD42-4362-A31E-0744666BA1C1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5D398EC-8CCD-4406-A42C-590AFBD5EACD}" type="presOf" srcId="{2D805B03-9CC3-42F3-9682-BC7D2BE1E061}" destId="{52281A05-2406-4E75-87DA-B46E83BAD5BE}" srcOrd="0" destOrd="0" presId="urn:microsoft.com/office/officeart/2005/8/layout/default"/>
    <dgm:cxn modelId="{9D8E18B7-6CD9-4D8A-B9F8-19E3C5E4BF44}" type="presOf" srcId="{D294F8CA-DD42-4362-A31E-0744666BA1C1}" destId="{BDAD2BF7-D6D7-43E3-88BD-6AED25FB3BBF}" srcOrd="0" destOrd="0" presId="urn:microsoft.com/office/officeart/2005/8/layout/default"/>
    <dgm:cxn modelId="{6BE723DF-32F1-4BF5-AA95-960A35B9AD60}" type="presOf" srcId="{0DDD14FE-1E0D-47F9-B039-B1EAFDCB90EE}" destId="{F2AC84E4-760C-471A-9896-80AFB32FAEC2}" srcOrd="0" destOrd="0" presId="urn:microsoft.com/office/officeart/2005/8/layout/default"/>
    <dgm:cxn modelId="{52EC9EA4-BCBD-4C9F-A32A-533E7E4E6D01}" type="presOf" srcId="{30D4015D-6D80-4B5F-A158-D5FDE5004BA4}" destId="{D0165821-AE51-4938-97E9-6784FA170907}" srcOrd="0" destOrd="0" presId="urn:microsoft.com/office/officeart/2005/8/layout/default"/>
    <dgm:cxn modelId="{ED4A8D59-06C0-4713-AB62-927C1A620E77}" type="presOf" srcId="{BD6219CB-DA9E-4436-9891-BC894BB32DEB}" destId="{C542E8EC-E35E-4B96-BEE2-34704B6CB615}" srcOrd="0" destOrd="0" presId="urn:microsoft.com/office/officeart/2005/8/layout/default"/>
    <dgm:cxn modelId="{E3045384-0AAD-46DB-BA47-C9A9ED0889B5}" srcId="{2D805B03-9CC3-42F3-9682-BC7D2BE1E061}" destId="{30D4015D-6D80-4B5F-A158-D5FDE5004BA4}" srcOrd="3" destOrd="0" parTransId="{7FBDC7EF-8917-48E2-B89F-03BCE4662165}" sibTransId="{B5EFADD9-C57E-471A-B9B4-A4D444C6E2E8}"/>
    <dgm:cxn modelId="{437896A0-26B6-428E-A6B6-C7D81911B580}" type="presOf" srcId="{18995FD2-2163-4691-9FDB-59EA3F362223}" destId="{935FE12D-5577-4BF9-9C57-84EF4721B671}" srcOrd="0" destOrd="0" presId="urn:microsoft.com/office/officeart/2005/8/layout/default"/>
    <dgm:cxn modelId="{6236F4D7-C158-4325-9294-906A3745BEDE}" srcId="{2D805B03-9CC3-42F3-9682-BC7D2BE1E061}" destId="{18995FD2-2163-4691-9FDB-59EA3F362223}" srcOrd="0" destOrd="0" parTransId="{E1C4B19C-7644-4720-93D1-7E630318E2E1}" sibTransId="{2B89C302-23A5-471D-9157-C83E141D9943}"/>
    <dgm:cxn modelId="{0F9029A5-9470-45C5-87FA-D0D7F1E69D94}" srcId="{2D805B03-9CC3-42F3-9682-BC7D2BE1E061}" destId="{0DDD14FE-1E0D-47F9-B039-B1EAFDCB90EE}" srcOrd="4" destOrd="0" parTransId="{F510089F-4B2E-4999-85E0-7EEA9B162B61}" sibTransId="{4A7AAA69-106E-47A7-BB2A-5E26C55B1E89}"/>
    <dgm:cxn modelId="{2DAC4C41-922D-4E14-AE33-59A9AF0063F0}" srcId="{2D805B03-9CC3-42F3-9682-BC7D2BE1E061}" destId="{5C65BF5C-5B53-47D3-854B-F6C4DE6B99AA}" srcOrd="1" destOrd="0" parTransId="{FD6E1114-268D-4E74-BAAC-7D2A27D57033}" sibTransId="{EF276D06-20EF-411B-BD12-94A5D8BF8D05}"/>
    <dgm:cxn modelId="{F9A02017-6E05-498E-AC10-B3EE87FB58C7}" type="presOf" srcId="{5C65BF5C-5B53-47D3-854B-F6C4DE6B99AA}" destId="{8F0F6C08-6492-48EA-97F1-C4AAE9A97ED4}" srcOrd="0" destOrd="0" presId="urn:microsoft.com/office/officeart/2005/8/layout/default"/>
    <dgm:cxn modelId="{4D0AFE4E-CFC8-48C2-B9F2-F15AA5B64E33}" srcId="{2D805B03-9CC3-42F3-9682-BC7D2BE1E061}" destId="{BD6219CB-DA9E-4436-9891-BC894BB32DEB}" srcOrd="2" destOrd="0" parTransId="{E41F6494-430A-42AB-A2AC-A3B09D2D2EA3}" sibTransId="{2E348B30-B10F-4ECE-86C1-A856404143CA}"/>
    <dgm:cxn modelId="{BD3A951C-1A12-48DF-9506-85FC0B60F618}" srcId="{2D805B03-9CC3-42F3-9682-BC7D2BE1E061}" destId="{D294F8CA-DD42-4362-A31E-0744666BA1C1}" srcOrd="5" destOrd="0" parTransId="{5660A690-DB0E-4570-8E49-4F5B7F9C684E}" sibTransId="{6879651C-C278-4445-8F7B-FD26A70ED8A9}"/>
    <dgm:cxn modelId="{9B824E29-9CE4-4211-A6E1-8D668C96C25A}" type="presParOf" srcId="{52281A05-2406-4E75-87DA-B46E83BAD5BE}" destId="{935FE12D-5577-4BF9-9C57-84EF4721B671}" srcOrd="0" destOrd="0" presId="urn:microsoft.com/office/officeart/2005/8/layout/default"/>
    <dgm:cxn modelId="{C3CF89DA-3F09-4CDF-85B4-C8BB785B1C32}" type="presParOf" srcId="{52281A05-2406-4E75-87DA-B46E83BAD5BE}" destId="{6A10ADFA-3B29-4757-B25D-C35DF95299B0}" srcOrd="1" destOrd="0" presId="urn:microsoft.com/office/officeart/2005/8/layout/default"/>
    <dgm:cxn modelId="{77A4FA27-2C49-4317-B017-5C4F32FAF003}" type="presParOf" srcId="{52281A05-2406-4E75-87DA-B46E83BAD5BE}" destId="{8F0F6C08-6492-48EA-97F1-C4AAE9A97ED4}" srcOrd="2" destOrd="0" presId="urn:microsoft.com/office/officeart/2005/8/layout/default"/>
    <dgm:cxn modelId="{15BB16D2-49A8-49E7-9F0B-C064DFD1B581}" type="presParOf" srcId="{52281A05-2406-4E75-87DA-B46E83BAD5BE}" destId="{F4B18AC5-1ED1-4EDC-92D6-4FFF17BE73E4}" srcOrd="3" destOrd="0" presId="urn:microsoft.com/office/officeart/2005/8/layout/default"/>
    <dgm:cxn modelId="{4CE0AAD3-BD0B-4324-AA37-FA04A0B7CBEF}" type="presParOf" srcId="{52281A05-2406-4E75-87DA-B46E83BAD5BE}" destId="{C542E8EC-E35E-4B96-BEE2-34704B6CB615}" srcOrd="4" destOrd="0" presId="urn:microsoft.com/office/officeart/2005/8/layout/default"/>
    <dgm:cxn modelId="{D68C05C1-08C2-45F9-A23C-0A087C491330}" type="presParOf" srcId="{52281A05-2406-4E75-87DA-B46E83BAD5BE}" destId="{495B2ED1-8681-427F-9A0B-EF50A65A6504}" srcOrd="5" destOrd="0" presId="urn:microsoft.com/office/officeart/2005/8/layout/default"/>
    <dgm:cxn modelId="{33D54B1C-4415-4D9F-A634-C3B5DE8BA3CE}" type="presParOf" srcId="{52281A05-2406-4E75-87DA-B46E83BAD5BE}" destId="{D0165821-AE51-4938-97E9-6784FA170907}" srcOrd="6" destOrd="0" presId="urn:microsoft.com/office/officeart/2005/8/layout/default"/>
    <dgm:cxn modelId="{49317B93-550A-442A-92EF-9515E7B74DA2}" type="presParOf" srcId="{52281A05-2406-4E75-87DA-B46E83BAD5BE}" destId="{0D80FA44-29B6-4C72-A835-BE2D8B574BB5}" srcOrd="7" destOrd="0" presId="urn:microsoft.com/office/officeart/2005/8/layout/default"/>
    <dgm:cxn modelId="{4B5D8836-05AF-41E9-A76C-5A2C9299EF9E}" type="presParOf" srcId="{52281A05-2406-4E75-87DA-B46E83BAD5BE}" destId="{F2AC84E4-760C-471A-9896-80AFB32FAEC2}" srcOrd="8" destOrd="0" presId="urn:microsoft.com/office/officeart/2005/8/layout/default"/>
    <dgm:cxn modelId="{FE219F09-EE84-4018-89DE-110F14C6C753}" type="presParOf" srcId="{52281A05-2406-4E75-87DA-B46E83BAD5BE}" destId="{95A0CB70-527C-4F16-A550-338159DCC3BF}" srcOrd="9" destOrd="0" presId="urn:microsoft.com/office/officeart/2005/8/layout/default"/>
    <dgm:cxn modelId="{D51C5089-EEC2-4F74-A030-372F606367B3}" type="presParOf" srcId="{52281A05-2406-4E75-87DA-B46E83BAD5BE}" destId="{BDAD2BF7-D6D7-43E3-88BD-6AED25FB3BBF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9A44879-CFF4-4DB7-A8F8-7909FA5C20E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39C373-6049-48D8-9149-BCD4EE7D0642}">
      <dgm:prSet custT="1"/>
      <dgm:spPr/>
      <dgm:t>
        <a:bodyPr/>
        <a:lstStyle/>
        <a:p>
          <a:pPr rtl="0"/>
          <a:r>
            <a:rPr lang="en-US" sz="2000" dirty="0" smtClean="0"/>
            <a:t>Bootstrap</a:t>
          </a:r>
          <a:endParaRPr lang="en-US" sz="2000" dirty="0"/>
        </a:p>
      </dgm:t>
    </dgm:pt>
    <dgm:pt modelId="{93F304AD-0465-418E-B9FF-44FABE421247}" type="parTrans" cxnId="{FD93834E-893A-4699-8D84-4375BD2DB832}">
      <dgm:prSet/>
      <dgm:spPr/>
      <dgm:t>
        <a:bodyPr/>
        <a:lstStyle/>
        <a:p>
          <a:endParaRPr lang="en-US" sz="2000"/>
        </a:p>
      </dgm:t>
    </dgm:pt>
    <dgm:pt modelId="{98177DB0-0E5E-4CF4-BFD8-66533C2674F7}" type="sibTrans" cxnId="{FD93834E-893A-4699-8D84-4375BD2DB832}">
      <dgm:prSet/>
      <dgm:spPr/>
      <dgm:t>
        <a:bodyPr/>
        <a:lstStyle/>
        <a:p>
          <a:endParaRPr lang="en-US" sz="2000"/>
        </a:p>
      </dgm:t>
    </dgm:pt>
    <dgm:pt modelId="{7C4C64E6-FED4-4BB8-869A-A1D9BAB4F803}">
      <dgm:prSet custT="1"/>
      <dgm:spPr/>
      <dgm:t>
        <a:bodyPr/>
        <a:lstStyle/>
        <a:p>
          <a:pPr rtl="0"/>
          <a:r>
            <a:rPr lang="en-US" sz="2000" dirty="0" smtClean="0"/>
            <a:t>Pre-built themes</a:t>
          </a:r>
          <a:endParaRPr lang="en-US" sz="2000" dirty="0"/>
        </a:p>
      </dgm:t>
    </dgm:pt>
    <dgm:pt modelId="{5A052AF2-F1B5-4CB2-BD5A-CF43EF541793}" type="parTrans" cxnId="{E2D0CDC9-4AB9-4EFF-A9A0-0F7030A7B793}">
      <dgm:prSet/>
      <dgm:spPr/>
      <dgm:t>
        <a:bodyPr/>
        <a:lstStyle/>
        <a:p>
          <a:endParaRPr lang="en-US" sz="2000"/>
        </a:p>
      </dgm:t>
    </dgm:pt>
    <dgm:pt modelId="{9192FDF5-1843-40E2-8A58-8789DB0F5520}" type="sibTrans" cxnId="{E2D0CDC9-4AB9-4EFF-A9A0-0F7030A7B793}">
      <dgm:prSet/>
      <dgm:spPr/>
      <dgm:t>
        <a:bodyPr/>
        <a:lstStyle/>
        <a:p>
          <a:endParaRPr lang="en-US" sz="2000"/>
        </a:p>
      </dgm:t>
    </dgm:pt>
    <dgm:pt modelId="{D22E13D3-4B64-41EB-9EE2-A0E31B509F26}">
      <dgm:prSet custT="1"/>
      <dgm:spPr/>
      <dgm:t>
        <a:bodyPr/>
        <a:lstStyle/>
        <a:p>
          <a:pPr rtl="0"/>
          <a:r>
            <a:rPr lang="en-US" sz="2000" dirty="0" smtClean="0"/>
            <a:t>Image libraries</a:t>
          </a:r>
          <a:endParaRPr lang="en-US" sz="2000" dirty="0"/>
        </a:p>
      </dgm:t>
    </dgm:pt>
    <dgm:pt modelId="{774BB93D-AB5A-4F61-A18D-617383A39351}" type="parTrans" cxnId="{26BC7803-F7C2-4076-90AA-358ED728666E}">
      <dgm:prSet/>
      <dgm:spPr/>
      <dgm:t>
        <a:bodyPr/>
        <a:lstStyle/>
        <a:p>
          <a:endParaRPr lang="en-US" sz="2000"/>
        </a:p>
      </dgm:t>
    </dgm:pt>
    <dgm:pt modelId="{267E75C7-CE13-4283-AA45-D73527D5984F}" type="sibTrans" cxnId="{26BC7803-F7C2-4076-90AA-358ED728666E}">
      <dgm:prSet/>
      <dgm:spPr/>
      <dgm:t>
        <a:bodyPr/>
        <a:lstStyle/>
        <a:p>
          <a:endParaRPr lang="en-US" sz="2000"/>
        </a:p>
      </dgm:t>
    </dgm:pt>
    <dgm:pt modelId="{152D1C7C-8B2C-45B0-86D9-1C4EF60B34CB}">
      <dgm:prSet custT="1"/>
      <dgm:spPr/>
      <dgm:t>
        <a:bodyPr/>
        <a:lstStyle/>
        <a:p>
          <a:pPr rtl="0"/>
          <a:r>
            <a:rPr lang="en-US" sz="1600" dirty="0" smtClean="0"/>
            <a:t>Don’t just grab from Google!</a:t>
          </a:r>
          <a:endParaRPr lang="en-US" sz="1600" dirty="0"/>
        </a:p>
      </dgm:t>
    </dgm:pt>
    <dgm:pt modelId="{D8FC15D0-FB6A-4E50-9378-5A95BFA78634}" type="parTrans" cxnId="{7A20AF34-5F17-4C95-8FD0-98C54411BBCE}">
      <dgm:prSet/>
      <dgm:spPr/>
      <dgm:t>
        <a:bodyPr/>
        <a:lstStyle/>
        <a:p>
          <a:endParaRPr lang="en-US" sz="2000"/>
        </a:p>
      </dgm:t>
    </dgm:pt>
    <dgm:pt modelId="{7675560D-AA6F-4418-B783-E1FC6DB644C6}" type="sibTrans" cxnId="{7A20AF34-5F17-4C95-8FD0-98C54411BBCE}">
      <dgm:prSet/>
      <dgm:spPr/>
      <dgm:t>
        <a:bodyPr/>
        <a:lstStyle/>
        <a:p>
          <a:endParaRPr lang="en-US" sz="2000"/>
        </a:p>
      </dgm:t>
    </dgm:pt>
    <dgm:pt modelId="{1C66BC26-D62F-413D-8157-632D4D208E33}">
      <dgm:prSet custT="1"/>
      <dgm:spPr/>
      <dgm:t>
        <a:bodyPr/>
        <a:lstStyle/>
        <a:p>
          <a:pPr rtl="0"/>
          <a:r>
            <a:rPr lang="en-US" sz="1600" dirty="0" smtClean="0"/>
            <a:t>Many great free image and icon libraries</a:t>
          </a:r>
          <a:endParaRPr lang="en-US" sz="1600" dirty="0"/>
        </a:p>
      </dgm:t>
    </dgm:pt>
    <dgm:pt modelId="{B90AF998-528C-4BF8-AACA-7B051802A1FB}" type="parTrans" cxnId="{AD534788-02E0-42B7-8752-7CD0B53832B1}">
      <dgm:prSet/>
      <dgm:spPr/>
      <dgm:t>
        <a:bodyPr/>
        <a:lstStyle/>
        <a:p>
          <a:endParaRPr lang="en-US" sz="2000"/>
        </a:p>
      </dgm:t>
    </dgm:pt>
    <dgm:pt modelId="{85F842E2-A581-4E39-A63B-308C4B81F404}" type="sibTrans" cxnId="{AD534788-02E0-42B7-8752-7CD0B53832B1}">
      <dgm:prSet/>
      <dgm:spPr/>
      <dgm:t>
        <a:bodyPr/>
        <a:lstStyle/>
        <a:p>
          <a:endParaRPr lang="en-US" sz="2000"/>
        </a:p>
      </dgm:t>
    </dgm:pt>
    <dgm:pt modelId="{E7909D28-6A3E-4274-98CC-85CE70561B70}">
      <dgm:prSet custT="1"/>
      <dgm:spPr/>
      <dgm:t>
        <a:bodyPr/>
        <a:lstStyle/>
        <a:p>
          <a:pPr rtl="0"/>
          <a:r>
            <a:rPr lang="en-US" sz="1600" dirty="0" smtClean="0"/>
            <a:t>Buying images can be reasonable, too</a:t>
          </a:r>
          <a:endParaRPr lang="en-US" sz="1600" dirty="0"/>
        </a:p>
      </dgm:t>
    </dgm:pt>
    <dgm:pt modelId="{5774C97B-381B-42C9-B455-5290E1D3DBDC}" type="parTrans" cxnId="{DC096591-DA6F-48FB-930D-F9077412A6E3}">
      <dgm:prSet/>
      <dgm:spPr/>
      <dgm:t>
        <a:bodyPr/>
        <a:lstStyle/>
        <a:p>
          <a:endParaRPr lang="en-US" sz="2000"/>
        </a:p>
      </dgm:t>
    </dgm:pt>
    <dgm:pt modelId="{8B480522-7CC7-40DC-8EA8-150598D6C97E}" type="sibTrans" cxnId="{DC096591-DA6F-48FB-930D-F9077412A6E3}">
      <dgm:prSet/>
      <dgm:spPr/>
      <dgm:t>
        <a:bodyPr/>
        <a:lstStyle/>
        <a:p>
          <a:endParaRPr lang="en-US" sz="2000"/>
        </a:p>
      </dgm:t>
    </dgm:pt>
    <dgm:pt modelId="{E6BCB086-C9A6-436E-A526-65D3DD76454C}">
      <dgm:prSet custT="1"/>
      <dgm:spPr>
        <a:solidFill>
          <a:schemeClr val="bg1"/>
        </a:solidFill>
      </dgm:spPr>
      <dgm:t>
        <a:bodyPr/>
        <a:lstStyle/>
        <a:p>
          <a:pPr rtl="0"/>
          <a:endParaRPr lang="en-US" sz="2000" dirty="0"/>
        </a:p>
      </dgm:t>
    </dgm:pt>
    <dgm:pt modelId="{DDD1C740-ECAC-4364-9DDC-1B0E15BDC656}" type="parTrans" cxnId="{24D485E7-AA9D-498B-8666-AD6497DC3AFF}">
      <dgm:prSet/>
      <dgm:spPr/>
      <dgm:t>
        <a:bodyPr/>
        <a:lstStyle/>
        <a:p>
          <a:endParaRPr lang="en-US" sz="2000"/>
        </a:p>
      </dgm:t>
    </dgm:pt>
    <dgm:pt modelId="{FEBBB3F0-78D8-4CE5-806D-DC5886FD829C}" type="sibTrans" cxnId="{24D485E7-AA9D-498B-8666-AD6497DC3AFF}">
      <dgm:prSet/>
      <dgm:spPr/>
      <dgm:t>
        <a:bodyPr/>
        <a:lstStyle/>
        <a:p>
          <a:endParaRPr lang="en-US" sz="2000"/>
        </a:p>
      </dgm:t>
    </dgm:pt>
    <dgm:pt modelId="{37EB939B-02B9-417E-9F56-E0611ECBAF59}">
      <dgm:prSet custT="1"/>
      <dgm:spPr>
        <a:solidFill>
          <a:schemeClr val="bg1"/>
        </a:solidFill>
      </dgm:spPr>
      <dgm:t>
        <a:bodyPr/>
        <a:lstStyle/>
        <a:p>
          <a:pPr rtl="0"/>
          <a:endParaRPr lang="en-US" sz="2000" dirty="0"/>
        </a:p>
      </dgm:t>
    </dgm:pt>
    <dgm:pt modelId="{6F23D641-DC56-45BC-8E24-DF4E95E4B5AB}" type="parTrans" cxnId="{A7D63A03-F2DA-4814-9E76-C310DCCCE0C8}">
      <dgm:prSet/>
      <dgm:spPr/>
      <dgm:t>
        <a:bodyPr/>
        <a:lstStyle/>
        <a:p>
          <a:endParaRPr lang="en-US" sz="2000"/>
        </a:p>
      </dgm:t>
    </dgm:pt>
    <dgm:pt modelId="{67D53CD3-DE60-42C2-9C21-6EAF86C0A26B}" type="sibTrans" cxnId="{A7D63A03-F2DA-4814-9E76-C310DCCCE0C8}">
      <dgm:prSet/>
      <dgm:spPr/>
      <dgm:t>
        <a:bodyPr/>
        <a:lstStyle/>
        <a:p>
          <a:endParaRPr lang="en-US" sz="2000"/>
        </a:p>
      </dgm:t>
    </dgm:pt>
    <dgm:pt modelId="{BCD42EBB-6728-410D-9339-657ADDFA3B7B}" type="pres">
      <dgm:prSet presAssocID="{59A44879-CFF4-4DB7-A8F8-7909FA5C20E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A272D6B-F824-468B-B023-6CAA70ACC4B4}" type="pres">
      <dgm:prSet presAssocID="{3B39C373-6049-48D8-9149-BCD4EE7D0642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E8DAB0-3031-49D3-8C1B-B40173EB4F1C}" type="pres">
      <dgm:prSet presAssocID="{98177DB0-0E5E-4CF4-BFD8-66533C2674F7}" presName="spacer" presStyleCnt="0"/>
      <dgm:spPr/>
    </dgm:pt>
    <dgm:pt modelId="{449026B3-A7EC-41AD-9AA2-7F7358D82737}" type="pres">
      <dgm:prSet presAssocID="{7C4C64E6-FED4-4BB8-869A-A1D9BAB4F803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80F9DC-960F-4C64-AAAB-E253EEB3CA92}" type="pres">
      <dgm:prSet presAssocID="{9192FDF5-1843-40E2-8A58-8789DB0F5520}" presName="spacer" presStyleCnt="0"/>
      <dgm:spPr/>
    </dgm:pt>
    <dgm:pt modelId="{FF2AC27A-1A75-4FC8-AC98-2B6FC5BB0298}" type="pres">
      <dgm:prSet presAssocID="{D22E13D3-4B64-41EB-9EE2-A0E31B509F26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6D49A9-155A-4664-9C63-DC5FF1904D28}" type="pres">
      <dgm:prSet presAssocID="{D22E13D3-4B64-41EB-9EE2-A0E31B509F26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126010-9B3D-480B-8640-E804B09890E2}" type="pres">
      <dgm:prSet presAssocID="{37EB939B-02B9-417E-9F56-E0611ECBAF59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7E68A6-1160-4D67-BB70-3749BE2F40C2}" type="pres">
      <dgm:prSet presAssocID="{67D53CD3-DE60-42C2-9C21-6EAF86C0A26B}" presName="spacer" presStyleCnt="0"/>
      <dgm:spPr/>
    </dgm:pt>
    <dgm:pt modelId="{7EE172DE-8054-4FB9-B2F9-A0382F492262}" type="pres">
      <dgm:prSet presAssocID="{E6BCB086-C9A6-436E-A526-65D3DD76454C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250072F-71C3-445D-82C3-1921F94BAD45}" type="presOf" srcId="{D22E13D3-4B64-41EB-9EE2-A0E31B509F26}" destId="{FF2AC27A-1A75-4FC8-AC98-2B6FC5BB0298}" srcOrd="0" destOrd="0" presId="urn:microsoft.com/office/officeart/2005/8/layout/vList2"/>
    <dgm:cxn modelId="{0FF59861-F568-4BED-BB86-A55A9EB47EF4}" type="presOf" srcId="{1C66BC26-D62F-413D-8157-632D4D208E33}" destId="{DC6D49A9-155A-4664-9C63-DC5FF1904D28}" srcOrd="0" destOrd="1" presId="urn:microsoft.com/office/officeart/2005/8/layout/vList2"/>
    <dgm:cxn modelId="{24D485E7-AA9D-498B-8666-AD6497DC3AFF}" srcId="{59A44879-CFF4-4DB7-A8F8-7909FA5C20E8}" destId="{E6BCB086-C9A6-436E-A526-65D3DD76454C}" srcOrd="4" destOrd="0" parTransId="{DDD1C740-ECAC-4364-9DDC-1B0E15BDC656}" sibTransId="{FEBBB3F0-78D8-4CE5-806D-DC5886FD829C}"/>
    <dgm:cxn modelId="{A7D63A03-F2DA-4814-9E76-C310DCCCE0C8}" srcId="{59A44879-CFF4-4DB7-A8F8-7909FA5C20E8}" destId="{37EB939B-02B9-417E-9F56-E0611ECBAF59}" srcOrd="3" destOrd="0" parTransId="{6F23D641-DC56-45BC-8E24-DF4E95E4B5AB}" sibTransId="{67D53CD3-DE60-42C2-9C21-6EAF86C0A26B}"/>
    <dgm:cxn modelId="{F0AB2F33-B164-4F10-B5FA-E57265349677}" type="presOf" srcId="{59A44879-CFF4-4DB7-A8F8-7909FA5C20E8}" destId="{BCD42EBB-6728-410D-9339-657ADDFA3B7B}" srcOrd="0" destOrd="0" presId="urn:microsoft.com/office/officeart/2005/8/layout/vList2"/>
    <dgm:cxn modelId="{8959FC61-02EE-4303-A630-C2CCDFAC72FE}" type="presOf" srcId="{37EB939B-02B9-417E-9F56-E0611ECBAF59}" destId="{53126010-9B3D-480B-8640-E804B09890E2}" srcOrd="0" destOrd="0" presId="urn:microsoft.com/office/officeart/2005/8/layout/vList2"/>
    <dgm:cxn modelId="{FD93834E-893A-4699-8D84-4375BD2DB832}" srcId="{59A44879-CFF4-4DB7-A8F8-7909FA5C20E8}" destId="{3B39C373-6049-48D8-9149-BCD4EE7D0642}" srcOrd="0" destOrd="0" parTransId="{93F304AD-0465-418E-B9FF-44FABE421247}" sibTransId="{98177DB0-0E5E-4CF4-BFD8-66533C2674F7}"/>
    <dgm:cxn modelId="{7A20AF34-5F17-4C95-8FD0-98C54411BBCE}" srcId="{D22E13D3-4B64-41EB-9EE2-A0E31B509F26}" destId="{152D1C7C-8B2C-45B0-86D9-1C4EF60B34CB}" srcOrd="0" destOrd="0" parTransId="{D8FC15D0-FB6A-4E50-9378-5A95BFA78634}" sibTransId="{7675560D-AA6F-4418-B783-E1FC6DB644C6}"/>
    <dgm:cxn modelId="{AD534788-02E0-42B7-8752-7CD0B53832B1}" srcId="{D22E13D3-4B64-41EB-9EE2-A0E31B509F26}" destId="{1C66BC26-D62F-413D-8157-632D4D208E33}" srcOrd="1" destOrd="0" parTransId="{B90AF998-528C-4BF8-AACA-7B051802A1FB}" sibTransId="{85F842E2-A581-4E39-A63B-308C4B81F404}"/>
    <dgm:cxn modelId="{963BE7EF-6734-4999-A2F0-F52B4BFF1A68}" type="presOf" srcId="{3B39C373-6049-48D8-9149-BCD4EE7D0642}" destId="{1A272D6B-F824-468B-B023-6CAA70ACC4B4}" srcOrd="0" destOrd="0" presId="urn:microsoft.com/office/officeart/2005/8/layout/vList2"/>
    <dgm:cxn modelId="{48E17A18-D82C-4CF0-8D55-7246954662EB}" type="presOf" srcId="{7C4C64E6-FED4-4BB8-869A-A1D9BAB4F803}" destId="{449026B3-A7EC-41AD-9AA2-7F7358D82737}" srcOrd="0" destOrd="0" presId="urn:microsoft.com/office/officeart/2005/8/layout/vList2"/>
    <dgm:cxn modelId="{E2D0CDC9-4AB9-4EFF-A9A0-0F7030A7B793}" srcId="{59A44879-CFF4-4DB7-A8F8-7909FA5C20E8}" destId="{7C4C64E6-FED4-4BB8-869A-A1D9BAB4F803}" srcOrd="1" destOrd="0" parTransId="{5A052AF2-F1B5-4CB2-BD5A-CF43EF541793}" sibTransId="{9192FDF5-1843-40E2-8A58-8789DB0F5520}"/>
    <dgm:cxn modelId="{DC096591-DA6F-48FB-930D-F9077412A6E3}" srcId="{D22E13D3-4B64-41EB-9EE2-A0E31B509F26}" destId="{E7909D28-6A3E-4274-98CC-85CE70561B70}" srcOrd="2" destOrd="0" parTransId="{5774C97B-381B-42C9-B455-5290E1D3DBDC}" sibTransId="{8B480522-7CC7-40DC-8EA8-150598D6C97E}"/>
    <dgm:cxn modelId="{85C99C54-837F-49F7-8FBE-A2F84BEAD9B1}" type="presOf" srcId="{E6BCB086-C9A6-436E-A526-65D3DD76454C}" destId="{7EE172DE-8054-4FB9-B2F9-A0382F492262}" srcOrd="0" destOrd="0" presId="urn:microsoft.com/office/officeart/2005/8/layout/vList2"/>
    <dgm:cxn modelId="{EF233CF4-7E65-49BD-994C-D36488BB287D}" type="presOf" srcId="{E7909D28-6A3E-4274-98CC-85CE70561B70}" destId="{DC6D49A9-155A-4664-9C63-DC5FF1904D28}" srcOrd="0" destOrd="2" presId="urn:microsoft.com/office/officeart/2005/8/layout/vList2"/>
    <dgm:cxn modelId="{5A5DBC75-B183-43B6-9F88-F1C2F4B67A24}" type="presOf" srcId="{152D1C7C-8B2C-45B0-86D9-1C4EF60B34CB}" destId="{DC6D49A9-155A-4664-9C63-DC5FF1904D28}" srcOrd="0" destOrd="0" presId="urn:microsoft.com/office/officeart/2005/8/layout/vList2"/>
    <dgm:cxn modelId="{26BC7803-F7C2-4076-90AA-358ED728666E}" srcId="{59A44879-CFF4-4DB7-A8F8-7909FA5C20E8}" destId="{D22E13D3-4B64-41EB-9EE2-A0E31B509F26}" srcOrd="2" destOrd="0" parTransId="{774BB93D-AB5A-4F61-A18D-617383A39351}" sibTransId="{267E75C7-CE13-4283-AA45-D73527D5984F}"/>
    <dgm:cxn modelId="{5C3214B8-C2CF-4AF5-A15E-56EB132512DB}" type="presParOf" srcId="{BCD42EBB-6728-410D-9339-657ADDFA3B7B}" destId="{1A272D6B-F824-468B-B023-6CAA70ACC4B4}" srcOrd="0" destOrd="0" presId="urn:microsoft.com/office/officeart/2005/8/layout/vList2"/>
    <dgm:cxn modelId="{3A6DB7A2-0894-44B9-B3DD-221B33B7BA77}" type="presParOf" srcId="{BCD42EBB-6728-410D-9339-657ADDFA3B7B}" destId="{EBE8DAB0-3031-49D3-8C1B-B40173EB4F1C}" srcOrd="1" destOrd="0" presId="urn:microsoft.com/office/officeart/2005/8/layout/vList2"/>
    <dgm:cxn modelId="{C5083DF2-F785-4C67-B3F5-BB95C41963F2}" type="presParOf" srcId="{BCD42EBB-6728-410D-9339-657ADDFA3B7B}" destId="{449026B3-A7EC-41AD-9AA2-7F7358D82737}" srcOrd="2" destOrd="0" presId="urn:microsoft.com/office/officeart/2005/8/layout/vList2"/>
    <dgm:cxn modelId="{803D1085-2E2C-4619-9798-37054B49EC68}" type="presParOf" srcId="{BCD42EBB-6728-410D-9339-657ADDFA3B7B}" destId="{7180F9DC-960F-4C64-AAAB-E253EEB3CA92}" srcOrd="3" destOrd="0" presId="urn:microsoft.com/office/officeart/2005/8/layout/vList2"/>
    <dgm:cxn modelId="{E775C924-11B5-4D0F-B655-411411707DAA}" type="presParOf" srcId="{BCD42EBB-6728-410D-9339-657ADDFA3B7B}" destId="{FF2AC27A-1A75-4FC8-AC98-2B6FC5BB0298}" srcOrd="4" destOrd="0" presId="urn:microsoft.com/office/officeart/2005/8/layout/vList2"/>
    <dgm:cxn modelId="{1CF7116D-852C-4EEA-8121-6D742E20B0F3}" type="presParOf" srcId="{BCD42EBB-6728-410D-9339-657ADDFA3B7B}" destId="{DC6D49A9-155A-4664-9C63-DC5FF1904D28}" srcOrd="5" destOrd="0" presId="urn:microsoft.com/office/officeart/2005/8/layout/vList2"/>
    <dgm:cxn modelId="{558CECD4-320F-46FC-A262-45F1BDC492EB}" type="presParOf" srcId="{BCD42EBB-6728-410D-9339-657ADDFA3B7B}" destId="{53126010-9B3D-480B-8640-E804B09890E2}" srcOrd="6" destOrd="0" presId="urn:microsoft.com/office/officeart/2005/8/layout/vList2"/>
    <dgm:cxn modelId="{22A95CCE-1BD0-4A62-AEC8-0FA380BBF35B}" type="presParOf" srcId="{BCD42EBB-6728-410D-9339-657ADDFA3B7B}" destId="{057E68A6-1160-4D67-BB70-3749BE2F40C2}" srcOrd="7" destOrd="0" presId="urn:microsoft.com/office/officeart/2005/8/layout/vList2"/>
    <dgm:cxn modelId="{4B93A156-DE26-4B1A-BDD5-E6E5519D4AA2}" type="presParOf" srcId="{BCD42EBB-6728-410D-9339-657ADDFA3B7B}" destId="{7EE172DE-8054-4FB9-B2F9-A0382F492262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D805B03-9CC3-42F3-9682-BC7D2BE1E06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995FD2-2163-4691-9FDB-59EA3F362223}">
      <dgm:prSet custT="1"/>
      <dgm:spPr/>
      <dgm:t>
        <a:bodyPr/>
        <a:lstStyle/>
        <a:p>
          <a:pPr rtl="0"/>
          <a:r>
            <a:rPr lang="en-US" sz="2800" b="1" dirty="0" err="1" smtClean="0">
              <a:solidFill>
                <a:schemeClr val="bg1"/>
              </a:solidFill>
            </a:rPr>
            <a:t>pixabay</a:t>
          </a:r>
          <a:endParaRPr lang="en-US" sz="2800" b="1" dirty="0" smtClean="0">
            <a:solidFill>
              <a:schemeClr val="bg1"/>
            </a:solidFill>
          </a:endParaRPr>
        </a:p>
        <a:p>
          <a:pPr rtl="0"/>
          <a:r>
            <a:rPr lang="en-US" sz="1700" dirty="0" smtClean="0">
              <a:solidFill>
                <a:schemeClr val="bg1"/>
              </a:solidFill>
            </a:rPr>
            <a:t>https://pixabay.com</a:t>
          </a:r>
          <a:endParaRPr lang="en-US" sz="1700" dirty="0">
            <a:solidFill>
              <a:schemeClr val="bg1"/>
            </a:solidFill>
          </a:endParaRPr>
        </a:p>
      </dgm:t>
    </dgm:pt>
    <dgm:pt modelId="{E1C4B19C-7644-4720-93D1-7E630318E2E1}" type="parTrans" cxnId="{6236F4D7-C158-4325-9294-906A3745BEDE}">
      <dgm:prSet/>
      <dgm:spPr/>
      <dgm:t>
        <a:bodyPr/>
        <a:lstStyle/>
        <a:p>
          <a:endParaRPr lang="en-US"/>
        </a:p>
      </dgm:t>
    </dgm:pt>
    <dgm:pt modelId="{2B89C302-23A5-471D-9157-C83E141D9943}" type="sibTrans" cxnId="{6236F4D7-C158-4325-9294-906A3745BEDE}">
      <dgm:prSet/>
      <dgm:spPr/>
      <dgm:t>
        <a:bodyPr/>
        <a:lstStyle/>
        <a:p>
          <a:endParaRPr lang="en-US"/>
        </a:p>
      </dgm:t>
    </dgm:pt>
    <dgm:pt modelId="{5C65BF5C-5B53-47D3-854B-F6C4DE6B99AA}">
      <dgm:prSet custT="1"/>
      <dgm:spPr/>
      <dgm:t>
        <a:bodyPr/>
        <a:lstStyle/>
        <a:p>
          <a:pPr rtl="0"/>
          <a:r>
            <a:rPr lang="en-US" sz="2800" b="1" dirty="0" err="1" smtClean="0">
              <a:solidFill>
                <a:schemeClr val="bg1"/>
              </a:solidFill>
            </a:rPr>
            <a:t>morgueFile</a:t>
          </a:r>
          <a:endParaRPr lang="en-US" sz="2800" b="1" dirty="0" smtClean="0">
            <a:solidFill>
              <a:schemeClr val="bg1"/>
            </a:solidFill>
          </a:endParaRPr>
        </a:p>
        <a:p>
          <a:pPr rtl="0"/>
          <a:r>
            <a:rPr lang="en-US" sz="1700" dirty="0" smtClean="0">
              <a:solidFill>
                <a:schemeClr val="bg1"/>
              </a:solidFill>
            </a:rPr>
            <a:t>http://morguefile.com</a:t>
          </a:r>
          <a:endParaRPr lang="en-US" sz="1700" dirty="0">
            <a:solidFill>
              <a:schemeClr val="bg1"/>
            </a:solidFill>
          </a:endParaRPr>
        </a:p>
      </dgm:t>
    </dgm:pt>
    <dgm:pt modelId="{FD6E1114-268D-4E74-BAAC-7D2A27D57033}" type="parTrans" cxnId="{2DAC4C41-922D-4E14-AE33-59A9AF0063F0}">
      <dgm:prSet/>
      <dgm:spPr/>
      <dgm:t>
        <a:bodyPr/>
        <a:lstStyle/>
        <a:p>
          <a:endParaRPr lang="en-US"/>
        </a:p>
      </dgm:t>
    </dgm:pt>
    <dgm:pt modelId="{EF276D06-20EF-411B-BD12-94A5D8BF8D05}" type="sibTrans" cxnId="{2DAC4C41-922D-4E14-AE33-59A9AF0063F0}">
      <dgm:prSet/>
      <dgm:spPr/>
      <dgm:t>
        <a:bodyPr/>
        <a:lstStyle/>
        <a:p>
          <a:endParaRPr lang="en-US"/>
        </a:p>
      </dgm:t>
    </dgm:pt>
    <dgm:pt modelId="{BD6219CB-DA9E-4436-9891-BC894BB32DEB}">
      <dgm:prSet custT="1"/>
      <dgm:spPr/>
      <dgm:t>
        <a:bodyPr/>
        <a:lstStyle/>
        <a:p>
          <a:pPr rtl="0"/>
          <a:r>
            <a:rPr lang="en-US" sz="2800" b="1" dirty="0" err="1" smtClean="0">
              <a:solidFill>
                <a:schemeClr val="bg1"/>
              </a:solidFill>
            </a:rPr>
            <a:t>picjumbo</a:t>
          </a:r>
          <a:endParaRPr lang="en-US" sz="2800" b="1" dirty="0" smtClean="0">
            <a:solidFill>
              <a:schemeClr val="bg1"/>
            </a:solidFill>
          </a:endParaRPr>
        </a:p>
        <a:p>
          <a:pPr rtl="0"/>
          <a:r>
            <a:rPr lang="en-US" sz="1700" dirty="0" smtClean="0">
              <a:solidFill>
                <a:schemeClr val="bg1"/>
              </a:solidFill>
            </a:rPr>
            <a:t>https://picjumbo.com</a:t>
          </a:r>
          <a:endParaRPr lang="en-US" sz="1700" dirty="0">
            <a:solidFill>
              <a:schemeClr val="bg1"/>
            </a:solidFill>
          </a:endParaRPr>
        </a:p>
      </dgm:t>
    </dgm:pt>
    <dgm:pt modelId="{E41F6494-430A-42AB-A2AC-A3B09D2D2EA3}" type="parTrans" cxnId="{4D0AFE4E-CFC8-48C2-B9F2-F15AA5B64E33}">
      <dgm:prSet/>
      <dgm:spPr/>
      <dgm:t>
        <a:bodyPr/>
        <a:lstStyle/>
        <a:p>
          <a:endParaRPr lang="en-US"/>
        </a:p>
      </dgm:t>
    </dgm:pt>
    <dgm:pt modelId="{2E348B30-B10F-4ECE-86C1-A856404143CA}" type="sibTrans" cxnId="{4D0AFE4E-CFC8-48C2-B9F2-F15AA5B64E33}">
      <dgm:prSet/>
      <dgm:spPr/>
      <dgm:t>
        <a:bodyPr/>
        <a:lstStyle/>
        <a:p>
          <a:endParaRPr lang="en-US"/>
        </a:p>
      </dgm:t>
    </dgm:pt>
    <dgm:pt modelId="{30D4015D-6D80-4B5F-A158-D5FDE5004BA4}">
      <dgm:prSet custT="1"/>
      <dgm:spPr/>
      <dgm:t>
        <a:bodyPr/>
        <a:lstStyle/>
        <a:p>
          <a:pPr rtl="0"/>
          <a:r>
            <a:rPr lang="en-US" sz="2800" b="1" dirty="0" err="1" smtClean="0">
              <a:solidFill>
                <a:schemeClr val="bg1"/>
              </a:solidFill>
            </a:rPr>
            <a:t>Gratisography</a:t>
          </a:r>
          <a:endParaRPr lang="en-US" sz="2800" b="1" dirty="0" smtClean="0">
            <a:solidFill>
              <a:schemeClr val="bg1"/>
            </a:solidFill>
          </a:endParaRPr>
        </a:p>
        <a:p>
          <a:pPr rtl="0"/>
          <a:r>
            <a:rPr lang="en-US" sz="1600" dirty="0" smtClean="0">
              <a:solidFill>
                <a:schemeClr val="bg1"/>
              </a:solidFill>
            </a:rPr>
            <a:t>http://gratisography.com</a:t>
          </a:r>
          <a:endParaRPr lang="en-US" sz="1050" dirty="0">
            <a:solidFill>
              <a:schemeClr val="bg1"/>
            </a:solidFill>
          </a:endParaRPr>
        </a:p>
      </dgm:t>
    </dgm:pt>
    <dgm:pt modelId="{7FBDC7EF-8917-48E2-B89F-03BCE4662165}" type="parTrans" cxnId="{E3045384-0AAD-46DB-BA47-C9A9ED0889B5}">
      <dgm:prSet/>
      <dgm:spPr/>
      <dgm:t>
        <a:bodyPr/>
        <a:lstStyle/>
        <a:p>
          <a:endParaRPr lang="en-US"/>
        </a:p>
      </dgm:t>
    </dgm:pt>
    <dgm:pt modelId="{B5EFADD9-C57E-471A-B9B4-A4D444C6E2E8}" type="sibTrans" cxnId="{E3045384-0AAD-46DB-BA47-C9A9ED0889B5}">
      <dgm:prSet/>
      <dgm:spPr/>
      <dgm:t>
        <a:bodyPr/>
        <a:lstStyle/>
        <a:p>
          <a:endParaRPr lang="en-US"/>
        </a:p>
      </dgm:t>
    </dgm:pt>
    <dgm:pt modelId="{0DDD14FE-1E0D-47F9-B039-B1EAFDCB90EE}">
      <dgm:prSet custT="1"/>
      <dgm:spPr>
        <a:solidFill>
          <a:schemeClr val="accent6"/>
        </a:solidFill>
      </dgm:spPr>
      <dgm:t>
        <a:bodyPr/>
        <a:lstStyle/>
        <a:p>
          <a:pPr rtl="0"/>
          <a:r>
            <a:rPr lang="en-US" sz="2800" b="1" dirty="0" err="1" smtClean="0">
              <a:solidFill>
                <a:schemeClr val="bg1"/>
              </a:solidFill>
            </a:rPr>
            <a:t>fotolia</a:t>
          </a:r>
          <a:endParaRPr lang="en-US" sz="2800" b="1" dirty="0" smtClean="0">
            <a:solidFill>
              <a:schemeClr val="bg1"/>
            </a:solidFill>
          </a:endParaRPr>
        </a:p>
        <a:p>
          <a:pPr rtl="0"/>
          <a:r>
            <a:rPr lang="en-US" sz="1700" dirty="0" smtClean="0">
              <a:solidFill>
                <a:schemeClr val="bg1"/>
              </a:solidFill>
            </a:rPr>
            <a:t>https://www.fotolia.com</a:t>
          </a:r>
          <a:endParaRPr lang="en-US" sz="1700" dirty="0">
            <a:solidFill>
              <a:schemeClr val="bg1"/>
            </a:solidFill>
          </a:endParaRPr>
        </a:p>
      </dgm:t>
    </dgm:pt>
    <dgm:pt modelId="{F510089F-4B2E-4999-85E0-7EEA9B162B61}" type="parTrans" cxnId="{0F9029A5-9470-45C5-87FA-D0D7F1E69D94}">
      <dgm:prSet/>
      <dgm:spPr/>
      <dgm:t>
        <a:bodyPr/>
        <a:lstStyle/>
        <a:p>
          <a:endParaRPr lang="en-US"/>
        </a:p>
      </dgm:t>
    </dgm:pt>
    <dgm:pt modelId="{4A7AAA69-106E-47A7-BB2A-5E26C55B1E89}" type="sibTrans" cxnId="{0F9029A5-9470-45C5-87FA-D0D7F1E69D94}">
      <dgm:prSet/>
      <dgm:spPr/>
      <dgm:t>
        <a:bodyPr/>
        <a:lstStyle/>
        <a:p>
          <a:endParaRPr lang="en-US"/>
        </a:p>
      </dgm:t>
    </dgm:pt>
    <dgm:pt modelId="{DA3AA7F0-E3E7-4BA1-9D15-C15AD8AC11A8}">
      <dgm:prSet custT="1"/>
      <dgm:spPr>
        <a:solidFill>
          <a:schemeClr val="accent6"/>
        </a:solidFill>
      </dgm:spPr>
      <dgm:t>
        <a:bodyPr/>
        <a:lstStyle/>
        <a:p>
          <a:pPr rtl="0"/>
          <a:r>
            <a:rPr lang="en-US" sz="2800" b="1" dirty="0" smtClean="0">
              <a:solidFill>
                <a:schemeClr val="bg1"/>
              </a:solidFill>
            </a:rPr>
            <a:t>Dollar Photo Club</a:t>
          </a:r>
          <a:endParaRPr lang="en-US" sz="1700" b="1" dirty="0" smtClean="0">
            <a:solidFill>
              <a:schemeClr val="bg1"/>
            </a:solidFill>
          </a:endParaRPr>
        </a:p>
        <a:p>
          <a:pPr rtl="0"/>
          <a:r>
            <a:rPr lang="en-US" sz="1200" dirty="0" smtClean="0">
              <a:solidFill>
                <a:schemeClr val="bg1"/>
              </a:solidFill>
            </a:rPr>
            <a:t>https://www.dollarphotoclub.com</a:t>
          </a:r>
          <a:endParaRPr lang="en-US" sz="1200" dirty="0">
            <a:solidFill>
              <a:schemeClr val="bg1"/>
            </a:solidFill>
          </a:endParaRPr>
        </a:p>
      </dgm:t>
    </dgm:pt>
    <dgm:pt modelId="{26D60DD1-E48D-48B0-9E70-F4486300D4BA}" type="parTrans" cxnId="{A7556EDB-2CE5-4CA5-83AE-A95B1719B589}">
      <dgm:prSet/>
      <dgm:spPr/>
      <dgm:t>
        <a:bodyPr/>
        <a:lstStyle/>
        <a:p>
          <a:endParaRPr lang="en-US"/>
        </a:p>
      </dgm:t>
    </dgm:pt>
    <dgm:pt modelId="{1B3EE6BB-1FC2-4995-BB24-943D068ADFD4}" type="sibTrans" cxnId="{A7556EDB-2CE5-4CA5-83AE-A95B1719B589}">
      <dgm:prSet/>
      <dgm:spPr/>
      <dgm:t>
        <a:bodyPr/>
        <a:lstStyle/>
        <a:p>
          <a:endParaRPr lang="en-US"/>
        </a:p>
      </dgm:t>
    </dgm:pt>
    <dgm:pt modelId="{52281A05-2406-4E75-87DA-B46E83BAD5BE}" type="pres">
      <dgm:prSet presAssocID="{2D805B03-9CC3-42F3-9682-BC7D2BE1E06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35FE12D-5577-4BF9-9C57-84EF4721B671}" type="pres">
      <dgm:prSet presAssocID="{18995FD2-2163-4691-9FDB-59EA3F362223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10ADFA-3B29-4757-B25D-C35DF95299B0}" type="pres">
      <dgm:prSet presAssocID="{2B89C302-23A5-471D-9157-C83E141D9943}" presName="sibTrans" presStyleCnt="0"/>
      <dgm:spPr/>
    </dgm:pt>
    <dgm:pt modelId="{8F0F6C08-6492-48EA-97F1-C4AAE9A97ED4}" type="pres">
      <dgm:prSet presAssocID="{5C65BF5C-5B53-47D3-854B-F6C4DE6B99AA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B18AC5-1ED1-4EDC-92D6-4FFF17BE73E4}" type="pres">
      <dgm:prSet presAssocID="{EF276D06-20EF-411B-BD12-94A5D8BF8D05}" presName="sibTrans" presStyleCnt="0"/>
      <dgm:spPr/>
    </dgm:pt>
    <dgm:pt modelId="{C542E8EC-E35E-4B96-BEE2-34704B6CB615}" type="pres">
      <dgm:prSet presAssocID="{BD6219CB-DA9E-4436-9891-BC894BB32DEB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5B2ED1-8681-427F-9A0B-EF50A65A6504}" type="pres">
      <dgm:prSet presAssocID="{2E348B30-B10F-4ECE-86C1-A856404143CA}" presName="sibTrans" presStyleCnt="0"/>
      <dgm:spPr/>
    </dgm:pt>
    <dgm:pt modelId="{D0165821-AE51-4938-97E9-6784FA170907}" type="pres">
      <dgm:prSet presAssocID="{30D4015D-6D80-4B5F-A158-D5FDE5004BA4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80FA44-29B6-4C72-A835-BE2D8B574BB5}" type="pres">
      <dgm:prSet presAssocID="{B5EFADD9-C57E-471A-B9B4-A4D444C6E2E8}" presName="sibTrans" presStyleCnt="0"/>
      <dgm:spPr/>
    </dgm:pt>
    <dgm:pt modelId="{851561D3-8EF7-44D3-802F-DD07C03DBB21}" type="pres">
      <dgm:prSet presAssocID="{DA3AA7F0-E3E7-4BA1-9D15-C15AD8AC11A8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9F05A7-6499-4D83-862A-0FB09B10411C}" type="pres">
      <dgm:prSet presAssocID="{1B3EE6BB-1FC2-4995-BB24-943D068ADFD4}" presName="sibTrans" presStyleCnt="0"/>
      <dgm:spPr/>
    </dgm:pt>
    <dgm:pt modelId="{F2AC84E4-760C-471A-9896-80AFB32FAEC2}" type="pres">
      <dgm:prSet presAssocID="{0DDD14FE-1E0D-47F9-B039-B1EAFDCB90EE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E28370-6FC7-4C14-BFA4-03FCDE16E39F}" type="presOf" srcId="{30D4015D-6D80-4B5F-A158-D5FDE5004BA4}" destId="{D0165821-AE51-4938-97E9-6784FA170907}" srcOrd="0" destOrd="0" presId="urn:microsoft.com/office/officeart/2005/8/layout/default"/>
    <dgm:cxn modelId="{7286AD7D-68B8-4353-A023-AD4503D9D86D}" type="presOf" srcId="{BD6219CB-DA9E-4436-9891-BC894BB32DEB}" destId="{C542E8EC-E35E-4B96-BEE2-34704B6CB615}" srcOrd="0" destOrd="0" presId="urn:microsoft.com/office/officeart/2005/8/layout/default"/>
    <dgm:cxn modelId="{9D8EF4C1-DCEA-4527-820D-8E532E9FB8B5}" type="presOf" srcId="{18995FD2-2163-4691-9FDB-59EA3F362223}" destId="{935FE12D-5577-4BF9-9C57-84EF4721B671}" srcOrd="0" destOrd="0" presId="urn:microsoft.com/office/officeart/2005/8/layout/default"/>
    <dgm:cxn modelId="{738052C2-6CF6-4F68-B1BD-6ACE4B9DCD50}" type="presOf" srcId="{5C65BF5C-5B53-47D3-854B-F6C4DE6B99AA}" destId="{8F0F6C08-6492-48EA-97F1-C4AAE9A97ED4}" srcOrd="0" destOrd="0" presId="urn:microsoft.com/office/officeart/2005/8/layout/default"/>
    <dgm:cxn modelId="{C4699930-B5ED-4A55-8800-1E0A560FF989}" type="presOf" srcId="{0DDD14FE-1E0D-47F9-B039-B1EAFDCB90EE}" destId="{F2AC84E4-760C-471A-9896-80AFB32FAEC2}" srcOrd="0" destOrd="0" presId="urn:microsoft.com/office/officeart/2005/8/layout/default"/>
    <dgm:cxn modelId="{E3045384-0AAD-46DB-BA47-C9A9ED0889B5}" srcId="{2D805B03-9CC3-42F3-9682-BC7D2BE1E061}" destId="{30D4015D-6D80-4B5F-A158-D5FDE5004BA4}" srcOrd="3" destOrd="0" parTransId="{7FBDC7EF-8917-48E2-B89F-03BCE4662165}" sibTransId="{B5EFADD9-C57E-471A-B9B4-A4D444C6E2E8}"/>
    <dgm:cxn modelId="{6236F4D7-C158-4325-9294-906A3745BEDE}" srcId="{2D805B03-9CC3-42F3-9682-BC7D2BE1E061}" destId="{18995FD2-2163-4691-9FDB-59EA3F362223}" srcOrd="0" destOrd="0" parTransId="{E1C4B19C-7644-4720-93D1-7E630318E2E1}" sibTransId="{2B89C302-23A5-471D-9157-C83E141D9943}"/>
    <dgm:cxn modelId="{B92F0EDF-2B64-4E87-81D3-EF703DF9D5BF}" type="presOf" srcId="{DA3AA7F0-E3E7-4BA1-9D15-C15AD8AC11A8}" destId="{851561D3-8EF7-44D3-802F-DD07C03DBB21}" srcOrd="0" destOrd="0" presId="urn:microsoft.com/office/officeart/2005/8/layout/default"/>
    <dgm:cxn modelId="{0F9029A5-9470-45C5-87FA-D0D7F1E69D94}" srcId="{2D805B03-9CC3-42F3-9682-BC7D2BE1E061}" destId="{0DDD14FE-1E0D-47F9-B039-B1EAFDCB90EE}" srcOrd="5" destOrd="0" parTransId="{F510089F-4B2E-4999-85E0-7EEA9B162B61}" sibTransId="{4A7AAA69-106E-47A7-BB2A-5E26C55B1E89}"/>
    <dgm:cxn modelId="{2DAC4C41-922D-4E14-AE33-59A9AF0063F0}" srcId="{2D805B03-9CC3-42F3-9682-BC7D2BE1E061}" destId="{5C65BF5C-5B53-47D3-854B-F6C4DE6B99AA}" srcOrd="1" destOrd="0" parTransId="{FD6E1114-268D-4E74-BAAC-7D2A27D57033}" sibTransId="{EF276D06-20EF-411B-BD12-94A5D8BF8D05}"/>
    <dgm:cxn modelId="{4D0AFE4E-CFC8-48C2-B9F2-F15AA5B64E33}" srcId="{2D805B03-9CC3-42F3-9682-BC7D2BE1E061}" destId="{BD6219CB-DA9E-4436-9891-BC894BB32DEB}" srcOrd="2" destOrd="0" parTransId="{E41F6494-430A-42AB-A2AC-A3B09D2D2EA3}" sibTransId="{2E348B30-B10F-4ECE-86C1-A856404143CA}"/>
    <dgm:cxn modelId="{A7556EDB-2CE5-4CA5-83AE-A95B1719B589}" srcId="{2D805B03-9CC3-42F3-9682-BC7D2BE1E061}" destId="{DA3AA7F0-E3E7-4BA1-9D15-C15AD8AC11A8}" srcOrd="4" destOrd="0" parTransId="{26D60DD1-E48D-48B0-9E70-F4486300D4BA}" sibTransId="{1B3EE6BB-1FC2-4995-BB24-943D068ADFD4}"/>
    <dgm:cxn modelId="{80D0DE9B-E247-4454-A0A0-E6CF52536A93}" type="presOf" srcId="{2D805B03-9CC3-42F3-9682-BC7D2BE1E061}" destId="{52281A05-2406-4E75-87DA-B46E83BAD5BE}" srcOrd="0" destOrd="0" presId="urn:microsoft.com/office/officeart/2005/8/layout/default"/>
    <dgm:cxn modelId="{AB5238AC-B8D7-48AE-9826-62F2967AB128}" type="presParOf" srcId="{52281A05-2406-4E75-87DA-B46E83BAD5BE}" destId="{935FE12D-5577-4BF9-9C57-84EF4721B671}" srcOrd="0" destOrd="0" presId="urn:microsoft.com/office/officeart/2005/8/layout/default"/>
    <dgm:cxn modelId="{20B80D08-53A5-4E02-AD27-9EAD5600806E}" type="presParOf" srcId="{52281A05-2406-4E75-87DA-B46E83BAD5BE}" destId="{6A10ADFA-3B29-4757-B25D-C35DF95299B0}" srcOrd="1" destOrd="0" presId="urn:microsoft.com/office/officeart/2005/8/layout/default"/>
    <dgm:cxn modelId="{69451987-A01C-472C-B617-3871D80B4B12}" type="presParOf" srcId="{52281A05-2406-4E75-87DA-B46E83BAD5BE}" destId="{8F0F6C08-6492-48EA-97F1-C4AAE9A97ED4}" srcOrd="2" destOrd="0" presId="urn:microsoft.com/office/officeart/2005/8/layout/default"/>
    <dgm:cxn modelId="{A59ACC7E-07AB-4B6D-BCEA-49B12C5134AF}" type="presParOf" srcId="{52281A05-2406-4E75-87DA-B46E83BAD5BE}" destId="{F4B18AC5-1ED1-4EDC-92D6-4FFF17BE73E4}" srcOrd="3" destOrd="0" presId="urn:microsoft.com/office/officeart/2005/8/layout/default"/>
    <dgm:cxn modelId="{DF23740F-1BC0-43AF-B2C4-F3876955B83F}" type="presParOf" srcId="{52281A05-2406-4E75-87DA-B46E83BAD5BE}" destId="{C542E8EC-E35E-4B96-BEE2-34704B6CB615}" srcOrd="4" destOrd="0" presId="urn:microsoft.com/office/officeart/2005/8/layout/default"/>
    <dgm:cxn modelId="{FA7F859A-44A6-48B0-A574-FFA81CCAD109}" type="presParOf" srcId="{52281A05-2406-4E75-87DA-B46E83BAD5BE}" destId="{495B2ED1-8681-427F-9A0B-EF50A65A6504}" srcOrd="5" destOrd="0" presId="urn:microsoft.com/office/officeart/2005/8/layout/default"/>
    <dgm:cxn modelId="{2F1EDDD9-12C4-40BB-8BE9-2F5BF884EC35}" type="presParOf" srcId="{52281A05-2406-4E75-87DA-B46E83BAD5BE}" destId="{D0165821-AE51-4938-97E9-6784FA170907}" srcOrd="6" destOrd="0" presId="urn:microsoft.com/office/officeart/2005/8/layout/default"/>
    <dgm:cxn modelId="{43AD0B7E-A51A-4567-95B4-318CCF1893E4}" type="presParOf" srcId="{52281A05-2406-4E75-87DA-B46E83BAD5BE}" destId="{0D80FA44-29B6-4C72-A835-BE2D8B574BB5}" srcOrd="7" destOrd="0" presId="urn:microsoft.com/office/officeart/2005/8/layout/default"/>
    <dgm:cxn modelId="{DC9D0CCA-C3BB-421E-BE0C-F7CA341E85FE}" type="presParOf" srcId="{52281A05-2406-4E75-87DA-B46E83BAD5BE}" destId="{851561D3-8EF7-44D3-802F-DD07C03DBB21}" srcOrd="8" destOrd="0" presId="urn:microsoft.com/office/officeart/2005/8/layout/default"/>
    <dgm:cxn modelId="{847F1355-3699-41F7-ADDD-C93EBFEF9A0E}" type="presParOf" srcId="{52281A05-2406-4E75-87DA-B46E83BAD5BE}" destId="{AE9F05A7-6499-4D83-862A-0FB09B10411C}" srcOrd="9" destOrd="0" presId="urn:microsoft.com/office/officeart/2005/8/layout/default"/>
    <dgm:cxn modelId="{FF904396-5F99-4CBE-A99E-4B8FF4D1A6B1}" type="presParOf" srcId="{52281A05-2406-4E75-87DA-B46E83BAD5BE}" destId="{F2AC84E4-760C-471A-9896-80AFB32FAEC2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9A44879-CFF4-4DB7-A8F8-7909FA5C20E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39C373-6049-48D8-9149-BCD4EE7D0642}">
      <dgm:prSet custT="1"/>
      <dgm:spPr/>
      <dgm:t>
        <a:bodyPr/>
        <a:lstStyle/>
        <a:p>
          <a:pPr rtl="0"/>
          <a:r>
            <a:rPr lang="en-US" sz="2000" dirty="0" smtClean="0"/>
            <a:t>Bootstrap</a:t>
          </a:r>
          <a:endParaRPr lang="en-US" sz="2000" dirty="0"/>
        </a:p>
      </dgm:t>
    </dgm:pt>
    <dgm:pt modelId="{93F304AD-0465-418E-B9FF-44FABE421247}" type="parTrans" cxnId="{FD93834E-893A-4699-8D84-4375BD2DB832}">
      <dgm:prSet/>
      <dgm:spPr/>
      <dgm:t>
        <a:bodyPr/>
        <a:lstStyle/>
        <a:p>
          <a:endParaRPr lang="en-US" sz="2000"/>
        </a:p>
      </dgm:t>
    </dgm:pt>
    <dgm:pt modelId="{98177DB0-0E5E-4CF4-BFD8-66533C2674F7}" type="sibTrans" cxnId="{FD93834E-893A-4699-8D84-4375BD2DB832}">
      <dgm:prSet/>
      <dgm:spPr/>
      <dgm:t>
        <a:bodyPr/>
        <a:lstStyle/>
        <a:p>
          <a:endParaRPr lang="en-US" sz="2000"/>
        </a:p>
      </dgm:t>
    </dgm:pt>
    <dgm:pt modelId="{7C4C64E6-FED4-4BB8-869A-A1D9BAB4F803}">
      <dgm:prSet custT="1"/>
      <dgm:spPr/>
      <dgm:t>
        <a:bodyPr/>
        <a:lstStyle/>
        <a:p>
          <a:pPr rtl="0"/>
          <a:r>
            <a:rPr lang="en-US" sz="2000" dirty="0" smtClean="0"/>
            <a:t>Pre-built themes</a:t>
          </a:r>
          <a:endParaRPr lang="en-US" sz="2000" dirty="0"/>
        </a:p>
      </dgm:t>
    </dgm:pt>
    <dgm:pt modelId="{5A052AF2-F1B5-4CB2-BD5A-CF43EF541793}" type="parTrans" cxnId="{E2D0CDC9-4AB9-4EFF-A9A0-0F7030A7B793}">
      <dgm:prSet/>
      <dgm:spPr/>
      <dgm:t>
        <a:bodyPr/>
        <a:lstStyle/>
        <a:p>
          <a:endParaRPr lang="en-US" sz="2000"/>
        </a:p>
      </dgm:t>
    </dgm:pt>
    <dgm:pt modelId="{9192FDF5-1843-40E2-8A58-8789DB0F5520}" type="sibTrans" cxnId="{E2D0CDC9-4AB9-4EFF-A9A0-0F7030A7B793}">
      <dgm:prSet/>
      <dgm:spPr/>
      <dgm:t>
        <a:bodyPr/>
        <a:lstStyle/>
        <a:p>
          <a:endParaRPr lang="en-US" sz="2000"/>
        </a:p>
      </dgm:t>
    </dgm:pt>
    <dgm:pt modelId="{D22E13D3-4B64-41EB-9EE2-A0E31B509F26}">
      <dgm:prSet custT="1"/>
      <dgm:spPr/>
      <dgm:t>
        <a:bodyPr/>
        <a:lstStyle/>
        <a:p>
          <a:pPr rtl="0"/>
          <a:r>
            <a:rPr lang="en-US" sz="2000" dirty="0" smtClean="0"/>
            <a:t>Image libraries</a:t>
          </a:r>
          <a:endParaRPr lang="en-US" sz="2000" dirty="0"/>
        </a:p>
      </dgm:t>
    </dgm:pt>
    <dgm:pt modelId="{774BB93D-AB5A-4F61-A18D-617383A39351}" type="parTrans" cxnId="{26BC7803-F7C2-4076-90AA-358ED728666E}">
      <dgm:prSet/>
      <dgm:spPr/>
      <dgm:t>
        <a:bodyPr/>
        <a:lstStyle/>
        <a:p>
          <a:endParaRPr lang="en-US" sz="2000"/>
        </a:p>
      </dgm:t>
    </dgm:pt>
    <dgm:pt modelId="{267E75C7-CE13-4283-AA45-D73527D5984F}" type="sibTrans" cxnId="{26BC7803-F7C2-4076-90AA-358ED728666E}">
      <dgm:prSet/>
      <dgm:spPr/>
      <dgm:t>
        <a:bodyPr/>
        <a:lstStyle/>
        <a:p>
          <a:endParaRPr lang="en-US" sz="2000"/>
        </a:p>
      </dgm:t>
    </dgm:pt>
    <dgm:pt modelId="{0E49EB09-0C57-49B6-A95D-9FD497A2F122}">
      <dgm:prSet custT="1"/>
      <dgm:spPr/>
      <dgm:t>
        <a:bodyPr/>
        <a:lstStyle/>
        <a:p>
          <a:pPr rtl="0"/>
          <a:r>
            <a:rPr lang="en-US" sz="2000" dirty="0" smtClean="0"/>
            <a:t>Color pickers</a:t>
          </a:r>
          <a:endParaRPr lang="en-US" sz="2000" dirty="0"/>
        </a:p>
      </dgm:t>
    </dgm:pt>
    <dgm:pt modelId="{D637900C-591B-4857-91E9-814BEE62A612}" type="parTrans" cxnId="{B160808A-71CE-4A31-99BC-D69675BB79B8}">
      <dgm:prSet/>
      <dgm:spPr/>
      <dgm:t>
        <a:bodyPr/>
        <a:lstStyle/>
        <a:p>
          <a:endParaRPr lang="en-US" sz="2000"/>
        </a:p>
      </dgm:t>
    </dgm:pt>
    <dgm:pt modelId="{0E2F93F5-E9FB-43FD-8726-9E67EFE1912F}" type="sibTrans" cxnId="{B160808A-71CE-4A31-99BC-D69675BB79B8}">
      <dgm:prSet/>
      <dgm:spPr/>
      <dgm:t>
        <a:bodyPr/>
        <a:lstStyle/>
        <a:p>
          <a:endParaRPr lang="en-US" sz="2000"/>
        </a:p>
      </dgm:t>
    </dgm:pt>
    <dgm:pt modelId="{425577D4-A409-4706-93C9-84C189881CD9}">
      <dgm:prSet custT="1"/>
      <dgm:spPr/>
      <dgm:t>
        <a:bodyPr/>
        <a:lstStyle/>
        <a:p>
          <a:pPr rtl="0"/>
          <a:r>
            <a:rPr lang="en-US" sz="1600" dirty="0" smtClean="0"/>
            <a:t>Let color-savvy people handle this!</a:t>
          </a:r>
          <a:endParaRPr lang="en-US" sz="1600" dirty="0"/>
        </a:p>
      </dgm:t>
    </dgm:pt>
    <dgm:pt modelId="{93B1F539-0593-4DC3-AE33-B83126CC912D}" type="parTrans" cxnId="{58DF5035-ADF9-4A0A-845D-602DC5EC0498}">
      <dgm:prSet/>
      <dgm:spPr/>
      <dgm:t>
        <a:bodyPr/>
        <a:lstStyle/>
        <a:p>
          <a:endParaRPr lang="en-US" sz="2000"/>
        </a:p>
      </dgm:t>
    </dgm:pt>
    <dgm:pt modelId="{52F0E47D-D7B9-4450-A6C7-E5E550FF1968}" type="sibTrans" cxnId="{58DF5035-ADF9-4A0A-845D-602DC5EC0498}">
      <dgm:prSet/>
      <dgm:spPr/>
      <dgm:t>
        <a:bodyPr/>
        <a:lstStyle/>
        <a:p>
          <a:endParaRPr lang="en-US" sz="2000"/>
        </a:p>
      </dgm:t>
    </dgm:pt>
    <dgm:pt modelId="{57CC9F72-ECBB-46F3-91D6-AC2B0C1B8598}">
      <dgm:prSet custT="1"/>
      <dgm:spPr/>
      <dgm:t>
        <a:bodyPr/>
        <a:lstStyle/>
        <a:p>
          <a:pPr rtl="0"/>
          <a:r>
            <a:rPr lang="en-US" sz="1600" dirty="0" smtClean="0"/>
            <a:t>You (probably) shouldn’t pick colors</a:t>
          </a:r>
          <a:endParaRPr lang="en-US" sz="1600" dirty="0"/>
        </a:p>
      </dgm:t>
    </dgm:pt>
    <dgm:pt modelId="{A2370776-B881-4511-A824-7E46BB80E17A}" type="parTrans" cxnId="{01689BAF-6528-4246-A793-14C76AD44CE0}">
      <dgm:prSet/>
      <dgm:spPr/>
      <dgm:t>
        <a:bodyPr/>
        <a:lstStyle/>
        <a:p>
          <a:endParaRPr lang="en-US" sz="2000"/>
        </a:p>
      </dgm:t>
    </dgm:pt>
    <dgm:pt modelId="{4B5976C7-51A1-4BB0-A156-3D1BCA82107C}" type="sibTrans" cxnId="{01689BAF-6528-4246-A793-14C76AD44CE0}">
      <dgm:prSet/>
      <dgm:spPr/>
      <dgm:t>
        <a:bodyPr/>
        <a:lstStyle/>
        <a:p>
          <a:endParaRPr lang="en-US" sz="2000"/>
        </a:p>
      </dgm:t>
    </dgm:pt>
    <dgm:pt modelId="{5E9B1864-7279-44A0-9855-DE9E09332C3A}">
      <dgm:prSet custT="1"/>
      <dgm:spPr/>
      <dgm:t>
        <a:bodyPr/>
        <a:lstStyle/>
        <a:p>
          <a:pPr rtl="0"/>
          <a:r>
            <a:rPr lang="en-US" sz="1600" dirty="0" smtClean="0"/>
            <a:t>TONS of free tools and resources</a:t>
          </a:r>
          <a:endParaRPr lang="en-US" sz="1600" dirty="0"/>
        </a:p>
      </dgm:t>
    </dgm:pt>
    <dgm:pt modelId="{15BE08BD-936B-4E53-96D1-26B49582A40D}" type="parTrans" cxnId="{E2220F24-A45E-49EF-8877-89298AC2673E}">
      <dgm:prSet/>
      <dgm:spPr/>
      <dgm:t>
        <a:bodyPr/>
        <a:lstStyle/>
        <a:p>
          <a:endParaRPr lang="en-US" sz="2000"/>
        </a:p>
      </dgm:t>
    </dgm:pt>
    <dgm:pt modelId="{640229EA-9496-4536-BB22-AC7B50DA1036}" type="sibTrans" cxnId="{E2220F24-A45E-49EF-8877-89298AC2673E}">
      <dgm:prSet/>
      <dgm:spPr/>
      <dgm:t>
        <a:bodyPr/>
        <a:lstStyle/>
        <a:p>
          <a:endParaRPr lang="en-US" sz="2000"/>
        </a:p>
      </dgm:t>
    </dgm:pt>
    <dgm:pt modelId="{485EFFF5-7235-4AB4-BFE2-6DDF8A474AAE}">
      <dgm:prSet custT="1"/>
      <dgm:spPr>
        <a:solidFill>
          <a:schemeClr val="bg1"/>
        </a:solidFill>
      </dgm:spPr>
      <dgm:t>
        <a:bodyPr/>
        <a:lstStyle/>
        <a:p>
          <a:pPr rtl="0"/>
          <a:endParaRPr lang="en-US" sz="2000" dirty="0"/>
        </a:p>
      </dgm:t>
    </dgm:pt>
    <dgm:pt modelId="{62F7ADD1-D662-4E05-90FF-B6675D79FE67}" type="parTrans" cxnId="{D47833A1-FC2B-4D7C-80DA-E9A107B11B17}">
      <dgm:prSet/>
      <dgm:spPr/>
      <dgm:t>
        <a:bodyPr/>
        <a:lstStyle/>
        <a:p>
          <a:endParaRPr lang="en-US" sz="2000"/>
        </a:p>
      </dgm:t>
    </dgm:pt>
    <dgm:pt modelId="{A57800FE-5A73-4989-A1B8-D89F23E06E66}" type="sibTrans" cxnId="{D47833A1-FC2B-4D7C-80DA-E9A107B11B17}">
      <dgm:prSet/>
      <dgm:spPr/>
      <dgm:t>
        <a:bodyPr/>
        <a:lstStyle/>
        <a:p>
          <a:endParaRPr lang="en-US" sz="2000"/>
        </a:p>
      </dgm:t>
    </dgm:pt>
    <dgm:pt modelId="{BCD42EBB-6728-410D-9339-657ADDFA3B7B}" type="pres">
      <dgm:prSet presAssocID="{59A44879-CFF4-4DB7-A8F8-7909FA5C20E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A272D6B-F824-468B-B023-6CAA70ACC4B4}" type="pres">
      <dgm:prSet presAssocID="{3B39C373-6049-48D8-9149-BCD4EE7D0642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E8DAB0-3031-49D3-8C1B-B40173EB4F1C}" type="pres">
      <dgm:prSet presAssocID="{98177DB0-0E5E-4CF4-BFD8-66533C2674F7}" presName="spacer" presStyleCnt="0"/>
      <dgm:spPr/>
    </dgm:pt>
    <dgm:pt modelId="{449026B3-A7EC-41AD-9AA2-7F7358D82737}" type="pres">
      <dgm:prSet presAssocID="{7C4C64E6-FED4-4BB8-869A-A1D9BAB4F803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80F9DC-960F-4C64-AAAB-E253EEB3CA92}" type="pres">
      <dgm:prSet presAssocID="{9192FDF5-1843-40E2-8A58-8789DB0F5520}" presName="spacer" presStyleCnt="0"/>
      <dgm:spPr/>
    </dgm:pt>
    <dgm:pt modelId="{FF2AC27A-1A75-4FC8-AC98-2B6FC5BB0298}" type="pres">
      <dgm:prSet presAssocID="{D22E13D3-4B64-41EB-9EE2-A0E31B509F26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C8A10B-8256-44A0-8903-0072269CFB10}" type="pres">
      <dgm:prSet presAssocID="{267E75C7-CE13-4283-AA45-D73527D5984F}" presName="spacer" presStyleCnt="0"/>
      <dgm:spPr/>
    </dgm:pt>
    <dgm:pt modelId="{E34921E7-B7A7-45FF-98BD-0B3632D3C1DC}" type="pres">
      <dgm:prSet presAssocID="{0E49EB09-0C57-49B6-A95D-9FD497A2F122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D540A4-6A63-4D53-B596-E217AF34FF96}" type="pres">
      <dgm:prSet presAssocID="{0E49EB09-0C57-49B6-A95D-9FD497A2F122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7504C7-54AB-4971-8118-E3108F4E6B88}" type="pres">
      <dgm:prSet presAssocID="{485EFFF5-7235-4AB4-BFE2-6DDF8A474AAE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47833A1-FC2B-4D7C-80DA-E9A107B11B17}" srcId="{59A44879-CFF4-4DB7-A8F8-7909FA5C20E8}" destId="{485EFFF5-7235-4AB4-BFE2-6DDF8A474AAE}" srcOrd="4" destOrd="0" parTransId="{62F7ADD1-D662-4E05-90FF-B6675D79FE67}" sibTransId="{A57800FE-5A73-4989-A1B8-D89F23E06E66}"/>
    <dgm:cxn modelId="{4239B81D-3A73-43BD-ADA5-175CAF994860}" type="presOf" srcId="{425577D4-A409-4706-93C9-84C189881CD9}" destId="{2BD540A4-6A63-4D53-B596-E217AF34FF96}" srcOrd="0" destOrd="1" presId="urn:microsoft.com/office/officeart/2005/8/layout/vList2"/>
    <dgm:cxn modelId="{A4F093B5-76B4-434B-933C-0156931B3C95}" type="presOf" srcId="{5E9B1864-7279-44A0-9855-DE9E09332C3A}" destId="{2BD540A4-6A63-4D53-B596-E217AF34FF96}" srcOrd="0" destOrd="2" presId="urn:microsoft.com/office/officeart/2005/8/layout/vList2"/>
    <dgm:cxn modelId="{C566FFE2-5F6A-4583-84A4-A50A2487820E}" type="presOf" srcId="{3B39C373-6049-48D8-9149-BCD4EE7D0642}" destId="{1A272D6B-F824-468B-B023-6CAA70ACC4B4}" srcOrd="0" destOrd="0" presId="urn:microsoft.com/office/officeart/2005/8/layout/vList2"/>
    <dgm:cxn modelId="{B160808A-71CE-4A31-99BC-D69675BB79B8}" srcId="{59A44879-CFF4-4DB7-A8F8-7909FA5C20E8}" destId="{0E49EB09-0C57-49B6-A95D-9FD497A2F122}" srcOrd="3" destOrd="0" parTransId="{D637900C-591B-4857-91E9-814BEE62A612}" sibTransId="{0E2F93F5-E9FB-43FD-8726-9E67EFE1912F}"/>
    <dgm:cxn modelId="{E2220F24-A45E-49EF-8877-89298AC2673E}" srcId="{0E49EB09-0C57-49B6-A95D-9FD497A2F122}" destId="{5E9B1864-7279-44A0-9855-DE9E09332C3A}" srcOrd="2" destOrd="0" parTransId="{15BE08BD-936B-4E53-96D1-26B49582A40D}" sibTransId="{640229EA-9496-4536-BB22-AC7B50DA1036}"/>
    <dgm:cxn modelId="{56309826-DECC-45BD-A877-42AB5CC7E16D}" type="presOf" srcId="{D22E13D3-4B64-41EB-9EE2-A0E31B509F26}" destId="{FF2AC27A-1A75-4FC8-AC98-2B6FC5BB0298}" srcOrd="0" destOrd="0" presId="urn:microsoft.com/office/officeart/2005/8/layout/vList2"/>
    <dgm:cxn modelId="{FD93834E-893A-4699-8D84-4375BD2DB832}" srcId="{59A44879-CFF4-4DB7-A8F8-7909FA5C20E8}" destId="{3B39C373-6049-48D8-9149-BCD4EE7D0642}" srcOrd="0" destOrd="0" parTransId="{93F304AD-0465-418E-B9FF-44FABE421247}" sibTransId="{98177DB0-0E5E-4CF4-BFD8-66533C2674F7}"/>
    <dgm:cxn modelId="{01689BAF-6528-4246-A793-14C76AD44CE0}" srcId="{0E49EB09-0C57-49B6-A95D-9FD497A2F122}" destId="{57CC9F72-ECBB-46F3-91D6-AC2B0C1B8598}" srcOrd="0" destOrd="0" parTransId="{A2370776-B881-4511-A824-7E46BB80E17A}" sibTransId="{4B5976C7-51A1-4BB0-A156-3D1BCA82107C}"/>
    <dgm:cxn modelId="{E2D0CDC9-4AB9-4EFF-A9A0-0F7030A7B793}" srcId="{59A44879-CFF4-4DB7-A8F8-7909FA5C20E8}" destId="{7C4C64E6-FED4-4BB8-869A-A1D9BAB4F803}" srcOrd="1" destOrd="0" parTransId="{5A052AF2-F1B5-4CB2-BD5A-CF43EF541793}" sibTransId="{9192FDF5-1843-40E2-8A58-8789DB0F5520}"/>
    <dgm:cxn modelId="{F33F5379-F939-46A7-8AFA-ECAC194356C3}" type="presOf" srcId="{7C4C64E6-FED4-4BB8-869A-A1D9BAB4F803}" destId="{449026B3-A7EC-41AD-9AA2-7F7358D82737}" srcOrd="0" destOrd="0" presId="urn:microsoft.com/office/officeart/2005/8/layout/vList2"/>
    <dgm:cxn modelId="{1F746360-8DFF-47B0-B34C-F3CA50A730EE}" type="presOf" srcId="{57CC9F72-ECBB-46F3-91D6-AC2B0C1B8598}" destId="{2BD540A4-6A63-4D53-B596-E217AF34FF96}" srcOrd="0" destOrd="0" presId="urn:microsoft.com/office/officeart/2005/8/layout/vList2"/>
    <dgm:cxn modelId="{A3E1E7A7-AD4C-4269-8982-C660E7275A52}" type="presOf" srcId="{485EFFF5-7235-4AB4-BFE2-6DDF8A474AAE}" destId="{447504C7-54AB-4971-8118-E3108F4E6B88}" srcOrd="0" destOrd="0" presId="urn:microsoft.com/office/officeart/2005/8/layout/vList2"/>
    <dgm:cxn modelId="{CD59A8EA-5412-4C8E-92B9-82509A734368}" type="presOf" srcId="{0E49EB09-0C57-49B6-A95D-9FD497A2F122}" destId="{E34921E7-B7A7-45FF-98BD-0B3632D3C1DC}" srcOrd="0" destOrd="0" presId="urn:microsoft.com/office/officeart/2005/8/layout/vList2"/>
    <dgm:cxn modelId="{58DF5035-ADF9-4A0A-845D-602DC5EC0498}" srcId="{0E49EB09-0C57-49B6-A95D-9FD497A2F122}" destId="{425577D4-A409-4706-93C9-84C189881CD9}" srcOrd="1" destOrd="0" parTransId="{93B1F539-0593-4DC3-AE33-B83126CC912D}" sibTransId="{52F0E47D-D7B9-4450-A6C7-E5E550FF1968}"/>
    <dgm:cxn modelId="{26BC7803-F7C2-4076-90AA-358ED728666E}" srcId="{59A44879-CFF4-4DB7-A8F8-7909FA5C20E8}" destId="{D22E13D3-4B64-41EB-9EE2-A0E31B509F26}" srcOrd="2" destOrd="0" parTransId="{774BB93D-AB5A-4F61-A18D-617383A39351}" sibTransId="{267E75C7-CE13-4283-AA45-D73527D5984F}"/>
    <dgm:cxn modelId="{54BB3F86-76BA-4532-8E34-E9EE0AD0CECF}" type="presOf" srcId="{59A44879-CFF4-4DB7-A8F8-7909FA5C20E8}" destId="{BCD42EBB-6728-410D-9339-657ADDFA3B7B}" srcOrd="0" destOrd="0" presId="urn:microsoft.com/office/officeart/2005/8/layout/vList2"/>
    <dgm:cxn modelId="{1A1A5679-2C99-44BC-9CF1-00E97DD39BAD}" type="presParOf" srcId="{BCD42EBB-6728-410D-9339-657ADDFA3B7B}" destId="{1A272D6B-F824-468B-B023-6CAA70ACC4B4}" srcOrd="0" destOrd="0" presId="urn:microsoft.com/office/officeart/2005/8/layout/vList2"/>
    <dgm:cxn modelId="{5CD9AA5E-4F31-4FDD-B7E2-4E09DEE40628}" type="presParOf" srcId="{BCD42EBB-6728-410D-9339-657ADDFA3B7B}" destId="{EBE8DAB0-3031-49D3-8C1B-B40173EB4F1C}" srcOrd="1" destOrd="0" presId="urn:microsoft.com/office/officeart/2005/8/layout/vList2"/>
    <dgm:cxn modelId="{CFAAE7C7-F687-4297-A17F-0296BC72A954}" type="presParOf" srcId="{BCD42EBB-6728-410D-9339-657ADDFA3B7B}" destId="{449026B3-A7EC-41AD-9AA2-7F7358D82737}" srcOrd="2" destOrd="0" presId="urn:microsoft.com/office/officeart/2005/8/layout/vList2"/>
    <dgm:cxn modelId="{F39AB4F6-2C69-40F2-A2AC-E8B96C15D4DC}" type="presParOf" srcId="{BCD42EBB-6728-410D-9339-657ADDFA3B7B}" destId="{7180F9DC-960F-4C64-AAAB-E253EEB3CA92}" srcOrd="3" destOrd="0" presId="urn:microsoft.com/office/officeart/2005/8/layout/vList2"/>
    <dgm:cxn modelId="{B7DE7584-66BA-4200-9953-943F634D1063}" type="presParOf" srcId="{BCD42EBB-6728-410D-9339-657ADDFA3B7B}" destId="{FF2AC27A-1A75-4FC8-AC98-2B6FC5BB0298}" srcOrd="4" destOrd="0" presId="urn:microsoft.com/office/officeart/2005/8/layout/vList2"/>
    <dgm:cxn modelId="{3E05D83F-4057-4F0E-8192-7BB7B2F19CED}" type="presParOf" srcId="{BCD42EBB-6728-410D-9339-657ADDFA3B7B}" destId="{3CC8A10B-8256-44A0-8903-0072269CFB10}" srcOrd="5" destOrd="0" presId="urn:microsoft.com/office/officeart/2005/8/layout/vList2"/>
    <dgm:cxn modelId="{5AA17AB3-2EE0-43C2-A7B1-062BC14DD502}" type="presParOf" srcId="{BCD42EBB-6728-410D-9339-657ADDFA3B7B}" destId="{E34921E7-B7A7-45FF-98BD-0B3632D3C1DC}" srcOrd="6" destOrd="0" presId="urn:microsoft.com/office/officeart/2005/8/layout/vList2"/>
    <dgm:cxn modelId="{480DF048-3FC6-4E41-A1A8-6A253192D7C2}" type="presParOf" srcId="{BCD42EBB-6728-410D-9339-657ADDFA3B7B}" destId="{2BD540A4-6A63-4D53-B596-E217AF34FF96}" srcOrd="7" destOrd="0" presId="urn:microsoft.com/office/officeart/2005/8/layout/vList2"/>
    <dgm:cxn modelId="{6F61EA87-9BEB-43D5-8EA1-30C884CB855F}" type="presParOf" srcId="{BCD42EBB-6728-410D-9339-657ADDFA3B7B}" destId="{447504C7-54AB-4971-8118-E3108F4E6B8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D805B03-9CC3-42F3-9682-BC7D2BE1E06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995FD2-2163-4691-9FDB-59EA3F362223}">
      <dgm:prSet custT="1"/>
      <dgm:spPr/>
      <dgm:t>
        <a:bodyPr/>
        <a:lstStyle/>
        <a:p>
          <a:pPr rtl="0"/>
          <a:r>
            <a:rPr lang="en-US" sz="2800" b="1" dirty="0" err="1" smtClean="0">
              <a:solidFill>
                <a:schemeClr val="bg1"/>
              </a:solidFill>
            </a:rPr>
            <a:t>COLOUR</a:t>
          </a:r>
          <a:r>
            <a:rPr lang="en-US" sz="2800" b="0" dirty="0" err="1" smtClean="0">
              <a:solidFill>
                <a:schemeClr val="bg1"/>
              </a:solidFill>
            </a:rPr>
            <a:t>lovers</a:t>
          </a:r>
          <a:endParaRPr lang="en-US" sz="2800" b="0" dirty="0" smtClean="0">
            <a:solidFill>
              <a:schemeClr val="bg1"/>
            </a:solidFill>
          </a:endParaRPr>
        </a:p>
        <a:p>
          <a:pPr rtl="0"/>
          <a:r>
            <a:rPr lang="en-US" sz="1400" dirty="0" smtClean="0">
              <a:solidFill>
                <a:schemeClr val="bg1"/>
              </a:solidFill>
            </a:rPr>
            <a:t>http://www.colourlovers.com</a:t>
          </a:r>
          <a:endParaRPr lang="en-US" sz="1400" dirty="0">
            <a:solidFill>
              <a:schemeClr val="bg1"/>
            </a:solidFill>
          </a:endParaRPr>
        </a:p>
      </dgm:t>
    </dgm:pt>
    <dgm:pt modelId="{E1C4B19C-7644-4720-93D1-7E630318E2E1}" type="parTrans" cxnId="{6236F4D7-C158-4325-9294-906A3745BEDE}">
      <dgm:prSet/>
      <dgm:spPr/>
      <dgm:t>
        <a:bodyPr/>
        <a:lstStyle/>
        <a:p>
          <a:endParaRPr lang="en-US"/>
        </a:p>
      </dgm:t>
    </dgm:pt>
    <dgm:pt modelId="{2B89C302-23A5-471D-9157-C83E141D9943}" type="sibTrans" cxnId="{6236F4D7-C158-4325-9294-906A3745BEDE}">
      <dgm:prSet/>
      <dgm:spPr/>
      <dgm:t>
        <a:bodyPr/>
        <a:lstStyle/>
        <a:p>
          <a:endParaRPr lang="en-US"/>
        </a:p>
      </dgm:t>
    </dgm:pt>
    <dgm:pt modelId="{5C65BF5C-5B53-47D3-854B-F6C4DE6B99AA}">
      <dgm:prSet custT="1"/>
      <dgm:spPr/>
      <dgm:t>
        <a:bodyPr/>
        <a:lstStyle/>
        <a:p>
          <a:pPr rtl="0"/>
          <a:r>
            <a:rPr lang="en-US" sz="2800" b="1" dirty="0" smtClean="0">
              <a:solidFill>
                <a:schemeClr val="bg1"/>
              </a:solidFill>
            </a:rPr>
            <a:t>Adobe Color Wheel</a:t>
          </a:r>
        </a:p>
        <a:p>
          <a:pPr rtl="0"/>
          <a:r>
            <a:rPr lang="en-US" sz="1400" dirty="0" smtClean="0">
              <a:solidFill>
                <a:schemeClr val="bg1"/>
              </a:solidFill>
            </a:rPr>
            <a:t>https://color.adobe.com/</a:t>
          </a:r>
          <a:br>
            <a:rPr lang="en-US" sz="1400" dirty="0" smtClean="0">
              <a:solidFill>
                <a:schemeClr val="bg1"/>
              </a:solidFill>
            </a:rPr>
          </a:br>
          <a:r>
            <a:rPr lang="en-US" sz="1400" dirty="0" smtClean="0">
              <a:solidFill>
                <a:schemeClr val="bg1"/>
              </a:solidFill>
            </a:rPr>
            <a:t>create/color-wheel</a:t>
          </a:r>
          <a:endParaRPr lang="en-US" sz="1400" dirty="0">
            <a:solidFill>
              <a:schemeClr val="bg1"/>
            </a:solidFill>
          </a:endParaRPr>
        </a:p>
      </dgm:t>
    </dgm:pt>
    <dgm:pt modelId="{FD6E1114-268D-4E74-BAAC-7D2A27D57033}" type="parTrans" cxnId="{2DAC4C41-922D-4E14-AE33-59A9AF0063F0}">
      <dgm:prSet/>
      <dgm:spPr/>
      <dgm:t>
        <a:bodyPr/>
        <a:lstStyle/>
        <a:p>
          <a:endParaRPr lang="en-US"/>
        </a:p>
      </dgm:t>
    </dgm:pt>
    <dgm:pt modelId="{EF276D06-20EF-411B-BD12-94A5D8BF8D05}" type="sibTrans" cxnId="{2DAC4C41-922D-4E14-AE33-59A9AF0063F0}">
      <dgm:prSet/>
      <dgm:spPr/>
      <dgm:t>
        <a:bodyPr/>
        <a:lstStyle/>
        <a:p>
          <a:endParaRPr lang="en-US"/>
        </a:p>
      </dgm:t>
    </dgm:pt>
    <dgm:pt modelId="{BD6219CB-DA9E-4436-9891-BC894BB32DEB}">
      <dgm:prSet custT="1"/>
      <dgm:spPr/>
      <dgm:t>
        <a:bodyPr/>
        <a:lstStyle/>
        <a:p>
          <a:pPr rtl="0"/>
          <a:r>
            <a:rPr lang="en-US" sz="2400" b="1" dirty="0" smtClean="0">
              <a:solidFill>
                <a:schemeClr val="bg1"/>
              </a:solidFill>
            </a:rPr>
            <a:t>Google Material Design</a:t>
          </a:r>
        </a:p>
        <a:p>
          <a:pPr rtl="0"/>
          <a:r>
            <a:rPr lang="en-US" sz="1100" dirty="0" smtClean="0">
              <a:solidFill>
                <a:schemeClr val="bg1"/>
              </a:solidFill>
            </a:rPr>
            <a:t>http://www.google.com/design/</a:t>
          </a:r>
          <a:br>
            <a:rPr lang="en-US" sz="1100" dirty="0" smtClean="0">
              <a:solidFill>
                <a:schemeClr val="bg1"/>
              </a:solidFill>
            </a:rPr>
          </a:br>
          <a:r>
            <a:rPr lang="en-US" sz="1100" dirty="0" smtClean="0">
              <a:solidFill>
                <a:schemeClr val="bg1"/>
              </a:solidFill>
            </a:rPr>
            <a:t>spec/style/color.html</a:t>
          </a:r>
          <a:endParaRPr lang="en-US" sz="1700" dirty="0">
            <a:solidFill>
              <a:schemeClr val="bg1"/>
            </a:solidFill>
          </a:endParaRPr>
        </a:p>
      </dgm:t>
    </dgm:pt>
    <dgm:pt modelId="{E41F6494-430A-42AB-A2AC-A3B09D2D2EA3}" type="parTrans" cxnId="{4D0AFE4E-CFC8-48C2-B9F2-F15AA5B64E33}">
      <dgm:prSet/>
      <dgm:spPr/>
      <dgm:t>
        <a:bodyPr/>
        <a:lstStyle/>
        <a:p>
          <a:endParaRPr lang="en-US"/>
        </a:p>
      </dgm:t>
    </dgm:pt>
    <dgm:pt modelId="{2E348B30-B10F-4ECE-86C1-A856404143CA}" type="sibTrans" cxnId="{4D0AFE4E-CFC8-48C2-B9F2-F15AA5B64E33}">
      <dgm:prSet/>
      <dgm:spPr/>
      <dgm:t>
        <a:bodyPr/>
        <a:lstStyle/>
        <a:p>
          <a:endParaRPr lang="en-US"/>
        </a:p>
      </dgm:t>
    </dgm:pt>
    <dgm:pt modelId="{52281A05-2406-4E75-87DA-B46E83BAD5BE}" type="pres">
      <dgm:prSet presAssocID="{2D805B03-9CC3-42F3-9682-BC7D2BE1E06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35FE12D-5577-4BF9-9C57-84EF4721B671}" type="pres">
      <dgm:prSet presAssocID="{18995FD2-2163-4691-9FDB-59EA3F36222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10ADFA-3B29-4757-B25D-C35DF95299B0}" type="pres">
      <dgm:prSet presAssocID="{2B89C302-23A5-471D-9157-C83E141D9943}" presName="sibTrans" presStyleCnt="0"/>
      <dgm:spPr/>
    </dgm:pt>
    <dgm:pt modelId="{8F0F6C08-6492-48EA-97F1-C4AAE9A97ED4}" type="pres">
      <dgm:prSet presAssocID="{5C65BF5C-5B53-47D3-854B-F6C4DE6B99AA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B18AC5-1ED1-4EDC-92D6-4FFF17BE73E4}" type="pres">
      <dgm:prSet presAssocID="{EF276D06-20EF-411B-BD12-94A5D8BF8D05}" presName="sibTrans" presStyleCnt="0"/>
      <dgm:spPr/>
    </dgm:pt>
    <dgm:pt modelId="{C542E8EC-E35E-4B96-BEE2-34704B6CB615}" type="pres">
      <dgm:prSet presAssocID="{BD6219CB-DA9E-4436-9891-BC894BB32DE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DAC4C41-922D-4E14-AE33-59A9AF0063F0}" srcId="{2D805B03-9CC3-42F3-9682-BC7D2BE1E061}" destId="{5C65BF5C-5B53-47D3-854B-F6C4DE6B99AA}" srcOrd="1" destOrd="0" parTransId="{FD6E1114-268D-4E74-BAAC-7D2A27D57033}" sibTransId="{EF276D06-20EF-411B-BD12-94A5D8BF8D05}"/>
    <dgm:cxn modelId="{C12A72C5-6E5C-438B-A6DF-4255F3C4F2F9}" type="presOf" srcId="{BD6219CB-DA9E-4436-9891-BC894BB32DEB}" destId="{C542E8EC-E35E-4B96-BEE2-34704B6CB615}" srcOrd="0" destOrd="0" presId="urn:microsoft.com/office/officeart/2005/8/layout/default"/>
    <dgm:cxn modelId="{6236F4D7-C158-4325-9294-906A3745BEDE}" srcId="{2D805B03-9CC3-42F3-9682-BC7D2BE1E061}" destId="{18995FD2-2163-4691-9FDB-59EA3F362223}" srcOrd="0" destOrd="0" parTransId="{E1C4B19C-7644-4720-93D1-7E630318E2E1}" sibTransId="{2B89C302-23A5-471D-9157-C83E141D9943}"/>
    <dgm:cxn modelId="{EA92350D-D43B-4D21-AD2D-678BCD97BF09}" type="presOf" srcId="{18995FD2-2163-4691-9FDB-59EA3F362223}" destId="{935FE12D-5577-4BF9-9C57-84EF4721B671}" srcOrd="0" destOrd="0" presId="urn:microsoft.com/office/officeart/2005/8/layout/default"/>
    <dgm:cxn modelId="{4D0AFE4E-CFC8-48C2-B9F2-F15AA5B64E33}" srcId="{2D805B03-9CC3-42F3-9682-BC7D2BE1E061}" destId="{BD6219CB-DA9E-4436-9891-BC894BB32DEB}" srcOrd="2" destOrd="0" parTransId="{E41F6494-430A-42AB-A2AC-A3B09D2D2EA3}" sibTransId="{2E348B30-B10F-4ECE-86C1-A856404143CA}"/>
    <dgm:cxn modelId="{29A71696-A939-4C6D-AAA7-6D7ACC3B87F4}" type="presOf" srcId="{2D805B03-9CC3-42F3-9682-BC7D2BE1E061}" destId="{52281A05-2406-4E75-87DA-B46E83BAD5BE}" srcOrd="0" destOrd="0" presId="urn:microsoft.com/office/officeart/2005/8/layout/default"/>
    <dgm:cxn modelId="{3BEF6C18-2E07-4A2D-A724-C8D541383A98}" type="presOf" srcId="{5C65BF5C-5B53-47D3-854B-F6C4DE6B99AA}" destId="{8F0F6C08-6492-48EA-97F1-C4AAE9A97ED4}" srcOrd="0" destOrd="0" presId="urn:microsoft.com/office/officeart/2005/8/layout/default"/>
    <dgm:cxn modelId="{1AC22F3D-E1EE-4F43-95A4-28B1B60C9EF0}" type="presParOf" srcId="{52281A05-2406-4E75-87DA-B46E83BAD5BE}" destId="{935FE12D-5577-4BF9-9C57-84EF4721B671}" srcOrd="0" destOrd="0" presId="urn:microsoft.com/office/officeart/2005/8/layout/default"/>
    <dgm:cxn modelId="{A6DA2395-101B-4B5D-A352-5766AC1BA4E4}" type="presParOf" srcId="{52281A05-2406-4E75-87DA-B46E83BAD5BE}" destId="{6A10ADFA-3B29-4757-B25D-C35DF95299B0}" srcOrd="1" destOrd="0" presId="urn:microsoft.com/office/officeart/2005/8/layout/default"/>
    <dgm:cxn modelId="{1515D3BA-CFF1-47DB-B39B-FE70F5C372A6}" type="presParOf" srcId="{52281A05-2406-4E75-87DA-B46E83BAD5BE}" destId="{8F0F6C08-6492-48EA-97F1-C4AAE9A97ED4}" srcOrd="2" destOrd="0" presId="urn:microsoft.com/office/officeart/2005/8/layout/default"/>
    <dgm:cxn modelId="{C347886B-F6C0-485D-A984-17393F5585DE}" type="presParOf" srcId="{52281A05-2406-4E75-87DA-B46E83BAD5BE}" destId="{F4B18AC5-1ED1-4EDC-92D6-4FFF17BE73E4}" srcOrd="3" destOrd="0" presId="urn:microsoft.com/office/officeart/2005/8/layout/default"/>
    <dgm:cxn modelId="{6D9F32AD-E63C-4C0B-809A-F4649788B9A7}" type="presParOf" srcId="{52281A05-2406-4E75-87DA-B46E83BAD5BE}" destId="{C542E8EC-E35E-4B96-BEE2-34704B6CB615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5C45AC-042F-4DFF-9BE9-347EC329AE3C}">
      <dsp:nvSpPr>
        <dsp:cNvPr id="0" name=""/>
        <dsp:cNvSpPr/>
      </dsp:nvSpPr>
      <dsp:spPr>
        <a:xfrm>
          <a:off x="0" y="29766"/>
          <a:ext cx="2464593" cy="1478756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Software developer for the past 16 years</a:t>
          </a:r>
          <a:endParaRPr lang="en-US" sz="2400" kern="1200" dirty="0"/>
        </a:p>
      </dsp:txBody>
      <dsp:txXfrm>
        <a:off x="0" y="29766"/>
        <a:ext cx="2464593" cy="1478756"/>
      </dsp:txXfrm>
    </dsp:sp>
    <dsp:sp modelId="{76E9C7D3-DFC3-4AD7-90B2-FFCCD7288A67}">
      <dsp:nvSpPr>
        <dsp:cNvPr id="0" name=""/>
        <dsp:cNvSpPr/>
      </dsp:nvSpPr>
      <dsp:spPr>
        <a:xfrm>
          <a:off x="2711053" y="29766"/>
          <a:ext cx="2464593" cy="1478756"/>
        </a:xfrm>
        <a:prstGeom prst="rect">
          <a:avLst/>
        </a:prstGeom>
        <a:solidFill>
          <a:schemeClr val="accent1">
            <a:shade val="80000"/>
            <a:hueOff val="54253"/>
            <a:satOff val="1035"/>
            <a:lumOff val="45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Hideous designer for the past 16 years</a:t>
          </a:r>
          <a:endParaRPr lang="en-US" sz="2400" kern="1200"/>
        </a:p>
      </dsp:txBody>
      <dsp:txXfrm>
        <a:off x="2711053" y="29766"/>
        <a:ext cx="2464593" cy="1478756"/>
      </dsp:txXfrm>
    </dsp:sp>
    <dsp:sp modelId="{22C98227-33C4-4A7A-8E89-F87FD36D7677}">
      <dsp:nvSpPr>
        <dsp:cNvPr id="0" name=""/>
        <dsp:cNvSpPr/>
      </dsp:nvSpPr>
      <dsp:spPr>
        <a:xfrm>
          <a:off x="5422106" y="29766"/>
          <a:ext cx="2464593" cy="1478756"/>
        </a:xfrm>
        <a:prstGeom prst="rect">
          <a:avLst/>
        </a:prstGeom>
        <a:solidFill>
          <a:schemeClr val="accent1">
            <a:shade val="80000"/>
            <a:hueOff val="108505"/>
            <a:satOff val="2070"/>
            <a:lumOff val="91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Freelance developer, consultant, &amp; </a:t>
          </a:r>
          <a:br>
            <a:rPr lang="en-US" sz="2400" kern="1200" dirty="0" smtClean="0"/>
          </a:br>
          <a:r>
            <a:rPr lang="en-US" sz="2400" kern="1200" dirty="0" smtClean="0"/>
            <a:t>problem-solver</a:t>
          </a:r>
          <a:endParaRPr lang="en-US" sz="2400" kern="1200" dirty="0"/>
        </a:p>
      </dsp:txBody>
      <dsp:txXfrm>
        <a:off x="5422106" y="29766"/>
        <a:ext cx="2464593" cy="1478756"/>
      </dsp:txXfrm>
    </dsp:sp>
    <dsp:sp modelId="{0B35968C-3615-4126-88ED-D5AACA4F3FD7}">
      <dsp:nvSpPr>
        <dsp:cNvPr id="0" name=""/>
        <dsp:cNvSpPr/>
      </dsp:nvSpPr>
      <dsp:spPr>
        <a:xfrm>
          <a:off x="0" y="1754981"/>
          <a:ext cx="2464593" cy="1478756"/>
        </a:xfrm>
        <a:prstGeom prst="rect">
          <a:avLst/>
        </a:prstGeom>
        <a:solidFill>
          <a:schemeClr val="accent1">
            <a:shade val="80000"/>
            <a:hueOff val="162758"/>
            <a:satOff val="3105"/>
            <a:lumOff val="1371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Author for Pluralsight</a:t>
          </a:r>
          <a:endParaRPr lang="en-US" sz="2400" kern="1200"/>
        </a:p>
      </dsp:txBody>
      <dsp:txXfrm>
        <a:off x="0" y="1754981"/>
        <a:ext cx="2464593" cy="1478756"/>
      </dsp:txXfrm>
    </dsp:sp>
    <dsp:sp modelId="{73AF0575-AC8C-4E8C-8BA3-625ABBC9DE69}">
      <dsp:nvSpPr>
        <dsp:cNvPr id="0" name=""/>
        <dsp:cNvSpPr/>
      </dsp:nvSpPr>
      <dsp:spPr>
        <a:xfrm>
          <a:off x="2711053" y="1754981"/>
          <a:ext cx="2464593" cy="1478756"/>
        </a:xfrm>
        <a:prstGeom prst="rect">
          <a:avLst/>
        </a:prstGeom>
        <a:solidFill>
          <a:schemeClr val="accent1">
            <a:shade val="80000"/>
            <a:hueOff val="217011"/>
            <a:satOff val="4140"/>
            <a:lumOff val="182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Blogger</a:t>
          </a:r>
          <a:br>
            <a:rPr lang="en-US" sz="2400" kern="1200" dirty="0" smtClean="0"/>
          </a:br>
          <a:r>
            <a:rPr lang="en-US" sz="2400" kern="1200" dirty="0" smtClean="0"/>
            <a:t>(trycatchfail.com)</a:t>
          </a:r>
          <a:endParaRPr lang="en-US" sz="2400" kern="1200" dirty="0"/>
        </a:p>
      </dsp:txBody>
      <dsp:txXfrm>
        <a:off x="2711053" y="1754981"/>
        <a:ext cx="2464593" cy="1478756"/>
      </dsp:txXfrm>
    </dsp:sp>
    <dsp:sp modelId="{267BF3E2-910A-4178-BCA8-9F0B81BC5981}">
      <dsp:nvSpPr>
        <dsp:cNvPr id="0" name=""/>
        <dsp:cNvSpPr/>
      </dsp:nvSpPr>
      <dsp:spPr>
        <a:xfrm>
          <a:off x="5422106" y="1754981"/>
          <a:ext cx="2464593" cy="1478756"/>
        </a:xfrm>
        <a:prstGeom prst="rect">
          <a:avLst/>
        </a:prstGeom>
        <a:solidFill>
          <a:schemeClr val="accent1">
            <a:shade val="80000"/>
            <a:hueOff val="271263"/>
            <a:satOff val="5175"/>
            <a:lumOff val="228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Father </a:t>
          </a:r>
          <a:br>
            <a:rPr lang="en-US" sz="2400" kern="1200" dirty="0" smtClean="0"/>
          </a:br>
          <a:r>
            <a:rPr lang="en-US" sz="2400" kern="1200" dirty="0" smtClean="0"/>
            <a:t>(of three!)</a:t>
          </a:r>
          <a:endParaRPr lang="en-US" sz="2400" kern="1200" dirty="0"/>
        </a:p>
      </dsp:txBody>
      <dsp:txXfrm>
        <a:off x="5422106" y="1754981"/>
        <a:ext cx="2464593" cy="147875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272D6B-F824-468B-B023-6CAA70ACC4B4}">
      <dsp:nvSpPr>
        <dsp:cNvPr id="0" name=""/>
        <dsp:cNvSpPr/>
      </dsp:nvSpPr>
      <dsp:spPr>
        <a:xfrm>
          <a:off x="0" y="1645"/>
          <a:ext cx="3886200" cy="5307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Bootstrap</a:t>
          </a:r>
          <a:endParaRPr lang="en-US" sz="2400" kern="1200" dirty="0"/>
        </a:p>
      </dsp:txBody>
      <dsp:txXfrm>
        <a:off x="25910" y="27555"/>
        <a:ext cx="3834380" cy="478959"/>
      </dsp:txXfrm>
    </dsp:sp>
    <dsp:sp modelId="{449026B3-A7EC-41AD-9AA2-7F7358D82737}">
      <dsp:nvSpPr>
        <dsp:cNvPr id="0" name=""/>
        <dsp:cNvSpPr/>
      </dsp:nvSpPr>
      <dsp:spPr>
        <a:xfrm>
          <a:off x="0" y="545490"/>
          <a:ext cx="3886200" cy="5307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Pre-built themes</a:t>
          </a:r>
          <a:endParaRPr lang="en-US" sz="2400" kern="1200" dirty="0"/>
        </a:p>
      </dsp:txBody>
      <dsp:txXfrm>
        <a:off x="25910" y="571400"/>
        <a:ext cx="3834380" cy="478959"/>
      </dsp:txXfrm>
    </dsp:sp>
    <dsp:sp modelId="{FF2AC27A-1A75-4FC8-AC98-2B6FC5BB0298}">
      <dsp:nvSpPr>
        <dsp:cNvPr id="0" name=""/>
        <dsp:cNvSpPr/>
      </dsp:nvSpPr>
      <dsp:spPr>
        <a:xfrm>
          <a:off x="0" y="1089335"/>
          <a:ext cx="3886200" cy="5307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Image libraries</a:t>
          </a:r>
          <a:endParaRPr lang="en-US" sz="2400" kern="1200" dirty="0"/>
        </a:p>
      </dsp:txBody>
      <dsp:txXfrm>
        <a:off x="25910" y="1115245"/>
        <a:ext cx="3834380" cy="478959"/>
      </dsp:txXfrm>
    </dsp:sp>
    <dsp:sp modelId="{E34921E7-B7A7-45FF-98BD-0B3632D3C1DC}">
      <dsp:nvSpPr>
        <dsp:cNvPr id="0" name=""/>
        <dsp:cNvSpPr/>
      </dsp:nvSpPr>
      <dsp:spPr>
        <a:xfrm>
          <a:off x="0" y="1633181"/>
          <a:ext cx="3886200" cy="5307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Color pickers</a:t>
          </a:r>
          <a:endParaRPr lang="en-US" sz="2400" kern="1200" dirty="0"/>
        </a:p>
      </dsp:txBody>
      <dsp:txXfrm>
        <a:off x="25910" y="1659091"/>
        <a:ext cx="3834380" cy="478959"/>
      </dsp:txXfrm>
    </dsp:sp>
    <dsp:sp modelId="{BA03075E-C21D-4D58-B1F8-96BBC26420BC}">
      <dsp:nvSpPr>
        <dsp:cNvPr id="0" name=""/>
        <dsp:cNvSpPr/>
      </dsp:nvSpPr>
      <dsp:spPr>
        <a:xfrm>
          <a:off x="0" y="2177026"/>
          <a:ext cx="3886200" cy="5307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Inspiration</a:t>
          </a:r>
          <a:endParaRPr lang="en-US" sz="2400" kern="1200" dirty="0"/>
        </a:p>
      </dsp:txBody>
      <dsp:txXfrm>
        <a:off x="25910" y="2202936"/>
        <a:ext cx="3834380" cy="478959"/>
      </dsp:txXfrm>
    </dsp:sp>
    <dsp:sp modelId="{62412C13-4855-4980-A0D9-31DFC5299240}">
      <dsp:nvSpPr>
        <dsp:cNvPr id="0" name=""/>
        <dsp:cNvSpPr/>
      </dsp:nvSpPr>
      <dsp:spPr>
        <a:xfrm>
          <a:off x="0" y="2707806"/>
          <a:ext cx="3886200" cy="5540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387" tIns="22860" rIns="128016" bIns="2286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smtClean="0"/>
            <a:t>I’m not creative</a:t>
          </a:r>
          <a:endParaRPr lang="en-US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smtClean="0"/>
            <a:t>It’s ok to get </a:t>
          </a:r>
          <a:r>
            <a:rPr lang="en-US" sz="1800" i="1" kern="1200" dirty="0" smtClean="0"/>
            <a:t>ideas</a:t>
          </a:r>
          <a:r>
            <a:rPr lang="en-US" sz="1800" kern="1200" dirty="0" smtClean="0"/>
            <a:t>!</a:t>
          </a:r>
          <a:endParaRPr lang="en-US" sz="1800" kern="1200" dirty="0"/>
        </a:p>
      </dsp:txBody>
      <dsp:txXfrm>
        <a:off x="0" y="2707806"/>
        <a:ext cx="3886200" cy="55405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5FE12D-5577-4BF9-9C57-84EF4721B671}">
      <dsp:nvSpPr>
        <dsp:cNvPr id="0" name=""/>
        <dsp:cNvSpPr/>
      </dsp:nvSpPr>
      <dsp:spPr>
        <a:xfrm>
          <a:off x="962" y="505355"/>
          <a:ext cx="3754654" cy="22527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dirty="0" err="1" smtClean="0">
              <a:solidFill>
                <a:schemeClr val="bg1"/>
              </a:solidFill>
            </a:rPr>
            <a:t>codrops</a:t>
          </a:r>
          <a:endParaRPr lang="en-US" sz="4000" b="0" kern="1200" dirty="0" smtClean="0">
            <a:solidFill>
              <a:schemeClr val="bg1"/>
            </a:solidFill>
          </a:endParaRPr>
        </a:p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bg1"/>
              </a:solidFill>
            </a:rPr>
            <a:t>http://tympanus.net/codrops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962" y="505355"/>
        <a:ext cx="3754654" cy="2252792"/>
      </dsp:txXfrm>
    </dsp:sp>
    <dsp:sp modelId="{8F0F6C08-6492-48EA-97F1-C4AAE9A97ED4}">
      <dsp:nvSpPr>
        <dsp:cNvPr id="0" name=""/>
        <dsp:cNvSpPr/>
      </dsp:nvSpPr>
      <dsp:spPr>
        <a:xfrm>
          <a:off x="4131082" y="505355"/>
          <a:ext cx="3754654" cy="22527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dirty="0" smtClean="0">
              <a:solidFill>
                <a:schemeClr val="bg1"/>
              </a:solidFill>
            </a:rPr>
            <a:t>&lt;</a:t>
          </a:r>
          <a:r>
            <a:rPr lang="en-US" sz="4000" b="1" kern="1200" dirty="0" err="1" smtClean="0">
              <a:solidFill>
                <a:schemeClr val="bg1"/>
              </a:solidFill>
            </a:rPr>
            <a:t>Bootsnip</a:t>
          </a:r>
          <a:r>
            <a:rPr lang="en-US" sz="4000" b="1" kern="1200" dirty="0" smtClean="0">
              <a:solidFill>
                <a:schemeClr val="bg1"/>
              </a:solidFill>
            </a:rPr>
            <a:t>&gt;</a:t>
          </a:r>
        </a:p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</a:rPr>
            <a:t>http://bootsnipp.com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4131082" y="505355"/>
        <a:ext cx="3754654" cy="225279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272D6B-F824-468B-B023-6CAA70ACC4B4}">
      <dsp:nvSpPr>
        <dsp:cNvPr id="0" name=""/>
        <dsp:cNvSpPr/>
      </dsp:nvSpPr>
      <dsp:spPr>
        <a:xfrm>
          <a:off x="0" y="43026"/>
          <a:ext cx="3886200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Bootstrap</a:t>
          </a:r>
          <a:endParaRPr lang="en-US" sz="2000" kern="1200" dirty="0"/>
        </a:p>
      </dsp:txBody>
      <dsp:txXfrm>
        <a:off x="23417" y="66443"/>
        <a:ext cx="3839366" cy="432866"/>
      </dsp:txXfrm>
    </dsp:sp>
    <dsp:sp modelId="{449026B3-A7EC-41AD-9AA2-7F7358D82737}">
      <dsp:nvSpPr>
        <dsp:cNvPr id="0" name=""/>
        <dsp:cNvSpPr/>
      </dsp:nvSpPr>
      <dsp:spPr>
        <a:xfrm>
          <a:off x="0" y="580327"/>
          <a:ext cx="3886200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Pre-built themes</a:t>
          </a:r>
          <a:endParaRPr lang="en-US" sz="2000" kern="1200" dirty="0"/>
        </a:p>
      </dsp:txBody>
      <dsp:txXfrm>
        <a:off x="23417" y="603744"/>
        <a:ext cx="3839366" cy="432866"/>
      </dsp:txXfrm>
    </dsp:sp>
    <dsp:sp modelId="{FF2AC27A-1A75-4FC8-AC98-2B6FC5BB0298}">
      <dsp:nvSpPr>
        <dsp:cNvPr id="0" name=""/>
        <dsp:cNvSpPr/>
      </dsp:nvSpPr>
      <dsp:spPr>
        <a:xfrm>
          <a:off x="0" y="1117627"/>
          <a:ext cx="3886200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Image libraries</a:t>
          </a:r>
          <a:endParaRPr lang="en-US" sz="2000" kern="1200" dirty="0"/>
        </a:p>
      </dsp:txBody>
      <dsp:txXfrm>
        <a:off x="23417" y="1141044"/>
        <a:ext cx="3839366" cy="432866"/>
      </dsp:txXfrm>
    </dsp:sp>
    <dsp:sp modelId="{E34921E7-B7A7-45FF-98BD-0B3632D3C1DC}">
      <dsp:nvSpPr>
        <dsp:cNvPr id="0" name=""/>
        <dsp:cNvSpPr/>
      </dsp:nvSpPr>
      <dsp:spPr>
        <a:xfrm>
          <a:off x="0" y="1654927"/>
          <a:ext cx="3886200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Color pickers</a:t>
          </a:r>
          <a:endParaRPr lang="en-US" sz="2000" kern="1200" dirty="0"/>
        </a:p>
      </dsp:txBody>
      <dsp:txXfrm>
        <a:off x="23417" y="1678344"/>
        <a:ext cx="3839366" cy="432866"/>
      </dsp:txXfrm>
    </dsp:sp>
    <dsp:sp modelId="{BA03075E-C21D-4D58-B1F8-96BBC26420BC}">
      <dsp:nvSpPr>
        <dsp:cNvPr id="0" name=""/>
        <dsp:cNvSpPr/>
      </dsp:nvSpPr>
      <dsp:spPr>
        <a:xfrm>
          <a:off x="0" y="2192227"/>
          <a:ext cx="3886200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Inspiration</a:t>
          </a:r>
          <a:endParaRPr lang="en-US" sz="2000" kern="1200" dirty="0"/>
        </a:p>
      </dsp:txBody>
      <dsp:txXfrm>
        <a:off x="23417" y="2215644"/>
        <a:ext cx="3839366" cy="432866"/>
      </dsp:txXfrm>
    </dsp:sp>
    <dsp:sp modelId="{62412C13-4855-4980-A0D9-31DFC5299240}">
      <dsp:nvSpPr>
        <dsp:cNvPr id="0" name=""/>
        <dsp:cNvSpPr/>
      </dsp:nvSpPr>
      <dsp:spPr>
        <a:xfrm>
          <a:off x="0" y="2671927"/>
          <a:ext cx="3886200" cy="5485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387" tIns="25400" rIns="142240" bIns="2540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1600" kern="1200" dirty="0"/>
        </a:p>
      </dsp:txBody>
      <dsp:txXfrm>
        <a:off x="0" y="2671927"/>
        <a:ext cx="3886200" cy="5485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5087D5-5A64-43BD-9869-B6FDFD855F50}">
      <dsp:nvSpPr>
        <dsp:cNvPr id="0" name=""/>
        <dsp:cNvSpPr/>
      </dsp:nvSpPr>
      <dsp:spPr>
        <a:xfrm>
          <a:off x="2312482" y="884"/>
          <a:ext cx="3261735" cy="326173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2533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700" kern="1200" smtClean="0"/>
            <a:t>CHEAT!</a:t>
          </a:r>
          <a:endParaRPr lang="en-US" sz="5700" kern="1200"/>
        </a:p>
      </dsp:txBody>
      <dsp:txXfrm>
        <a:off x="2790152" y="478554"/>
        <a:ext cx="2306395" cy="23063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272D6B-F824-468B-B023-6CAA70ACC4B4}">
      <dsp:nvSpPr>
        <dsp:cNvPr id="0" name=""/>
        <dsp:cNvSpPr/>
      </dsp:nvSpPr>
      <dsp:spPr>
        <a:xfrm>
          <a:off x="0" y="95"/>
          <a:ext cx="3886200" cy="47876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Bootstrap</a:t>
          </a:r>
          <a:endParaRPr lang="en-US" sz="2000" kern="1200" dirty="0"/>
        </a:p>
      </dsp:txBody>
      <dsp:txXfrm>
        <a:off x="23371" y="23466"/>
        <a:ext cx="3839458" cy="432021"/>
      </dsp:txXfrm>
    </dsp:sp>
    <dsp:sp modelId="{E30E1639-7872-48E2-9EB8-CB890A37F406}">
      <dsp:nvSpPr>
        <dsp:cNvPr id="0" name=""/>
        <dsp:cNvSpPr/>
      </dsp:nvSpPr>
      <dsp:spPr>
        <a:xfrm>
          <a:off x="0" y="478858"/>
          <a:ext cx="3886200" cy="826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387" tIns="20320" rIns="113792" bIns="2032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HUGE community</a:t>
          </a:r>
          <a:endParaRPr lang="en-U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Many things “just work” with it</a:t>
          </a:r>
          <a:endParaRPr lang="en-U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Responsive!</a:t>
          </a:r>
          <a:endParaRPr lang="en-US" sz="1600" kern="1200" dirty="0"/>
        </a:p>
      </dsp:txBody>
      <dsp:txXfrm>
        <a:off x="0" y="478858"/>
        <a:ext cx="3886200" cy="826382"/>
      </dsp:txXfrm>
    </dsp:sp>
    <dsp:sp modelId="{449026B3-A7EC-41AD-9AA2-7F7358D82737}">
      <dsp:nvSpPr>
        <dsp:cNvPr id="0" name=""/>
        <dsp:cNvSpPr/>
      </dsp:nvSpPr>
      <dsp:spPr>
        <a:xfrm>
          <a:off x="0" y="1305240"/>
          <a:ext cx="3886200" cy="478763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>
        <a:off x="23371" y="1328611"/>
        <a:ext cx="3839458" cy="432021"/>
      </dsp:txXfrm>
    </dsp:sp>
    <dsp:sp modelId="{22138038-527B-4AF5-B6AA-FF9163226667}">
      <dsp:nvSpPr>
        <dsp:cNvPr id="0" name=""/>
        <dsp:cNvSpPr/>
      </dsp:nvSpPr>
      <dsp:spPr>
        <a:xfrm>
          <a:off x="0" y="1798375"/>
          <a:ext cx="3886200" cy="478763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>
        <a:off x="23371" y="1821746"/>
        <a:ext cx="3839458" cy="432021"/>
      </dsp:txXfrm>
    </dsp:sp>
    <dsp:sp modelId="{1284957F-CF43-4128-97BC-3B965C61C96F}">
      <dsp:nvSpPr>
        <dsp:cNvPr id="0" name=""/>
        <dsp:cNvSpPr/>
      </dsp:nvSpPr>
      <dsp:spPr>
        <a:xfrm>
          <a:off x="0" y="2291510"/>
          <a:ext cx="3886200" cy="478763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>
        <a:off x="23371" y="2314881"/>
        <a:ext cx="3839458" cy="432021"/>
      </dsp:txXfrm>
    </dsp:sp>
    <dsp:sp modelId="{FF2AC27A-1A75-4FC8-AC98-2B6FC5BB0298}">
      <dsp:nvSpPr>
        <dsp:cNvPr id="0" name=""/>
        <dsp:cNvSpPr/>
      </dsp:nvSpPr>
      <dsp:spPr>
        <a:xfrm>
          <a:off x="0" y="2784645"/>
          <a:ext cx="3886200" cy="478763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>
        <a:off x="23371" y="2808016"/>
        <a:ext cx="3839458" cy="43202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272D6B-F824-468B-B023-6CAA70ACC4B4}">
      <dsp:nvSpPr>
        <dsp:cNvPr id="0" name=""/>
        <dsp:cNvSpPr/>
      </dsp:nvSpPr>
      <dsp:spPr>
        <a:xfrm>
          <a:off x="0" y="95"/>
          <a:ext cx="3886200" cy="47876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Bootstrap</a:t>
          </a:r>
          <a:endParaRPr lang="en-US" sz="2000" kern="1200" dirty="0"/>
        </a:p>
      </dsp:txBody>
      <dsp:txXfrm>
        <a:off x="23371" y="23466"/>
        <a:ext cx="3839458" cy="432021"/>
      </dsp:txXfrm>
    </dsp:sp>
    <dsp:sp modelId="{449026B3-A7EC-41AD-9AA2-7F7358D82737}">
      <dsp:nvSpPr>
        <dsp:cNvPr id="0" name=""/>
        <dsp:cNvSpPr/>
      </dsp:nvSpPr>
      <dsp:spPr>
        <a:xfrm>
          <a:off x="0" y="493230"/>
          <a:ext cx="3886200" cy="47876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Pre-built themes</a:t>
          </a:r>
          <a:endParaRPr lang="en-US" sz="2000" kern="1200" dirty="0"/>
        </a:p>
      </dsp:txBody>
      <dsp:txXfrm>
        <a:off x="23371" y="516601"/>
        <a:ext cx="3839458" cy="432021"/>
      </dsp:txXfrm>
    </dsp:sp>
    <dsp:sp modelId="{0A16AD6F-7764-4D4C-B126-B9665B64BC5B}">
      <dsp:nvSpPr>
        <dsp:cNvPr id="0" name=""/>
        <dsp:cNvSpPr/>
      </dsp:nvSpPr>
      <dsp:spPr>
        <a:xfrm>
          <a:off x="0" y="971993"/>
          <a:ext cx="3886200" cy="826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387" tIns="20320" rIns="113792" bIns="2032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Lots of great </a:t>
          </a:r>
          <a:r>
            <a:rPr lang="en-US" sz="1600" i="1" kern="1200" dirty="0" smtClean="0"/>
            <a:t>free</a:t>
          </a:r>
          <a:r>
            <a:rPr lang="en-US" sz="1600" kern="1200" dirty="0" smtClean="0"/>
            <a:t> ones</a:t>
          </a:r>
          <a:endParaRPr lang="en-U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Tons of great paid ones!</a:t>
          </a:r>
          <a:endParaRPr lang="en-U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Most are highly-compatible</a:t>
          </a:r>
          <a:endParaRPr lang="en-US" sz="1600" kern="1200" dirty="0"/>
        </a:p>
      </dsp:txBody>
      <dsp:txXfrm>
        <a:off x="0" y="971993"/>
        <a:ext cx="3886200" cy="826382"/>
      </dsp:txXfrm>
    </dsp:sp>
    <dsp:sp modelId="{1BFE0F1F-5AAA-4F8F-8A52-B00504565E08}">
      <dsp:nvSpPr>
        <dsp:cNvPr id="0" name=""/>
        <dsp:cNvSpPr/>
      </dsp:nvSpPr>
      <dsp:spPr>
        <a:xfrm>
          <a:off x="0" y="1798375"/>
          <a:ext cx="3886200" cy="478763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>
        <a:off x="23371" y="1821746"/>
        <a:ext cx="3839458" cy="432021"/>
      </dsp:txXfrm>
    </dsp:sp>
    <dsp:sp modelId="{CDE5E175-5E61-40F7-B477-9643F3B16A99}">
      <dsp:nvSpPr>
        <dsp:cNvPr id="0" name=""/>
        <dsp:cNvSpPr/>
      </dsp:nvSpPr>
      <dsp:spPr>
        <a:xfrm>
          <a:off x="0" y="2291510"/>
          <a:ext cx="3886200" cy="478763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>
        <a:off x="23371" y="2314881"/>
        <a:ext cx="3839458" cy="432021"/>
      </dsp:txXfrm>
    </dsp:sp>
    <dsp:sp modelId="{FF2AC27A-1A75-4FC8-AC98-2B6FC5BB0298}">
      <dsp:nvSpPr>
        <dsp:cNvPr id="0" name=""/>
        <dsp:cNvSpPr/>
      </dsp:nvSpPr>
      <dsp:spPr>
        <a:xfrm>
          <a:off x="0" y="2784645"/>
          <a:ext cx="3886200" cy="478763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>
        <a:off x="23371" y="2808016"/>
        <a:ext cx="3839458" cy="43202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5FE12D-5577-4BF9-9C57-84EF4721B671}">
      <dsp:nvSpPr>
        <dsp:cNvPr id="0" name=""/>
        <dsp:cNvSpPr/>
      </dsp:nvSpPr>
      <dsp:spPr>
        <a:xfrm>
          <a:off x="0" y="29766"/>
          <a:ext cx="2464593" cy="14787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solidFill>
                <a:schemeClr val="bg1"/>
              </a:solidFill>
            </a:rPr>
            <a:t>w3 Layouts</a:t>
          </a:r>
        </a:p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http://w3layouts.com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0" y="29766"/>
        <a:ext cx="2464593" cy="1478756"/>
      </dsp:txXfrm>
    </dsp:sp>
    <dsp:sp modelId="{8F0F6C08-6492-48EA-97F1-C4AAE9A97ED4}">
      <dsp:nvSpPr>
        <dsp:cNvPr id="0" name=""/>
        <dsp:cNvSpPr/>
      </dsp:nvSpPr>
      <dsp:spPr>
        <a:xfrm>
          <a:off x="2711053" y="29766"/>
          <a:ext cx="2464593" cy="14787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solidFill>
                <a:schemeClr val="bg1"/>
              </a:solidFill>
            </a:rPr>
            <a:t>Start Bootstrap</a:t>
          </a:r>
        </a:p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/>
              </a:solidFill>
            </a:rPr>
            <a:t>http://startbootstrap.com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2711053" y="29766"/>
        <a:ext cx="2464593" cy="1478756"/>
      </dsp:txXfrm>
    </dsp:sp>
    <dsp:sp modelId="{C542E8EC-E35E-4B96-BEE2-34704B6CB615}">
      <dsp:nvSpPr>
        <dsp:cNvPr id="0" name=""/>
        <dsp:cNvSpPr/>
      </dsp:nvSpPr>
      <dsp:spPr>
        <a:xfrm>
          <a:off x="5422106" y="29766"/>
          <a:ext cx="2464593" cy="14787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solidFill>
                <a:schemeClr val="bg1"/>
              </a:solidFill>
            </a:rPr>
            <a:t>Bootstrap Zero</a:t>
          </a:r>
        </a:p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bg1"/>
              </a:solidFill>
            </a:rPr>
            <a:t>http://www.bootstrapzero.com</a:t>
          </a:r>
          <a:endParaRPr lang="en-US" sz="1200" kern="1200" dirty="0">
            <a:solidFill>
              <a:schemeClr val="bg1"/>
            </a:solidFill>
          </a:endParaRPr>
        </a:p>
      </dsp:txBody>
      <dsp:txXfrm>
        <a:off x="5422106" y="29766"/>
        <a:ext cx="2464593" cy="1478756"/>
      </dsp:txXfrm>
    </dsp:sp>
    <dsp:sp modelId="{D0165821-AE51-4938-97E9-6784FA170907}">
      <dsp:nvSpPr>
        <dsp:cNvPr id="0" name=""/>
        <dsp:cNvSpPr/>
      </dsp:nvSpPr>
      <dsp:spPr>
        <a:xfrm>
          <a:off x="0" y="1754981"/>
          <a:ext cx="2464593" cy="14787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err="1" smtClean="0">
              <a:solidFill>
                <a:schemeClr val="bg1"/>
              </a:solidFill>
            </a:rPr>
            <a:t>Bootply</a:t>
          </a:r>
          <a:endParaRPr lang="en-US" sz="1700" b="1" kern="1200" dirty="0" smtClean="0">
            <a:solidFill>
              <a:schemeClr val="bg1"/>
            </a:solidFill>
          </a:endParaRPr>
        </a:p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bg1"/>
              </a:solidFill>
            </a:rPr>
            <a:t>http://www.bootply.com/templates</a:t>
          </a:r>
          <a:endParaRPr lang="en-US" sz="1200" kern="1200" dirty="0">
            <a:solidFill>
              <a:schemeClr val="bg1"/>
            </a:solidFill>
          </a:endParaRPr>
        </a:p>
      </dsp:txBody>
      <dsp:txXfrm>
        <a:off x="0" y="1754981"/>
        <a:ext cx="2464593" cy="1478756"/>
      </dsp:txXfrm>
    </dsp:sp>
    <dsp:sp modelId="{F2AC84E4-760C-471A-9896-80AFB32FAEC2}">
      <dsp:nvSpPr>
        <dsp:cNvPr id="0" name=""/>
        <dsp:cNvSpPr/>
      </dsp:nvSpPr>
      <dsp:spPr>
        <a:xfrm>
          <a:off x="2711053" y="1754981"/>
          <a:ext cx="2464593" cy="14787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err="1" smtClean="0">
              <a:solidFill>
                <a:schemeClr val="bg1"/>
              </a:solidFill>
            </a:rPr>
            <a:t>Bootswatch</a:t>
          </a:r>
          <a:endParaRPr lang="en-US" sz="2800" b="1" kern="1200" dirty="0" smtClean="0">
            <a:solidFill>
              <a:schemeClr val="bg1"/>
            </a:solidFill>
          </a:endParaRPr>
        </a:p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1"/>
              </a:solidFill>
            </a:rPr>
            <a:t>http://bootswatch.com</a:t>
          </a:r>
          <a:endParaRPr lang="en-US" sz="1200" kern="1200" dirty="0">
            <a:solidFill>
              <a:schemeClr val="bg1"/>
            </a:solidFill>
          </a:endParaRPr>
        </a:p>
      </dsp:txBody>
      <dsp:txXfrm>
        <a:off x="2711053" y="1754981"/>
        <a:ext cx="2464593" cy="1478756"/>
      </dsp:txXfrm>
    </dsp:sp>
    <dsp:sp modelId="{BDAD2BF7-D6D7-43E3-88BD-6AED25FB3BBF}">
      <dsp:nvSpPr>
        <dsp:cNvPr id="0" name=""/>
        <dsp:cNvSpPr/>
      </dsp:nvSpPr>
      <dsp:spPr>
        <a:xfrm>
          <a:off x="5422106" y="1754981"/>
          <a:ext cx="2464593" cy="1478756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bg1"/>
              </a:solidFill>
            </a:rPr>
            <a:t>{wrap}bootstrap</a:t>
          </a:r>
        </a:p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/>
              </a:solidFill>
            </a:rPr>
            <a:t>https://wrapbootstrap.com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5422106" y="1754981"/>
        <a:ext cx="2464593" cy="147875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272D6B-F824-468B-B023-6CAA70ACC4B4}">
      <dsp:nvSpPr>
        <dsp:cNvPr id="0" name=""/>
        <dsp:cNvSpPr/>
      </dsp:nvSpPr>
      <dsp:spPr>
        <a:xfrm>
          <a:off x="0" y="95"/>
          <a:ext cx="3886200" cy="47876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Bootstrap</a:t>
          </a:r>
          <a:endParaRPr lang="en-US" sz="2000" kern="1200" dirty="0"/>
        </a:p>
      </dsp:txBody>
      <dsp:txXfrm>
        <a:off x="23371" y="23466"/>
        <a:ext cx="3839458" cy="432021"/>
      </dsp:txXfrm>
    </dsp:sp>
    <dsp:sp modelId="{449026B3-A7EC-41AD-9AA2-7F7358D82737}">
      <dsp:nvSpPr>
        <dsp:cNvPr id="0" name=""/>
        <dsp:cNvSpPr/>
      </dsp:nvSpPr>
      <dsp:spPr>
        <a:xfrm>
          <a:off x="0" y="493230"/>
          <a:ext cx="3886200" cy="47876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Pre-built themes</a:t>
          </a:r>
          <a:endParaRPr lang="en-US" sz="2000" kern="1200" dirty="0"/>
        </a:p>
      </dsp:txBody>
      <dsp:txXfrm>
        <a:off x="23371" y="516601"/>
        <a:ext cx="3839458" cy="432021"/>
      </dsp:txXfrm>
    </dsp:sp>
    <dsp:sp modelId="{FF2AC27A-1A75-4FC8-AC98-2B6FC5BB0298}">
      <dsp:nvSpPr>
        <dsp:cNvPr id="0" name=""/>
        <dsp:cNvSpPr/>
      </dsp:nvSpPr>
      <dsp:spPr>
        <a:xfrm>
          <a:off x="0" y="986364"/>
          <a:ext cx="3886200" cy="47876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Image libraries</a:t>
          </a:r>
          <a:endParaRPr lang="en-US" sz="2000" kern="1200" dirty="0"/>
        </a:p>
      </dsp:txBody>
      <dsp:txXfrm>
        <a:off x="23371" y="1009735"/>
        <a:ext cx="3839458" cy="432021"/>
      </dsp:txXfrm>
    </dsp:sp>
    <dsp:sp modelId="{DC6D49A9-155A-4664-9C63-DC5FF1904D28}">
      <dsp:nvSpPr>
        <dsp:cNvPr id="0" name=""/>
        <dsp:cNvSpPr/>
      </dsp:nvSpPr>
      <dsp:spPr>
        <a:xfrm>
          <a:off x="0" y="1465128"/>
          <a:ext cx="3886200" cy="826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387" tIns="20320" rIns="113792" bIns="2032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Don’t just grab from Google!</a:t>
          </a:r>
          <a:endParaRPr lang="en-U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Many great free image and icon libraries</a:t>
          </a:r>
          <a:endParaRPr lang="en-U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Buying images can be reasonable, too</a:t>
          </a:r>
          <a:endParaRPr lang="en-US" sz="1600" kern="1200" dirty="0"/>
        </a:p>
      </dsp:txBody>
      <dsp:txXfrm>
        <a:off x="0" y="1465128"/>
        <a:ext cx="3886200" cy="826382"/>
      </dsp:txXfrm>
    </dsp:sp>
    <dsp:sp modelId="{53126010-9B3D-480B-8640-E804B09890E2}">
      <dsp:nvSpPr>
        <dsp:cNvPr id="0" name=""/>
        <dsp:cNvSpPr/>
      </dsp:nvSpPr>
      <dsp:spPr>
        <a:xfrm>
          <a:off x="0" y="2291510"/>
          <a:ext cx="3886200" cy="478763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>
        <a:off x="23371" y="2314881"/>
        <a:ext cx="3839458" cy="432021"/>
      </dsp:txXfrm>
    </dsp:sp>
    <dsp:sp modelId="{7EE172DE-8054-4FB9-B2F9-A0382F492262}">
      <dsp:nvSpPr>
        <dsp:cNvPr id="0" name=""/>
        <dsp:cNvSpPr/>
      </dsp:nvSpPr>
      <dsp:spPr>
        <a:xfrm>
          <a:off x="0" y="2784645"/>
          <a:ext cx="3886200" cy="478763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>
        <a:off x="23371" y="2808016"/>
        <a:ext cx="3839458" cy="43202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5FE12D-5577-4BF9-9C57-84EF4721B671}">
      <dsp:nvSpPr>
        <dsp:cNvPr id="0" name=""/>
        <dsp:cNvSpPr/>
      </dsp:nvSpPr>
      <dsp:spPr>
        <a:xfrm>
          <a:off x="0" y="29766"/>
          <a:ext cx="2464593" cy="14787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err="1" smtClean="0">
              <a:solidFill>
                <a:schemeClr val="bg1"/>
              </a:solidFill>
            </a:rPr>
            <a:t>pixabay</a:t>
          </a:r>
          <a:endParaRPr lang="en-US" sz="2800" b="1" kern="1200" dirty="0" smtClean="0">
            <a:solidFill>
              <a:schemeClr val="bg1"/>
            </a:solidFill>
          </a:endParaRPr>
        </a:p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https://pixabay.com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0" y="29766"/>
        <a:ext cx="2464593" cy="1478756"/>
      </dsp:txXfrm>
    </dsp:sp>
    <dsp:sp modelId="{8F0F6C08-6492-48EA-97F1-C4AAE9A97ED4}">
      <dsp:nvSpPr>
        <dsp:cNvPr id="0" name=""/>
        <dsp:cNvSpPr/>
      </dsp:nvSpPr>
      <dsp:spPr>
        <a:xfrm>
          <a:off x="2711053" y="29766"/>
          <a:ext cx="2464593" cy="14787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err="1" smtClean="0">
              <a:solidFill>
                <a:schemeClr val="bg1"/>
              </a:solidFill>
            </a:rPr>
            <a:t>morgueFile</a:t>
          </a:r>
          <a:endParaRPr lang="en-US" sz="2800" b="1" kern="1200" dirty="0" smtClean="0">
            <a:solidFill>
              <a:schemeClr val="bg1"/>
            </a:solidFill>
          </a:endParaRPr>
        </a:p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http://morguefile.com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2711053" y="29766"/>
        <a:ext cx="2464593" cy="1478756"/>
      </dsp:txXfrm>
    </dsp:sp>
    <dsp:sp modelId="{C542E8EC-E35E-4B96-BEE2-34704B6CB615}">
      <dsp:nvSpPr>
        <dsp:cNvPr id="0" name=""/>
        <dsp:cNvSpPr/>
      </dsp:nvSpPr>
      <dsp:spPr>
        <a:xfrm>
          <a:off x="5422106" y="29766"/>
          <a:ext cx="2464593" cy="14787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err="1" smtClean="0">
              <a:solidFill>
                <a:schemeClr val="bg1"/>
              </a:solidFill>
            </a:rPr>
            <a:t>picjumbo</a:t>
          </a:r>
          <a:endParaRPr lang="en-US" sz="2800" b="1" kern="1200" dirty="0" smtClean="0">
            <a:solidFill>
              <a:schemeClr val="bg1"/>
            </a:solidFill>
          </a:endParaRPr>
        </a:p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https://picjumbo.com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5422106" y="29766"/>
        <a:ext cx="2464593" cy="1478756"/>
      </dsp:txXfrm>
    </dsp:sp>
    <dsp:sp modelId="{D0165821-AE51-4938-97E9-6784FA170907}">
      <dsp:nvSpPr>
        <dsp:cNvPr id="0" name=""/>
        <dsp:cNvSpPr/>
      </dsp:nvSpPr>
      <dsp:spPr>
        <a:xfrm>
          <a:off x="0" y="1754981"/>
          <a:ext cx="2464593" cy="14787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err="1" smtClean="0">
              <a:solidFill>
                <a:schemeClr val="bg1"/>
              </a:solidFill>
            </a:rPr>
            <a:t>Gratisography</a:t>
          </a:r>
          <a:endParaRPr lang="en-US" sz="2800" b="1" kern="1200" dirty="0" smtClean="0">
            <a:solidFill>
              <a:schemeClr val="bg1"/>
            </a:solidFill>
          </a:endParaRPr>
        </a:p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/>
              </a:solidFill>
            </a:rPr>
            <a:t>http://gratisography.com</a:t>
          </a:r>
          <a:endParaRPr lang="en-US" sz="1050" kern="1200" dirty="0">
            <a:solidFill>
              <a:schemeClr val="bg1"/>
            </a:solidFill>
          </a:endParaRPr>
        </a:p>
      </dsp:txBody>
      <dsp:txXfrm>
        <a:off x="0" y="1754981"/>
        <a:ext cx="2464593" cy="1478756"/>
      </dsp:txXfrm>
    </dsp:sp>
    <dsp:sp modelId="{851561D3-8EF7-44D3-802F-DD07C03DBB21}">
      <dsp:nvSpPr>
        <dsp:cNvPr id="0" name=""/>
        <dsp:cNvSpPr/>
      </dsp:nvSpPr>
      <dsp:spPr>
        <a:xfrm>
          <a:off x="2711053" y="1754981"/>
          <a:ext cx="2464593" cy="1478756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solidFill>
                <a:schemeClr val="bg1"/>
              </a:solidFill>
            </a:rPr>
            <a:t>Dollar Photo Club</a:t>
          </a:r>
          <a:endParaRPr lang="en-US" sz="1700" b="1" kern="1200" dirty="0" smtClean="0">
            <a:solidFill>
              <a:schemeClr val="bg1"/>
            </a:solidFill>
          </a:endParaRPr>
        </a:p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bg1"/>
              </a:solidFill>
            </a:rPr>
            <a:t>https://www.dollarphotoclub.com</a:t>
          </a:r>
          <a:endParaRPr lang="en-US" sz="1200" kern="1200" dirty="0">
            <a:solidFill>
              <a:schemeClr val="bg1"/>
            </a:solidFill>
          </a:endParaRPr>
        </a:p>
      </dsp:txBody>
      <dsp:txXfrm>
        <a:off x="2711053" y="1754981"/>
        <a:ext cx="2464593" cy="1478756"/>
      </dsp:txXfrm>
    </dsp:sp>
    <dsp:sp modelId="{F2AC84E4-760C-471A-9896-80AFB32FAEC2}">
      <dsp:nvSpPr>
        <dsp:cNvPr id="0" name=""/>
        <dsp:cNvSpPr/>
      </dsp:nvSpPr>
      <dsp:spPr>
        <a:xfrm>
          <a:off x="5422106" y="1754981"/>
          <a:ext cx="2464593" cy="1478756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err="1" smtClean="0">
              <a:solidFill>
                <a:schemeClr val="bg1"/>
              </a:solidFill>
            </a:rPr>
            <a:t>fotolia</a:t>
          </a:r>
          <a:endParaRPr lang="en-US" sz="2800" b="1" kern="1200" dirty="0" smtClean="0">
            <a:solidFill>
              <a:schemeClr val="bg1"/>
            </a:solidFill>
          </a:endParaRPr>
        </a:p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https://www.fotolia.com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5422106" y="1754981"/>
        <a:ext cx="2464593" cy="147875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272D6B-F824-468B-B023-6CAA70ACC4B4}">
      <dsp:nvSpPr>
        <dsp:cNvPr id="0" name=""/>
        <dsp:cNvSpPr/>
      </dsp:nvSpPr>
      <dsp:spPr>
        <a:xfrm>
          <a:off x="0" y="95"/>
          <a:ext cx="3886200" cy="47876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Bootstrap</a:t>
          </a:r>
          <a:endParaRPr lang="en-US" sz="2000" kern="1200" dirty="0"/>
        </a:p>
      </dsp:txBody>
      <dsp:txXfrm>
        <a:off x="23371" y="23466"/>
        <a:ext cx="3839458" cy="432021"/>
      </dsp:txXfrm>
    </dsp:sp>
    <dsp:sp modelId="{449026B3-A7EC-41AD-9AA2-7F7358D82737}">
      <dsp:nvSpPr>
        <dsp:cNvPr id="0" name=""/>
        <dsp:cNvSpPr/>
      </dsp:nvSpPr>
      <dsp:spPr>
        <a:xfrm>
          <a:off x="0" y="493230"/>
          <a:ext cx="3886200" cy="47876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Pre-built themes</a:t>
          </a:r>
          <a:endParaRPr lang="en-US" sz="2000" kern="1200" dirty="0"/>
        </a:p>
      </dsp:txBody>
      <dsp:txXfrm>
        <a:off x="23371" y="516601"/>
        <a:ext cx="3839458" cy="432021"/>
      </dsp:txXfrm>
    </dsp:sp>
    <dsp:sp modelId="{FF2AC27A-1A75-4FC8-AC98-2B6FC5BB0298}">
      <dsp:nvSpPr>
        <dsp:cNvPr id="0" name=""/>
        <dsp:cNvSpPr/>
      </dsp:nvSpPr>
      <dsp:spPr>
        <a:xfrm>
          <a:off x="0" y="986364"/>
          <a:ext cx="3886200" cy="47876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Image libraries</a:t>
          </a:r>
          <a:endParaRPr lang="en-US" sz="2000" kern="1200" dirty="0"/>
        </a:p>
      </dsp:txBody>
      <dsp:txXfrm>
        <a:off x="23371" y="1009735"/>
        <a:ext cx="3839458" cy="432021"/>
      </dsp:txXfrm>
    </dsp:sp>
    <dsp:sp modelId="{E34921E7-B7A7-45FF-98BD-0B3632D3C1DC}">
      <dsp:nvSpPr>
        <dsp:cNvPr id="0" name=""/>
        <dsp:cNvSpPr/>
      </dsp:nvSpPr>
      <dsp:spPr>
        <a:xfrm>
          <a:off x="0" y="1479499"/>
          <a:ext cx="3886200" cy="47876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Color pickers</a:t>
          </a:r>
          <a:endParaRPr lang="en-US" sz="2000" kern="1200" dirty="0"/>
        </a:p>
      </dsp:txBody>
      <dsp:txXfrm>
        <a:off x="23371" y="1502870"/>
        <a:ext cx="3839458" cy="432021"/>
      </dsp:txXfrm>
    </dsp:sp>
    <dsp:sp modelId="{2BD540A4-6A63-4D53-B596-E217AF34FF96}">
      <dsp:nvSpPr>
        <dsp:cNvPr id="0" name=""/>
        <dsp:cNvSpPr/>
      </dsp:nvSpPr>
      <dsp:spPr>
        <a:xfrm>
          <a:off x="0" y="1958263"/>
          <a:ext cx="3886200" cy="826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387" tIns="20320" rIns="113792" bIns="2032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You (probably) shouldn’t pick colors</a:t>
          </a:r>
          <a:endParaRPr lang="en-U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Let color-savvy people handle this!</a:t>
          </a:r>
          <a:endParaRPr lang="en-U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TONS of free tools and resources</a:t>
          </a:r>
          <a:endParaRPr lang="en-US" sz="1600" kern="1200" dirty="0"/>
        </a:p>
      </dsp:txBody>
      <dsp:txXfrm>
        <a:off x="0" y="1958263"/>
        <a:ext cx="3886200" cy="826382"/>
      </dsp:txXfrm>
    </dsp:sp>
    <dsp:sp modelId="{447504C7-54AB-4971-8118-E3108F4E6B88}">
      <dsp:nvSpPr>
        <dsp:cNvPr id="0" name=""/>
        <dsp:cNvSpPr/>
      </dsp:nvSpPr>
      <dsp:spPr>
        <a:xfrm>
          <a:off x="0" y="2784645"/>
          <a:ext cx="3886200" cy="478763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>
        <a:off x="23371" y="2808016"/>
        <a:ext cx="3839458" cy="43202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5FE12D-5577-4BF9-9C57-84EF4721B671}">
      <dsp:nvSpPr>
        <dsp:cNvPr id="0" name=""/>
        <dsp:cNvSpPr/>
      </dsp:nvSpPr>
      <dsp:spPr>
        <a:xfrm>
          <a:off x="1311048" y="2231"/>
          <a:ext cx="2506953" cy="15041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err="1" smtClean="0">
              <a:solidFill>
                <a:schemeClr val="bg1"/>
              </a:solidFill>
            </a:rPr>
            <a:t>COLOUR</a:t>
          </a:r>
          <a:r>
            <a:rPr lang="en-US" sz="2800" b="0" kern="1200" dirty="0" err="1" smtClean="0">
              <a:solidFill>
                <a:schemeClr val="bg1"/>
              </a:solidFill>
            </a:rPr>
            <a:t>lovers</a:t>
          </a:r>
          <a:endParaRPr lang="en-US" sz="2800" b="0" kern="1200" dirty="0" smtClean="0">
            <a:solidFill>
              <a:schemeClr val="bg1"/>
            </a:solidFill>
          </a:endParaRPr>
        </a:p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bg1"/>
              </a:solidFill>
            </a:rPr>
            <a:t>http://www.colourlovers.com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1311048" y="2231"/>
        <a:ext cx="2506953" cy="1504172"/>
      </dsp:txXfrm>
    </dsp:sp>
    <dsp:sp modelId="{8F0F6C08-6492-48EA-97F1-C4AAE9A97ED4}">
      <dsp:nvSpPr>
        <dsp:cNvPr id="0" name=""/>
        <dsp:cNvSpPr/>
      </dsp:nvSpPr>
      <dsp:spPr>
        <a:xfrm>
          <a:off x="4068697" y="2231"/>
          <a:ext cx="2506953" cy="15041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solidFill>
                <a:schemeClr val="bg1"/>
              </a:solidFill>
            </a:rPr>
            <a:t>Adobe Color Wheel</a:t>
          </a:r>
        </a:p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bg1"/>
              </a:solidFill>
            </a:rPr>
            <a:t>https://color.adobe.com/</a:t>
          </a:r>
          <a:br>
            <a:rPr lang="en-US" sz="1400" kern="1200" dirty="0" smtClean="0">
              <a:solidFill>
                <a:schemeClr val="bg1"/>
              </a:solidFill>
            </a:rPr>
          </a:br>
          <a:r>
            <a:rPr lang="en-US" sz="1400" kern="1200" dirty="0" smtClean="0">
              <a:solidFill>
                <a:schemeClr val="bg1"/>
              </a:solidFill>
            </a:rPr>
            <a:t>create/color-wheel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4068697" y="2231"/>
        <a:ext cx="2506953" cy="1504172"/>
      </dsp:txXfrm>
    </dsp:sp>
    <dsp:sp modelId="{C542E8EC-E35E-4B96-BEE2-34704B6CB615}">
      <dsp:nvSpPr>
        <dsp:cNvPr id="0" name=""/>
        <dsp:cNvSpPr/>
      </dsp:nvSpPr>
      <dsp:spPr>
        <a:xfrm>
          <a:off x="2689873" y="1757099"/>
          <a:ext cx="2506953" cy="15041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bg1"/>
              </a:solidFill>
            </a:rPr>
            <a:t>Google Material Design</a:t>
          </a:r>
        </a:p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bg1"/>
              </a:solidFill>
            </a:rPr>
            <a:t>http://www.google.com/design/</a:t>
          </a:r>
          <a:br>
            <a:rPr lang="en-US" sz="1100" kern="1200" dirty="0" smtClean="0">
              <a:solidFill>
                <a:schemeClr val="bg1"/>
              </a:solidFill>
            </a:rPr>
          </a:br>
          <a:r>
            <a:rPr lang="en-US" sz="1100" kern="1200" dirty="0" smtClean="0">
              <a:solidFill>
                <a:schemeClr val="bg1"/>
              </a:solidFill>
            </a:rPr>
            <a:t>spec/style/color.html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2689873" y="1757099"/>
        <a:ext cx="2506953" cy="15041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B3AC1C-353A-495A-859D-8988954A0A62}" type="datetimeFigureOut">
              <a:rPr lang="en-US" smtClean="0"/>
              <a:t>7/9/2015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5ED65-E646-48F6-91B0-E58F9AD65D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374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5ED65-E646-48F6-91B0-E58F9AD65D4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4385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5ED65-E646-48F6-91B0-E58F9AD65D4B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4069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5ED65-E646-48F6-91B0-E58F9AD65D4B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461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5ED65-E646-48F6-91B0-E58F9AD65D4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72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5ED65-E646-48F6-91B0-E58F9AD65D4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5ED65-E646-48F6-91B0-E58F9AD65D4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868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5ED65-E646-48F6-91B0-E58F9AD65D4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656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5ED65-E646-48F6-91B0-E58F9AD65D4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8439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5ED65-E646-48F6-91B0-E58F9AD65D4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512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5ED65-E646-48F6-91B0-E58F9AD65D4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9191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5ED65-E646-48F6-91B0-E58F9AD65D4B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121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4E5A647-F6FB-43B5-83DE-5C79C9D24212}" type="datetimeFigureOut">
              <a:rPr lang="en-US" smtClean="0"/>
              <a:t>7/9/2015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641963B-4339-41ED-AF0A-6FFC1EB399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20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4E5A647-F6FB-43B5-83DE-5C79C9D24212}" type="datetimeFigureOut">
              <a:rPr lang="en-US" smtClean="0"/>
              <a:t>7/9/2015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641963B-4339-41ED-AF0A-6FFC1EB399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648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4E5A647-F6FB-43B5-83DE-5C79C9D24212}" type="datetimeFigureOut">
              <a:rPr lang="en-US" smtClean="0"/>
              <a:t>7/9/2015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641963B-4339-41ED-AF0A-6FFC1EB399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257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2200" y="838200"/>
            <a:ext cx="4495799" cy="457200"/>
          </a:xfrm>
        </p:spPr>
        <p:txBody>
          <a:bodyPr>
            <a:noAutofit/>
          </a:bodyPr>
          <a:lstStyle>
            <a:lvl1pPr marL="0" indent="0" algn="ctr">
              <a:buNone/>
              <a:defRPr sz="2400" b="1" baseline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set time and place </a:t>
            </a:r>
            <a:endParaRPr lang="en-US" dirty="0"/>
          </a:p>
        </p:txBody>
      </p:sp>
      <p:pic>
        <p:nvPicPr>
          <p:cNvPr id="1031" name="Picture 7" descr="C:\Users\sbrownell\Documents\CodeStock\premierstaff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58077"/>
            <a:ext cx="219296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sbrownell\Documents\CodeStock\visitknow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346397"/>
            <a:ext cx="1988582" cy="536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sbrownell\Documents\CodeStock\recruitwise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934277"/>
            <a:ext cx="2257777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2714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2200" y="838200"/>
            <a:ext cx="4495799" cy="457200"/>
          </a:xfrm>
        </p:spPr>
        <p:txBody>
          <a:bodyPr>
            <a:noAutofit/>
          </a:bodyPr>
          <a:lstStyle>
            <a:lvl1pPr marL="0" indent="0" algn="ctr">
              <a:buNone/>
              <a:defRPr sz="2400" b="1" baseline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set time and place </a:t>
            </a:r>
            <a:endParaRPr lang="en-US" dirty="0"/>
          </a:p>
        </p:txBody>
      </p:sp>
      <p:pic>
        <p:nvPicPr>
          <p:cNvPr id="1031" name="Picture 7" descr="C:\Users\sbrownell\Documents\CodeStock\premierstaff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58077"/>
            <a:ext cx="219296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sbrownell\Documents\CodeStock\visitknow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346397"/>
            <a:ext cx="1988582" cy="536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sbrownell\Documents\CodeStock\recruitwise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934277"/>
            <a:ext cx="2257777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8239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" y="0"/>
            <a:ext cx="9143207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810000"/>
            <a:ext cx="7620000" cy="14700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34000"/>
            <a:ext cx="7620000" cy="838200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19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4FAC7-D679-4FCD-8B35-B0F73BF10EB7}" type="datetimeFigureOut">
              <a:rPr lang="en-US" smtClean="0">
                <a:solidFill>
                  <a:srgbClr val="1F497D">
                    <a:lumMod val="50000"/>
                  </a:srgbClr>
                </a:solidFill>
              </a:rPr>
              <a:pPr/>
              <a:t>7/9/2015</a:t>
            </a:fld>
            <a:endParaRPr lang="en-US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9273-A469-404B-B679-74882F664511}" type="slidenum">
              <a:rPr lang="en-US" smtClean="0">
                <a:solidFill>
                  <a:srgbClr val="1F497D">
                    <a:lumMod val="50000"/>
                  </a:srgbClr>
                </a:solidFill>
              </a:rPr>
              <a:pPr/>
              <a:t>‹#›</a:t>
            </a:fld>
            <a:endParaRPr lang="en-US">
              <a:solidFill>
                <a:srgbClr val="1F497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901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4FAC7-D679-4FCD-8B35-B0F73BF10EB7}" type="datetimeFigureOut">
              <a:rPr lang="en-US" smtClean="0">
                <a:solidFill>
                  <a:srgbClr val="1F497D">
                    <a:lumMod val="50000"/>
                  </a:srgbClr>
                </a:solidFill>
              </a:rPr>
              <a:pPr/>
              <a:t>7/9/2015</a:t>
            </a:fld>
            <a:endParaRPr lang="en-US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9273-A469-404B-B679-74882F664511}" type="slidenum">
              <a:rPr lang="en-US" smtClean="0">
                <a:solidFill>
                  <a:srgbClr val="1F497D">
                    <a:lumMod val="50000"/>
                  </a:srgbClr>
                </a:solidFill>
              </a:rPr>
              <a:pPr/>
              <a:t>‹#›</a:t>
            </a:fld>
            <a:endParaRPr lang="en-US">
              <a:solidFill>
                <a:srgbClr val="1F497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544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4FAC7-D679-4FCD-8B35-B0F73BF10EB7}" type="datetimeFigureOut">
              <a:rPr lang="en-US" smtClean="0">
                <a:solidFill>
                  <a:srgbClr val="1F497D">
                    <a:lumMod val="50000"/>
                  </a:srgbClr>
                </a:solidFill>
              </a:rPr>
              <a:pPr/>
              <a:t>7/9/2015</a:t>
            </a:fld>
            <a:endParaRPr lang="en-US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9273-A469-404B-B679-74882F664511}" type="slidenum">
              <a:rPr lang="en-US" smtClean="0">
                <a:solidFill>
                  <a:srgbClr val="1F497D">
                    <a:lumMod val="50000"/>
                  </a:srgbClr>
                </a:solidFill>
              </a:rPr>
              <a:pPr/>
              <a:t>‹#›</a:t>
            </a:fld>
            <a:endParaRPr lang="en-US">
              <a:solidFill>
                <a:srgbClr val="1F497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053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4FAC7-D679-4FCD-8B35-B0F73BF10EB7}" type="datetimeFigureOut">
              <a:rPr lang="en-US" smtClean="0">
                <a:solidFill>
                  <a:srgbClr val="1F497D">
                    <a:lumMod val="50000"/>
                  </a:srgbClr>
                </a:solidFill>
              </a:rPr>
              <a:pPr/>
              <a:t>7/9/2015</a:t>
            </a:fld>
            <a:endParaRPr lang="en-US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9273-A469-404B-B679-74882F664511}" type="slidenum">
              <a:rPr lang="en-US" smtClean="0">
                <a:solidFill>
                  <a:srgbClr val="1F497D">
                    <a:lumMod val="50000"/>
                  </a:srgbClr>
                </a:solidFill>
              </a:rPr>
              <a:pPr/>
              <a:t>‹#›</a:t>
            </a:fld>
            <a:endParaRPr lang="en-US">
              <a:solidFill>
                <a:srgbClr val="1F497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346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4E5A647-F6FB-43B5-83DE-5C79C9D24212}" type="datetimeFigureOut">
              <a:rPr lang="en-US" smtClean="0"/>
              <a:t>7/9/2015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641963B-4339-41ED-AF0A-6FFC1EB399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695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4E5A647-F6FB-43B5-83DE-5C79C9D24212}" type="datetimeFigureOut">
              <a:rPr lang="en-US" smtClean="0"/>
              <a:t>7/9/2015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641963B-4339-41ED-AF0A-6FFC1EB399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635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4E5A647-F6FB-43B5-83DE-5C79C9D24212}" type="datetimeFigureOut">
              <a:rPr lang="en-US" smtClean="0"/>
              <a:t>7/9/2015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641963B-4339-41ED-AF0A-6FFC1EB399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297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4E5A647-F6FB-43B5-83DE-5C79C9D24212}" type="datetimeFigureOut">
              <a:rPr lang="en-US" smtClean="0"/>
              <a:t>7/9/2015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641963B-4339-41ED-AF0A-6FFC1EB399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686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4E5A647-F6FB-43B5-83DE-5C79C9D24212}" type="datetimeFigureOut">
              <a:rPr lang="en-US" smtClean="0"/>
              <a:t>7/9/2015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641963B-4339-41ED-AF0A-6FFC1EB399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114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4E5A647-F6FB-43B5-83DE-5C79C9D24212}" type="datetimeFigureOut">
              <a:rPr lang="en-US" smtClean="0"/>
              <a:t>7/9/2015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641963B-4339-41ED-AF0A-6FFC1EB399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10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4E5A647-F6FB-43B5-83DE-5C79C9D24212}" type="datetimeFigureOut">
              <a:rPr lang="en-US" smtClean="0"/>
              <a:t>7/9/2015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641963B-4339-41ED-AF0A-6FFC1EB399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319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4E5A647-F6FB-43B5-83DE-5C79C9D24212}" type="datetimeFigureOut">
              <a:rPr lang="en-US" smtClean="0"/>
              <a:t>7/9/2015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641963B-4339-41ED-AF0A-6FFC1EB399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411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683" y="6172167"/>
            <a:ext cx="1097333" cy="685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095" y="1"/>
            <a:ext cx="6103905" cy="1590636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-1"/>
            <a:ext cx="9144000" cy="1600199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B664FAC7-D679-4FCD-8B35-B0F73BF10EB7}" type="datetimeFigureOut">
              <a:rPr lang="en-US" smtClean="0"/>
              <a:pPr/>
              <a:t>7/9/2015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05359273-A469-404B-B679-74882F66451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600200" y="1590637"/>
            <a:ext cx="5943600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659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095" y="1"/>
            <a:ext cx="6103905" cy="1590636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-1"/>
            <a:ext cx="9144000" cy="1600199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B664FAC7-D679-4FCD-8B35-B0F73BF10EB7}" type="datetimeFigureOut">
              <a:rPr lang="en-US" smtClean="0">
                <a:solidFill>
                  <a:srgbClr val="1F497D">
                    <a:lumMod val="50000"/>
                  </a:srgbClr>
                </a:solidFill>
              </a:rPr>
              <a:pPr/>
              <a:t>7/9/2015</a:t>
            </a:fld>
            <a:endParaRPr lang="en-US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endParaRPr lang="en-US" dirty="0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05359273-A469-404B-B679-74882F664511}" type="slidenum">
              <a:rPr lang="en-US" smtClean="0">
                <a:solidFill>
                  <a:srgbClr val="1F497D">
                    <a:lumMod val="50000"/>
                  </a:srgbClr>
                </a:solidFill>
              </a:rPr>
              <a:pPr/>
              <a:t>‹#›</a:t>
            </a:fld>
            <a:endParaRPr lang="en-US">
              <a:solidFill>
                <a:srgbClr val="1F497D">
                  <a:lumMod val="50000"/>
                </a:srgbClr>
              </a:solidFill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600200" y="1590637"/>
            <a:ext cx="5943600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038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gi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21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21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21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21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How to Build Beautiful </a:t>
            </a:r>
            <a:r>
              <a:rPr lang="en-US" sz="3200" dirty="0" smtClean="0"/>
              <a:t>ASP.NET </a:t>
            </a:r>
            <a:r>
              <a:rPr lang="en-US" sz="3200" dirty="0"/>
              <a:t>MVC Apps for </a:t>
            </a:r>
            <a:r>
              <a:rPr lang="en-US" sz="3200" dirty="0" smtClean="0"/>
              <a:t>Non-Designers</a:t>
            </a:r>
            <a:endParaRPr lang="en-US" sz="32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4:05 pm / Ballroom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51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2"/>
          <a:srcRect r="46076"/>
          <a:stretch/>
        </p:blipFill>
        <p:spPr>
          <a:xfrm>
            <a:off x="5150917" y="2133710"/>
            <a:ext cx="3739991" cy="32635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33454"/>
          <a:stretch/>
        </p:blipFill>
        <p:spPr>
          <a:xfrm>
            <a:off x="285410" y="1967417"/>
            <a:ext cx="3765096" cy="359609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07694" y="3349965"/>
            <a:ext cx="47846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vs.</a:t>
            </a:r>
          </a:p>
        </p:txBody>
      </p:sp>
    </p:spTree>
    <p:extLst>
      <p:ext uri="{BB962C8B-B14F-4D97-AF65-F5344CB8AC3E}">
        <p14:creationId xmlns:p14="http://schemas.microsoft.com/office/powerpoint/2010/main" val="188236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56" y="1275160"/>
            <a:ext cx="8243888" cy="43076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99501" y="3400425"/>
            <a:ext cx="10636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Busy!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79181" y="3896424"/>
            <a:ext cx="15969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!Modern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05522" y="4427338"/>
            <a:ext cx="32163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Poor font choices…</a:t>
            </a:r>
          </a:p>
        </p:txBody>
      </p:sp>
    </p:spTree>
    <p:extLst>
      <p:ext uri="{BB962C8B-B14F-4D97-AF65-F5344CB8AC3E}">
        <p14:creationId xmlns:p14="http://schemas.microsoft.com/office/powerpoint/2010/main" val="550216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356" y="1645242"/>
            <a:ext cx="7343775" cy="466765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80487" y="1716679"/>
            <a:ext cx="11977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chemeClr val="accent2"/>
                </a:solidFill>
              </a:rPr>
              <a:t>Clean!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75960" y="4824211"/>
            <a:ext cx="29246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chemeClr val="accent2"/>
                </a:solidFill>
              </a:rPr>
              <a:t>Easy-to-read font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80914" y="3004987"/>
            <a:ext cx="15969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chemeClr val="accent2"/>
                </a:solidFill>
              </a:rPr>
              <a:t>Modern!</a:t>
            </a:r>
          </a:p>
        </p:txBody>
      </p:sp>
    </p:spTree>
    <p:extLst>
      <p:ext uri="{BB962C8B-B14F-4D97-AF65-F5344CB8AC3E}">
        <p14:creationId xmlns:p14="http://schemas.microsoft.com/office/powerpoint/2010/main" val="2162024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</a:t>
            </a:r>
            <a:r>
              <a:rPr lang="en-US" b="1" u="sng" dirty="0" smtClean="0"/>
              <a:t>we</a:t>
            </a:r>
            <a:r>
              <a:rPr lang="en-US" dirty="0" smtClean="0"/>
              <a:t> do better at design?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1548366"/>
              </p:ext>
            </p:extLst>
          </p:nvPr>
        </p:nvGraphicFramePr>
        <p:xfrm>
          <a:off x="628650" y="222646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8380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we’ll use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686" y="2565067"/>
            <a:ext cx="2493169" cy="627476"/>
          </a:xfrm>
          <a:prstGeom prst="rect">
            <a:avLst/>
          </a:prstGeom>
        </p:spPr>
      </p:pic>
      <p:pic>
        <p:nvPicPr>
          <p:cNvPr id="11266" name="Picture 2" descr="http://i2.asp.net/images/ui/asplogo-n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455" y="2574905"/>
            <a:ext cx="988776" cy="623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http://blog.jetbrains.com/wp-content/uploads/2014/04/logo_resharper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921" y="2669695"/>
            <a:ext cx="2324100" cy="460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6560" y="4228041"/>
            <a:ext cx="1763495" cy="682228"/>
          </a:xfrm>
          <a:prstGeom prst="rect">
            <a:avLst/>
          </a:prstGeom>
        </p:spPr>
      </p:pic>
      <p:pic>
        <p:nvPicPr>
          <p:cNvPr id="11274" name="Picture 10" descr="https://raw.githubusercontent.com/gulpjs/artwork/master/gulp-2x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8121" y="3774342"/>
            <a:ext cx="647700" cy="1448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8" name="Picture 14" descr="http://upload.wikimedia.org/wikipedia/commons/thumb/8/81/LESS_Logo.svg/1280px-LESS_Logo.svg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5141" y="4150477"/>
            <a:ext cx="1561403" cy="696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4875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Cheater’s Toolbox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1888455"/>
              </p:ext>
            </p:extLst>
          </p:nvPr>
        </p:nvGraphicFramePr>
        <p:xfrm>
          <a:off x="628650" y="2226469"/>
          <a:ext cx="38862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32" name="Picture 8" descr="https://pixabay.com/static/uploads/photo/2013/07/13/14/06/toolbox-162150_640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044" y="2395717"/>
            <a:ext cx="3886200" cy="2896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243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A272D6B-F824-468B-B023-6CAA70ACC4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1A272D6B-F824-468B-B023-6CAA70ACC4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30E1639-7872-48E2-9EB8-CB890A37F4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E30E1639-7872-48E2-9EB8-CB890A37F4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49026B3-A7EC-41AD-9AA2-7F7358D827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graphicEl>
                                              <a:dgm id="{449026B3-A7EC-41AD-9AA2-7F7358D827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2138038-527B-4AF5-B6AA-FF91632266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graphicEl>
                                              <a:dgm id="{22138038-527B-4AF5-B6AA-FF91632266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284957F-CF43-4128-97BC-3B965C61C9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graphicEl>
                                              <a:dgm id="{1284957F-CF43-4128-97BC-3B965C61C96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F2AC27A-1A75-4FC8-AC98-2B6FC5BB02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graphicEl>
                                              <a:dgm id="{FF2AC27A-1A75-4FC8-AC98-2B6FC5BB029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one"/>
        </p:bldSub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What’s the seal say? </a:t>
            </a:r>
            <a:endParaRPr lang="en-US" dirty="0"/>
          </a:p>
        </p:txBody>
      </p:sp>
      <p:pic>
        <p:nvPicPr>
          <p:cNvPr id="2050" name="Picture 2" descr="https://pixabay.com/get/e69255a6fe2299c813ae/1434826823/crabeater-seal-541832_1280.jpg?direct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6325" y="1566864"/>
            <a:ext cx="6991350" cy="4642693"/>
          </a:xfrm>
        </p:spPr>
      </p:pic>
    </p:spTree>
    <p:extLst>
      <p:ext uri="{BB962C8B-B14F-4D97-AF65-F5344CB8AC3E}">
        <p14:creationId xmlns:p14="http://schemas.microsoft.com/office/powerpoint/2010/main" val="121994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IS the problem!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952625" y="1752580"/>
            <a:ext cx="2522047" cy="1737691"/>
          </a:xfrm>
          <a:prstGeom prst="round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shade val="8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Freeform 6"/>
          <p:cNvSpPr/>
          <p:nvPr/>
        </p:nvSpPr>
        <p:spPr>
          <a:xfrm>
            <a:off x="2293662" y="3463037"/>
            <a:ext cx="1832271" cy="679772"/>
          </a:xfrm>
          <a:custGeom>
            <a:avLst/>
            <a:gdLst>
              <a:gd name="connsiteX0" fmla="*/ 0 w 2443028"/>
              <a:gd name="connsiteY0" fmla="*/ 0 h 906363"/>
              <a:gd name="connsiteX1" fmla="*/ 2443028 w 2443028"/>
              <a:gd name="connsiteY1" fmla="*/ 0 h 906363"/>
              <a:gd name="connsiteX2" fmla="*/ 2443028 w 2443028"/>
              <a:gd name="connsiteY2" fmla="*/ 906363 h 906363"/>
              <a:gd name="connsiteX3" fmla="*/ 0 w 2443028"/>
              <a:gd name="connsiteY3" fmla="*/ 906363 h 906363"/>
              <a:gd name="connsiteX4" fmla="*/ 0 w 2443028"/>
              <a:gd name="connsiteY4" fmla="*/ 0 h 906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3028" h="906363">
                <a:moveTo>
                  <a:pt x="0" y="0"/>
                </a:moveTo>
                <a:lnTo>
                  <a:pt x="2443028" y="0"/>
                </a:lnTo>
                <a:lnTo>
                  <a:pt x="2443028" y="906363"/>
                </a:lnTo>
                <a:lnTo>
                  <a:pt x="0" y="9063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8016" tIns="128016" rIns="128016" bIns="0" numCol="1" spcCol="1270" anchor="t" anchorCtr="0">
            <a:noAutofit/>
          </a:bodyPr>
          <a:lstStyle/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/>
              <a:t>Heavily used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739726" y="1752580"/>
            <a:ext cx="2522047" cy="1737691"/>
          </a:xfrm>
          <a:prstGeom prst="round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shade val="80000"/>
              <a:hueOff val="236519"/>
              <a:satOff val="-13281"/>
              <a:lumOff val="11454"/>
              <a:alphaOff val="0"/>
            </a:schemeClr>
          </a:fillRef>
          <a:effectRef idx="0">
            <a:schemeClr val="accent1">
              <a:shade val="80000"/>
              <a:hueOff val="236519"/>
              <a:satOff val="-13281"/>
              <a:lumOff val="11454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Freeform 8"/>
          <p:cNvSpPr/>
          <p:nvPr/>
        </p:nvSpPr>
        <p:spPr>
          <a:xfrm>
            <a:off x="5088465" y="3458674"/>
            <a:ext cx="1832271" cy="679772"/>
          </a:xfrm>
          <a:custGeom>
            <a:avLst/>
            <a:gdLst>
              <a:gd name="connsiteX0" fmla="*/ 0 w 2443028"/>
              <a:gd name="connsiteY0" fmla="*/ 0 h 906363"/>
              <a:gd name="connsiteX1" fmla="*/ 2443028 w 2443028"/>
              <a:gd name="connsiteY1" fmla="*/ 0 h 906363"/>
              <a:gd name="connsiteX2" fmla="*/ 2443028 w 2443028"/>
              <a:gd name="connsiteY2" fmla="*/ 906363 h 906363"/>
              <a:gd name="connsiteX3" fmla="*/ 0 w 2443028"/>
              <a:gd name="connsiteY3" fmla="*/ 906363 h 906363"/>
              <a:gd name="connsiteX4" fmla="*/ 0 w 2443028"/>
              <a:gd name="connsiteY4" fmla="*/ 0 h 906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3028" h="906363">
                <a:moveTo>
                  <a:pt x="0" y="0"/>
                </a:moveTo>
                <a:lnTo>
                  <a:pt x="2443028" y="0"/>
                </a:lnTo>
                <a:lnTo>
                  <a:pt x="2443028" y="906363"/>
                </a:lnTo>
                <a:lnTo>
                  <a:pt x="0" y="9063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8016" tIns="128016" rIns="128016" bIns="0" numCol="1" spcCol="1270" anchor="t" anchorCtr="0">
            <a:noAutofit/>
          </a:bodyPr>
          <a:lstStyle/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/>
              <a:t>Vanilla bootstrap is… meh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940566" y="4220031"/>
            <a:ext cx="2522047" cy="1737691"/>
          </a:xfrm>
          <a:prstGeom prst="round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shade val="80000"/>
              <a:hueOff val="473038"/>
              <a:satOff val="-26563"/>
              <a:lumOff val="22907"/>
              <a:alphaOff val="0"/>
            </a:schemeClr>
          </a:fillRef>
          <a:effectRef idx="0">
            <a:schemeClr val="accent1">
              <a:shade val="80000"/>
              <a:hueOff val="473038"/>
              <a:satOff val="-26563"/>
              <a:lumOff val="22907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2285453" y="5955700"/>
            <a:ext cx="1832271" cy="679772"/>
          </a:xfrm>
          <a:custGeom>
            <a:avLst/>
            <a:gdLst>
              <a:gd name="connsiteX0" fmla="*/ 0 w 2443028"/>
              <a:gd name="connsiteY0" fmla="*/ 0 h 906363"/>
              <a:gd name="connsiteX1" fmla="*/ 2443028 w 2443028"/>
              <a:gd name="connsiteY1" fmla="*/ 0 h 906363"/>
              <a:gd name="connsiteX2" fmla="*/ 2443028 w 2443028"/>
              <a:gd name="connsiteY2" fmla="*/ 906363 h 906363"/>
              <a:gd name="connsiteX3" fmla="*/ 0 w 2443028"/>
              <a:gd name="connsiteY3" fmla="*/ 906363 h 906363"/>
              <a:gd name="connsiteX4" fmla="*/ 0 w 2443028"/>
              <a:gd name="connsiteY4" fmla="*/ 0 h 906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3028" h="906363">
                <a:moveTo>
                  <a:pt x="0" y="0"/>
                </a:moveTo>
                <a:lnTo>
                  <a:pt x="2443028" y="0"/>
                </a:lnTo>
                <a:lnTo>
                  <a:pt x="2443028" y="906363"/>
                </a:lnTo>
                <a:lnTo>
                  <a:pt x="0" y="9063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8016" tIns="128016" rIns="128016" bIns="0" numCol="1" spcCol="1270" anchor="t" anchorCtr="0">
            <a:noAutofit/>
          </a:bodyPr>
          <a:lstStyle/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/>
              <a:t>It is a </a:t>
            </a:r>
            <a:r>
              <a:rPr lang="en-US" b="1" dirty="0"/>
              <a:t>starting point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739726" y="4218008"/>
            <a:ext cx="2522047" cy="1737691"/>
          </a:xfrm>
          <a:prstGeom prst="round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shade val="80000"/>
              <a:hueOff val="709557"/>
              <a:satOff val="-39844"/>
              <a:lumOff val="34361"/>
              <a:alphaOff val="0"/>
            </a:schemeClr>
          </a:fillRef>
          <a:effectRef idx="0">
            <a:schemeClr val="accent1">
              <a:shade val="80000"/>
              <a:hueOff val="709557"/>
              <a:satOff val="-39844"/>
              <a:lumOff val="34361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Freeform 12"/>
          <p:cNvSpPr/>
          <p:nvPr/>
        </p:nvSpPr>
        <p:spPr>
          <a:xfrm>
            <a:off x="5088465" y="5952246"/>
            <a:ext cx="1832271" cy="679772"/>
          </a:xfrm>
          <a:custGeom>
            <a:avLst/>
            <a:gdLst>
              <a:gd name="connsiteX0" fmla="*/ 0 w 2443028"/>
              <a:gd name="connsiteY0" fmla="*/ 0 h 906363"/>
              <a:gd name="connsiteX1" fmla="*/ 2443028 w 2443028"/>
              <a:gd name="connsiteY1" fmla="*/ 0 h 906363"/>
              <a:gd name="connsiteX2" fmla="*/ 2443028 w 2443028"/>
              <a:gd name="connsiteY2" fmla="*/ 906363 h 906363"/>
              <a:gd name="connsiteX3" fmla="*/ 0 w 2443028"/>
              <a:gd name="connsiteY3" fmla="*/ 906363 h 906363"/>
              <a:gd name="connsiteX4" fmla="*/ 0 w 2443028"/>
              <a:gd name="connsiteY4" fmla="*/ 0 h 906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3028" h="906363">
                <a:moveTo>
                  <a:pt x="0" y="0"/>
                </a:moveTo>
                <a:lnTo>
                  <a:pt x="2443028" y="0"/>
                </a:lnTo>
                <a:lnTo>
                  <a:pt x="2443028" y="906363"/>
                </a:lnTo>
                <a:lnTo>
                  <a:pt x="0" y="9063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8016" tIns="128016" rIns="128016" bIns="0" numCol="1" spcCol="1270" anchor="t" anchorCtr="0">
            <a:noAutofit/>
          </a:bodyPr>
          <a:lstStyle/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/>
              <a:t>It is not the destination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665308" y="2184317"/>
            <a:ext cx="109196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FontAwesome" pitchFamily="2" charset="0"/>
              </a:rPr>
              <a:t>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512193" y="2149693"/>
            <a:ext cx="638316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300" dirty="0">
                <a:solidFill>
                  <a:schemeClr val="bg1"/>
                </a:solidFill>
                <a:latin typeface="FontAwesome" pitchFamily="2" charset="0"/>
              </a:rPr>
              <a:t></a:t>
            </a:r>
            <a:endParaRPr lang="en-US" sz="330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267821" y="2184316"/>
            <a:ext cx="638316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300" dirty="0">
                <a:solidFill>
                  <a:schemeClr val="bg1"/>
                </a:solidFill>
                <a:latin typeface="FontAwesome" pitchFamily="2" charset="0"/>
              </a:rPr>
              <a:t></a:t>
            </a:r>
            <a:endParaRPr lang="en-US" sz="33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68391" y="1959705"/>
            <a:ext cx="106471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FontAwesome" pitchFamily="2" charset="0"/>
              </a:rPr>
              <a:t></a:t>
            </a:r>
            <a:endParaRPr lang="en-US" sz="8000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629726" y="4425133"/>
            <a:ext cx="1136850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FontAwesome" pitchFamily="2" charset="0"/>
              </a:rPr>
              <a:t></a:t>
            </a:r>
            <a:endParaRPr lang="en-US" sz="80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432324" y="4435240"/>
            <a:ext cx="1136850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FontAwesome" pitchFamily="2" charset="0"/>
              </a:rPr>
              <a:t></a:t>
            </a:r>
            <a:endParaRPr lang="en-US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807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3" grpId="0"/>
      <p:bldP spid="14" grpId="0"/>
      <p:bldP spid="16" grpId="0"/>
      <p:bldP spid="17" grpId="0"/>
      <p:bldP spid="18" grpId="0"/>
      <p:bldP spid="19" grpId="0"/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Cheater’s Toolbox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01403831"/>
              </p:ext>
            </p:extLst>
          </p:nvPr>
        </p:nvGraphicFramePr>
        <p:xfrm>
          <a:off x="628650" y="2226469"/>
          <a:ext cx="38862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32" name="Picture 8" descr="https://pixabay.com/static/uploads/photo/2013/07/13/14/06/toolbox-162150_640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044" y="2395717"/>
            <a:ext cx="3886200" cy="2896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8511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49026B3-A7EC-41AD-9AA2-7F7358D827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449026B3-A7EC-41AD-9AA2-7F7358D827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A16AD6F-7764-4D4C-B126-B9665B64BC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0A16AD6F-7764-4D4C-B126-B9665B64BC5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BFE0F1F-5AAA-4F8F-8A52-B00504565E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graphicEl>
                                              <a:dgm id="{1BFE0F1F-5AAA-4F8F-8A52-B00504565E0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DE5E175-5E61-40F7-B477-9643F3B16A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graphicEl>
                                              <a:dgm id="{CDE5E175-5E61-40F7-B477-9643F3B16A9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F2AC27A-1A75-4FC8-AC98-2B6FC5BB02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graphicEl>
                                              <a:dgm id="{FF2AC27A-1A75-4FC8-AC98-2B6FC5BB029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one"/>
        </p:bldSub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 Sites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7408945"/>
              </p:ext>
            </p:extLst>
          </p:nvPr>
        </p:nvGraphicFramePr>
        <p:xfrm>
          <a:off x="628650" y="222646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0767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Build Beautiful ASP.NET MVC Apps for Non-Designers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Matt Honeycutt |@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matthoneycutt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http://heroicapplications.com/beautiful-apps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3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And the seal says….</a:t>
            </a:r>
            <a:endParaRPr lang="en-US" dirty="0"/>
          </a:p>
        </p:txBody>
      </p:sp>
      <p:pic>
        <p:nvPicPr>
          <p:cNvPr id="3074" name="Picture 2" descr="https://pixabay.com/get/7805b010c734d5ef9cf7/1434827041/seal-472145_1280.jpg?direc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48756" y="1557339"/>
            <a:ext cx="7046488" cy="4695824"/>
          </a:xfrm>
        </p:spPr>
      </p:pic>
    </p:spTree>
    <p:extLst>
      <p:ext uri="{BB962C8B-B14F-4D97-AF65-F5344CB8AC3E}">
        <p14:creationId xmlns:p14="http://schemas.microsoft.com/office/powerpoint/2010/main" val="372642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Cheater’s Toolbox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792666"/>
              </p:ext>
            </p:extLst>
          </p:nvPr>
        </p:nvGraphicFramePr>
        <p:xfrm>
          <a:off x="628650" y="2226469"/>
          <a:ext cx="38862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32" name="Picture 8" descr="https://pixabay.com/static/uploads/photo/2013/07/13/14/06/toolbox-162150_640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044" y="2395717"/>
            <a:ext cx="3886200" cy="2896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094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F2AC27A-1A75-4FC8-AC98-2B6FC5BB02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FF2AC27A-1A75-4FC8-AC98-2B6FC5BB029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C6D49A9-155A-4664-9C63-DC5FF1904D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DC6D49A9-155A-4664-9C63-DC5FF1904D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one"/>
        </p:bldSub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Libraries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5284572"/>
              </p:ext>
            </p:extLst>
          </p:nvPr>
        </p:nvGraphicFramePr>
        <p:xfrm>
          <a:off x="628650" y="222646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41903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4151"/>
            <a:ext cx="7886700" cy="1325563"/>
          </a:xfrm>
        </p:spPr>
        <p:txBody>
          <a:bodyPr/>
          <a:lstStyle/>
          <a:p>
            <a:r>
              <a:rPr lang="en-US" b="1" dirty="0" smtClean="0"/>
              <a:t>Why I should never be allowed to pick colors…</a:t>
            </a:r>
            <a:endParaRPr lang="en-US" b="1" dirty="0"/>
          </a:p>
        </p:txBody>
      </p:sp>
      <p:pic>
        <p:nvPicPr>
          <p:cNvPr id="20482" name="Picture 2" descr="https://lh3.googleusercontent.com/WCoTsNKrlhHygIy6svI5FT9uWWH1gcdOQWA70Aog20bV=w1300-h975-no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18536" y="1576389"/>
            <a:ext cx="8506927" cy="4088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771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Cheater’s Toolbox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23880054"/>
              </p:ext>
            </p:extLst>
          </p:nvPr>
        </p:nvGraphicFramePr>
        <p:xfrm>
          <a:off x="628650" y="2226469"/>
          <a:ext cx="38862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32" name="Picture 8" descr="https://pixabay.com/static/uploads/photo/2013/07/13/14/06/toolbox-162150_640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044" y="2395717"/>
            <a:ext cx="3886200" cy="2896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8785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34921E7-B7A7-45FF-98BD-0B3632D3C1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E34921E7-B7A7-45FF-98BD-0B3632D3C1D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BD540A4-6A63-4D53-B596-E217AF34FF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2BD540A4-6A63-4D53-B596-E217AF34FF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one"/>
        </p:bldSub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Tools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6257593"/>
              </p:ext>
            </p:extLst>
          </p:nvPr>
        </p:nvGraphicFramePr>
        <p:xfrm>
          <a:off x="628650" y="222646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32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28650" y="569119"/>
            <a:ext cx="7886700" cy="4548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Happy now?</a:t>
            </a:r>
            <a:endParaRPr lang="en-US" dirty="0"/>
          </a:p>
        </p:txBody>
      </p:sp>
      <p:pic>
        <p:nvPicPr>
          <p:cNvPr id="5126" name="Picture 6" descr="https://pixabay.com/get/0e106b88e672b6c78343/1434827640/sculpture-171692_1280.jpg?direct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1229321"/>
            <a:ext cx="6877050" cy="5157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38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Cheater’s Toolbox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27038144"/>
              </p:ext>
            </p:extLst>
          </p:nvPr>
        </p:nvGraphicFramePr>
        <p:xfrm>
          <a:off x="628650" y="2226469"/>
          <a:ext cx="38862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32" name="Picture 8" descr="https://pixabay.com/static/uploads/photo/2013/07/13/14/06/toolbox-162150_640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044" y="2395717"/>
            <a:ext cx="3886200" cy="2896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393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A03075E-C21D-4D58-B1F8-96BBC26420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BA03075E-C21D-4D58-B1F8-96BBC26420B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2412C13-4855-4980-A0D9-31DFC52992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62412C13-4855-4980-A0D9-31DFC529924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one"/>
        </p:bldSub>
      </p:bldGraphic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Inspiration</a:t>
            </a:r>
            <a:endParaRPr lang="en-US" b="1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9736756"/>
              </p:ext>
            </p:extLst>
          </p:nvPr>
        </p:nvGraphicFramePr>
        <p:xfrm>
          <a:off x="628650" y="222646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2518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4548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Satisfied? </a:t>
            </a:r>
            <a:endParaRPr lang="en-US" dirty="0"/>
          </a:p>
        </p:txBody>
      </p:sp>
      <p:pic>
        <p:nvPicPr>
          <p:cNvPr id="8196" name="Picture 4" descr="https://pixabay.com/get/d839097521e0c8dfe63c/1434828268/seal-406740_1280.jpg?direct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34678" y="1576388"/>
            <a:ext cx="7274644" cy="4763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9120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4298173"/>
              </p:ext>
            </p:extLst>
          </p:nvPr>
        </p:nvGraphicFramePr>
        <p:xfrm>
          <a:off x="628650" y="222646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9362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Cheater’s Toolbox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95522571"/>
              </p:ext>
            </p:extLst>
          </p:nvPr>
        </p:nvGraphicFramePr>
        <p:xfrm>
          <a:off x="628650" y="2226469"/>
          <a:ext cx="38862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32" name="Picture 8" descr="https://pixabay.com/static/uploads/photo/2013/07/13/14/06/toolbox-162150_640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044" y="2395717"/>
            <a:ext cx="3886200" cy="2896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31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Want more?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30305" y="2226469"/>
            <a:ext cx="7883388" cy="3263504"/>
            <a:chOff x="840407" y="1825625"/>
            <a:chExt cx="10511184" cy="4351338"/>
          </a:xfrm>
        </p:grpSpPr>
        <p:sp>
          <p:nvSpPr>
            <p:cNvPr id="6" name="Freeform 5"/>
            <p:cNvSpPr/>
            <p:nvPr/>
          </p:nvSpPr>
          <p:spPr>
            <a:xfrm>
              <a:off x="840407" y="1825625"/>
              <a:ext cx="3435027" cy="4351338"/>
            </a:xfrm>
            <a:custGeom>
              <a:avLst/>
              <a:gdLst>
                <a:gd name="connsiteX0" fmla="*/ 0 w 3435027"/>
                <a:gd name="connsiteY0" fmla="*/ 343503 h 4351338"/>
                <a:gd name="connsiteX1" fmla="*/ 343503 w 3435027"/>
                <a:gd name="connsiteY1" fmla="*/ 0 h 4351338"/>
                <a:gd name="connsiteX2" fmla="*/ 3091524 w 3435027"/>
                <a:gd name="connsiteY2" fmla="*/ 0 h 4351338"/>
                <a:gd name="connsiteX3" fmla="*/ 3435027 w 3435027"/>
                <a:gd name="connsiteY3" fmla="*/ 343503 h 4351338"/>
                <a:gd name="connsiteX4" fmla="*/ 3435027 w 3435027"/>
                <a:gd name="connsiteY4" fmla="*/ 4007835 h 4351338"/>
                <a:gd name="connsiteX5" fmla="*/ 3091524 w 3435027"/>
                <a:gd name="connsiteY5" fmla="*/ 4351338 h 4351338"/>
                <a:gd name="connsiteX6" fmla="*/ 343503 w 3435027"/>
                <a:gd name="connsiteY6" fmla="*/ 4351338 h 4351338"/>
                <a:gd name="connsiteX7" fmla="*/ 0 w 3435027"/>
                <a:gd name="connsiteY7" fmla="*/ 4007835 h 4351338"/>
                <a:gd name="connsiteX8" fmla="*/ 0 w 3435027"/>
                <a:gd name="connsiteY8" fmla="*/ 343503 h 4351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35027" h="4351338">
                  <a:moveTo>
                    <a:pt x="0" y="343503"/>
                  </a:moveTo>
                  <a:cubicBezTo>
                    <a:pt x="0" y="153792"/>
                    <a:pt x="153792" y="0"/>
                    <a:pt x="343503" y="0"/>
                  </a:cubicBezTo>
                  <a:lnTo>
                    <a:pt x="3091524" y="0"/>
                  </a:lnTo>
                  <a:cubicBezTo>
                    <a:pt x="3281235" y="0"/>
                    <a:pt x="3435027" y="153792"/>
                    <a:pt x="3435027" y="343503"/>
                  </a:cubicBezTo>
                  <a:lnTo>
                    <a:pt x="3435027" y="4007835"/>
                  </a:lnTo>
                  <a:cubicBezTo>
                    <a:pt x="3435027" y="4197546"/>
                    <a:pt x="3281235" y="4351338"/>
                    <a:pt x="3091524" y="4351338"/>
                  </a:cubicBezTo>
                  <a:lnTo>
                    <a:pt x="343503" y="4351338"/>
                  </a:lnTo>
                  <a:cubicBezTo>
                    <a:pt x="153792" y="4351338"/>
                    <a:pt x="0" y="4197546"/>
                    <a:pt x="0" y="4007835"/>
                  </a:cubicBezTo>
                  <a:lnTo>
                    <a:pt x="0" y="34350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2024" tIns="1497425" rIns="192024" bIns="844725" numCol="1" spcCol="1270" anchor="ctr" anchorCtr="0">
              <a:noAutofit/>
            </a:bodyPr>
            <a:lstStyle/>
            <a:p>
              <a:pPr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700" b="1" dirty="0" smtClean="0"/>
                <a:t>Resources</a:t>
              </a:r>
              <a:r>
                <a:rPr lang="en-US" sz="2700" b="1" dirty="0"/>
                <a:t>:</a:t>
              </a:r>
              <a:r>
                <a:rPr lang="en-US" sz="2700" dirty="0"/>
                <a:t> </a:t>
              </a:r>
              <a:r>
                <a:rPr lang="en-US" sz="1350" b="1" dirty="0"/>
                <a:t>http</a:t>
              </a:r>
              <a:r>
                <a:rPr lang="en-US" sz="1350" b="1" dirty="0" smtClean="0"/>
                <a:t>://heroicapplications.com/beautiful-apps.html</a:t>
              </a:r>
              <a:endParaRPr lang="en-US" sz="900" b="1" dirty="0"/>
            </a:p>
          </p:txBody>
        </p:sp>
        <p:sp>
          <p:nvSpPr>
            <p:cNvPr id="8" name="Freeform 7"/>
            <p:cNvSpPr/>
            <p:nvPr/>
          </p:nvSpPr>
          <p:spPr>
            <a:xfrm>
              <a:off x="4378486" y="1825625"/>
              <a:ext cx="3435027" cy="4351338"/>
            </a:xfrm>
            <a:custGeom>
              <a:avLst/>
              <a:gdLst>
                <a:gd name="connsiteX0" fmla="*/ 0 w 3435027"/>
                <a:gd name="connsiteY0" fmla="*/ 343503 h 4351338"/>
                <a:gd name="connsiteX1" fmla="*/ 343503 w 3435027"/>
                <a:gd name="connsiteY1" fmla="*/ 0 h 4351338"/>
                <a:gd name="connsiteX2" fmla="*/ 3091524 w 3435027"/>
                <a:gd name="connsiteY2" fmla="*/ 0 h 4351338"/>
                <a:gd name="connsiteX3" fmla="*/ 3435027 w 3435027"/>
                <a:gd name="connsiteY3" fmla="*/ 343503 h 4351338"/>
                <a:gd name="connsiteX4" fmla="*/ 3435027 w 3435027"/>
                <a:gd name="connsiteY4" fmla="*/ 4007835 h 4351338"/>
                <a:gd name="connsiteX5" fmla="*/ 3091524 w 3435027"/>
                <a:gd name="connsiteY5" fmla="*/ 4351338 h 4351338"/>
                <a:gd name="connsiteX6" fmla="*/ 343503 w 3435027"/>
                <a:gd name="connsiteY6" fmla="*/ 4351338 h 4351338"/>
                <a:gd name="connsiteX7" fmla="*/ 0 w 3435027"/>
                <a:gd name="connsiteY7" fmla="*/ 4007835 h 4351338"/>
                <a:gd name="connsiteX8" fmla="*/ 0 w 3435027"/>
                <a:gd name="connsiteY8" fmla="*/ 343503 h 4351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35027" h="4351338">
                  <a:moveTo>
                    <a:pt x="0" y="343503"/>
                  </a:moveTo>
                  <a:cubicBezTo>
                    <a:pt x="0" y="153792"/>
                    <a:pt x="153792" y="0"/>
                    <a:pt x="343503" y="0"/>
                  </a:cubicBezTo>
                  <a:lnTo>
                    <a:pt x="3091524" y="0"/>
                  </a:lnTo>
                  <a:cubicBezTo>
                    <a:pt x="3281235" y="0"/>
                    <a:pt x="3435027" y="153792"/>
                    <a:pt x="3435027" y="343503"/>
                  </a:cubicBezTo>
                  <a:lnTo>
                    <a:pt x="3435027" y="4007835"/>
                  </a:lnTo>
                  <a:cubicBezTo>
                    <a:pt x="3435027" y="4197546"/>
                    <a:pt x="3281235" y="4351338"/>
                    <a:pt x="3091524" y="4351338"/>
                  </a:cubicBezTo>
                  <a:lnTo>
                    <a:pt x="343503" y="4351338"/>
                  </a:lnTo>
                  <a:cubicBezTo>
                    <a:pt x="153792" y="4351338"/>
                    <a:pt x="0" y="4197546"/>
                    <a:pt x="0" y="4007835"/>
                  </a:cubicBezTo>
                  <a:lnTo>
                    <a:pt x="0" y="34350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2024" tIns="1497425" rIns="192024" bIns="844725" numCol="1" spcCol="1270" anchor="ctr" anchorCtr="0">
              <a:noAutofit/>
            </a:bodyPr>
            <a:lstStyle/>
            <a:p>
              <a:pPr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700" b="1" dirty="0"/>
                <a:t>Twitter:</a:t>
              </a:r>
              <a:r>
                <a:rPr lang="en-US" sz="2700" dirty="0"/>
                <a:t> </a:t>
              </a:r>
              <a:r>
                <a:rPr lang="en-US" sz="1350" b="1" dirty="0"/>
                <a:t>@</a:t>
              </a:r>
              <a:r>
                <a:rPr lang="en-US" sz="1350" b="1" dirty="0" err="1"/>
                <a:t>matthoneycutt</a:t>
              </a:r>
              <a:endParaRPr lang="en-US" sz="900" b="1" dirty="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7916564" y="1825625"/>
              <a:ext cx="3435027" cy="4351338"/>
            </a:xfrm>
            <a:custGeom>
              <a:avLst/>
              <a:gdLst>
                <a:gd name="connsiteX0" fmla="*/ 0 w 3435027"/>
                <a:gd name="connsiteY0" fmla="*/ 343503 h 4351338"/>
                <a:gd name="connsiteX1" fmla="*/ 343503 w 3435027"/>
                <a:gd name="connsiteY1" fmla="*/ 0 h 4351338"/>
                <a:gd name="connsiteX2" fmla="*/ 3091524 w 3435027"/>
                <a:gd name="connsiteY2" fmla="*/ 0 h 4351338"/>
                <a:gd name="connsiteX3" fmla="*/ 3435027 w 3435027"/>
                <a:gd name="connsiteY3" fmla="*/ 343503 h 4351338"/>
                <a:gd name="connsiteX4" fmla="*/ 3435027 w 3435027"/>
                <a:gd name="connsiteY4" fmla="*/ 4007835 h 4351338"/>
                <a:gd name="connsiteX5" fmla="*/ 3091524 w 3435027"/>
                <a:gd name="connsiteY5" fmla="*/ 4351338 h 4351338"/>
                <a:gd name="connsiteX6" fmla="*/ 343503 w 3435027"/>
                <a:gd name="connsiteY6" fmla="*/ 4351338 h 4351338"/>
                <a:gd name="connsiteX7" fmla="*/ 0 w 3435027"/>
                <a:gd name="connsiteY7" fmla="*/ 4007835 h 4351338"/>
                <a:gd name="connsiteX8" fmla="*/ 0 w 3435027"/>
                <a:gd name="connsiteY8" fmla="*/ 343503 h 4351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35027" h="4351338">
                  <a:moveTo>
                    <a:pt x="0" y="343503"/>
                  </a:moveTo>
                  <a:cubicBezTo>
                    <a:pt x="0" y="153792"/>
                    <a:pt x="153792" y="0"/>
                    <a:pt x="343503" y="0"/>
                  </a:cubicBezTo>
                  <a:lnTo>
                    <a:pt x="3091524" y="0"/>
                  </a:lnTo>
                  <a:cubicBezTo>
                    <a:pt x="3281235" y="0"/>
                    <a:pt x="3435027" y="153792"/>
                    <a:pt x="3435027" y="343503"/>
                  </a:cubicBezTo>
                  <a:lnTo>
                    <a:pt x="3435027" y="4007835"/>
                  </a:lnTo>
                  <a:cubicBezTo>
                    <a:pt x="3435027" y="4197546"/>
                    <a:pt x="3281235" y="4351338"/>
                    <a:pt x="3091524" y="4351338"/>
                  </a:cubicBezTo>
                  <a:lnTo>
                    <a:pt x="343503" y="4351338"/>
                  </a:lnTo>
                  <a:cubicBezTo>
                    <a:pt x="153792" y="4351338"/>
                    <a:pt x="0" y="4197546"/>
                    <a:pt x="0" y="4007835"/>
                  </a:cubicBezTo>
                  <a:lnTo>
                    <a:pt x="0" y="34350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0688" tIns="1476089" rIns="170688" bIns="823389" numCol="1" spcCol="1270" anchor="ctr" anchorCtr="0">
              <a:noAutofit/>
            </a:bodyPr>
            <a:lstStyle/>
            <a:p>
              <a:pPr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dirty="0"/>
                <a:t>Blog:</a:t>
              </a:r>
              <a:r>
                <a:rPr lang="en-US" sz="2400" dirty="0"/>
                <a:t> </a:t>
              </a:r>
              <a:br>
                <a:rPr lang="en-US" sz="2400" dirty="0"/>
              </a:br>
              <a:r>
                <a:rPr lang="en-US" sz="1350" b="1" dirty="0"/>
                <a:t>http://trycatchfail.com/blog </a:t>
              </a:r>
              <a:endParaRPr lang="en-US" sz="1350" dirty="0"/>
            </a:p>
          </p:txBody>
        </p:sp>
        <p:sp>
          <p:nvSpPr>
            <p:cNvPr id="12" name="Left-Right Arrow 11"/>
            <p:cNvSpPr/>
            <p:nvPr/>
          </p:nvSpPr>
          <p:spPr>
            <a:xfrm>
              <a:off x="1258823" y="5306695"/>
              <a:ext cx="9674352" cy="652700"/>
            </a:xfrm>
            <a:prstGeom prst="leftRightArrow">
              <a:avLst/>
            </a:prstGeom>
            <a:solidFill>
              <a:schemeClr val="accent1">
                <a:tint val="60000"/>
                <a:hueOff val="0"/>
                <a:satOff val="0"/>
                <a:lumOff val="0"/>
                <a:alpha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 val="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16" name="Rectangle 15"/>
          <p:cNvSpPr/>
          <p:nvPr/>
        </p:nvSpPr>
        <p:spPr>
          <a:xfrm>
            <a:off x="1425998" y="2579362"/>
            <a:ext cx="103105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FontAwesome" pitchFamily="2" charset="0"/>
              </a:rPr>
              <a:t>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109613" y="2579362"/>
            <a:ext cx="97013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FontAwesome" pitchFamily="2" charset="0"/>
              </a:rPr>
              <a:t>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793829" y="2579362"/>
            <a:ext cx="91082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FontAwesome" pitchFamily="2" charset="0"/>
              </a:rPr>
              <a:t>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637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me? </a:t>
            </a:r>
            <a:endParaRPr lang="en-US" dirty="0"/>
          </a:p>
        </p:txBody>
      </p:sp>
      <p:pic>
        <p:nvPicPr>
          <p:cNvPr id="18434" name="Picture 2" descr="https://lh3.googleusercontent.com/CkjdclcgcaKixSrIVD6iGhnJvvk1Szq5HT_kRwHeUx5W=w1300-h975-no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06762" y="1566864"/>
            <a:ext cx="8330476" cy="453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9776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This talk…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7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WON’T…</a:t>
            </a:r>
          </a:p>
          <a:p>
            <a:pPr>
              <a:buFont typeface="Calibri" panose="020F0502020204030204" pitchFamily="34" charset="0"/>
              <a:buChar char="×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…help you be a better designer</a:t>
            </a:r>
          </a:p>
          <a:p>
            <a:pPr>
              <a:buFont typeface="Calibri" panose="020F0502020204030204" pitchFamily="34" charset="0"/>
              <a:buChar char="×"/>
            </a:pP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delve in to design theory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700" b="1" dirty="0">
                <a:solidFill>
                  <a:schemeClr val="accent6">
                    <a:lumMod val="75000"/>
                  </a:schemeClr>
                </a:solidFill>
              </a:rPr>
              <a:t>WILL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…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help you create apps that look like you had some design sense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…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cover resources to help you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…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use simple techniques and tools</a:t>
            </a:r>
          </a:p>
        </p:txBody>
      </p:sp>
    </p:spTree>
    <p:extLst>
      <p:ext uri="{BB962C8B-B14F-4D97-AF65-F5344CB8AC3E}">
        <p14:creationId xmlns:p14="http://schemas.microsoft.com/office/powerpoint/2010/main" val="3581880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329049" y="3086410"/>
            <a:ext cx="1553630" cy="20082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450" dirty="0">
                <a:solidFill>
                  <a:srgbClr val="C00000"/>
                </a:solidFill>
                <a:latin typeface="FontAwesome" pitchFamily="2" charset="0"/>
              </a:rPr>
              <a:t></a:t>
            </a:r>
            <a:endParaRPr lang="en-US" sz="12450" dirty="0">
              <a:solidFill>
                <a:srgbClr val="C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importance of design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06943" y="3086410"/>
            <a:ext cx="1553630" cy="20082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450" dirty="0">
                <a:solidFill>
                  <a:schemeClr val="accent5"/>
                </a:solidFill>
                <a:latin typeface="FontAwesome" pitchFamily="2" charset="0"/>
              </a:rPr>
              <a:t></a:t>
            </a:r>
            <a:endParaRPr lang="en-US" sz="12450" dirty="0">
              <a:solidFill>
                <a:schemeClr val="accent5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5841" y="2386548"/>
            <a:ext cx="1875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Good design!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0" y="2486335"/>
            <a:ext cx="0" cy="2700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69537" y="2386548"/>
            <a:ext cx="1675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Bad design!</a:t>
            </a:r>
          </a:p>
        </p:txBody>
      </p:sp>
    </p:spTree>
    <p:extLst>
      <p:ext uri="{BB962C8B-B14F-4D97-AF65-F5344CB8AC3E}">
        <p14:creationId xmlns:p14="http://schemas.microsoft.com/office/powerpoint/2010/main" val="1142802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" grpId="0"/>
      <p:bldP spid="5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importance of design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619" y="4487468"/>
            <a:ext cx="3564731" cy="800100"/>
          </a:xfrm>
          <a:prstGeom prst="rect">
            <a:avLst/>
          </a:prstGeom>
        </p:spPr>
      </p:pic>
      <p:pic>
        <p:nvPicPr>
          <p:cNvPr id="10242" name="Picture 2" descr="http://www.microsoft.com/About/CorporateCitizenship/en-us/DownloadHandler.ashx?Id=07-03-0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197" y="3226595"/>
            <a:ext cx="3191453" cy="1173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https://www.apple.com/home/images/og.jpg?201506050019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1519" y="1861543"/>
            <a:ext cx="1403310" cy="147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124829" y="2387390"/>
            <a:ext cx="118333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/>
              <a:t>Apple</a:t>
            </a:r>
          </a:p>
        </p:txBody>
      </p:sp>
    </p:spTree>
    <p:extLst>
      <p:ext uri="{BB962C8B-B14F-4D97-AF65-F5344CB8AC3E}">
        <p14:creationId xmlns:p14="http://schemas.microsoft.com/office/powerpoint/2010/main" val="1815482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would you spend your time?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" y="1690689"/>
            <a:ext cx="7458075" cy="474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45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would you spend your time?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941" y="1971675"/>
            <a:ext cx="8388118" cy="394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137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451</Words>
  <Application>Microsoft Office PowerPoint</Application>
  <PresentationFormat>On-screen Show (4:3)</PresentationFormat>
  <Paragraphs>151</Paragraphs>
  <Slides>31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FontAwesome</vt:lpstr>
      <vt:lpstr>Wingdings</vt:lpstr>
      <vt:lpstr>Office Theme</vt:lpstr>
      <vt:lpstr>1_Office Theme</vt:lpstr>
      <vt:lpstr>How to Build Beautiful ASP.NET MVC Apps for Non-Designers</vt:lpstr>
      <vt:lpstr>How to Build Beautiful ASP.NET MVC Apps for Non-Designers</vt:lpstr>
      <vt:lpstr>Who am I?</vt:lpstr>
      <vt:lpstr>Why me? </vt:lpstr>
      <vt:lpstr>This talk…</vt:lpstr>
      <vt:lpstr>The importance of design</vt:lpstr>
      <vt:lpstr>The importance of design</vt:lpstr>
      <vt:lpstr>Where would you spend your time? </vt:lpstr>
      <vt:lpstr>Where would you spend your time? </vt:lpstr>
      <vt:lpstr>PowerPoint Presentation</vt:lpstr>
      <vt:lpstr>PowerPoint Presentation</vt:lpstr>
      <vt:lpstr>PowerPoint Presentation</vt:lpstr>
      <vt:lpstr>How do we do better at design?</vt:lpstr>
      <vt:lpstr>Tools we’ll use</vt:lpstr>
      <vt:lpstr>Cheater’s Toolbox</vt:lpstr>
      <vt:lpstr>What’s the seal say? </vt:lpstr>
      <vt:lpstr>Bootstrap IS the problem!</vt:lpstr>
      <vt:lpstr>Cheater’s Toolbox</vt:lpstr>
      <vt:lpstr>Theme Sites</vt:lpstr>
      <vt:lpstr>And the seal says….</vt:lpstr>
      <vt:lpstr>Cheater’s Toolbox</vt:lpstr>
      <vt:lpstr>Image Libraries</vt:lpstr>
      <vt:lpstr>Why I should never be allowed to pick colors…</vt:lpstr>
      <vt:lpstr>Cheater’s Toolbox</vt:lpstr>
      <vt:lpstr>Color Tools</vt:lpstr>
      <vt:lpstr>Happy now?</vt:lpstr>
      <vt:lpstr>Cheater’s Toolbox</vt:lpstr>
      <vt:lpstr>Inspiration</vt:lpstr>
      <vt:lpstr>Satisfied? </vt:lpstr>
      <vt:lpstr>Cheater’s Toolbox</vt:lpstr>
      <vt:lpstr>Want more?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2015-07-09T17:59:01Z</dcterms:created>
  <dcterms:modified xsi:type="dcterms:W3CDTF">2015-07-09T17:59:18Z</dcterms:modified>
</cp:coreProperties>
</file>