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B4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76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3723" y="6443601"/>
            <a:ext cx="1626976" cy="380326"/>
            <a:chOff x="9585507" y="6459785"/>
            <a:chExt cx="1626976" cy="380326"/>
          </a:xfrm>
        </p:grpSpPr>
        <p:sp>
          <p:nvSpPr>
            <p:cNvPr id="7" name="Rectangle 6"/>
            <p:cNvSpPr/>
            <p:nvPr userDrawn="1"/>
          </p:nvSpPr>
          <p:spPr>
            <a:xfrm>
              <a:off x="9585507" y="6459785"/>
              <a:ext cx="1626976" cy="380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081" y="6483826"/>
              <a:ext cx="1183828" cy="3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2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B4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6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ycatchfail.com/" TargetMode="External"/><Relationship Id="rId2" Type="http://schemas.openxmlformats.org/officeDocument/2006/relationships/hyperlink" Target="http://twitter.com/matthoneycut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                   for ASP.NET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Matt Honeycutt</a:t>
            </a:r>
          </a:p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matthoneycutt</a:t>
            </a:r>
            <a:endParaRPr lang="en-US" dirty="0"/>
          </a:p>
          <a:p>
            <a:r>
              <a:rPr lang="en-US" dirty="0">
                <a:hlinkClick r:id="rId3"/>
              </a:rPr>
              <a:t>http://trycatchfail.com</a:t>
            </a:r>
            <a:r>
              <a:rPr lang="en-US" dirty="0"/>
              <a:t> </a:t>
            </a:r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3" y="2236371"/>
            <a:ext cx="3774313" cy="10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23" y="4540287"/>
            <a:ext cx="2346621" cy="14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Link/graphic showing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  <a:p>
            <a:r>
              <a:rPr lang="en-US" dirty="0"/>
              <a:t>AngularJS style guide</a:t>
            </a:r>
          </a:p>
          <a:p>
            <a:endParaRPr lang="en-US" dirty="0"/>
          </a:p>
          <a:p>
            <a:r>
              <a:rPr lang="en-US" dirty="0"/>
              <a:t>Need help?  Heroic Consulting!</a:t>
            </a:r>
          </a:p>
          <a:p>
            <a:endParaRPr lang="en-US" dirty="0"/>
          </a:p>
          <a:p>
            <a:r>
              <a:rPr lang="en-US" dirty="0"/>
              <a:t>Link to site, twitter, </a:t>
            </a:r>
            <a:r>
              <a:rPr lang="en-US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4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sign up for??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goes here</a:t>
            </a:r>
          </a:p>
          <a:p>
            <a:endParaRPr lang="en-US" dirty="0"/>
          </a:p>
          <a:p>
            <a:r>
              <a:rPr lang="en-US" dirty="0"/>
              <a:t>Include what we won’t get in to, but mention resources</a:t>
            </a:r>
          </a:p>
        </p:txBody>
      </p:sp>
    </p:spTree>
    <p:extLst>
      <p:ext uri="{BB962C8B-B14F-4D97-AF65-F5344CB8AC3E}">
        <p14:creationId xmlns:p14="http://schemas.microsoft.com/office/powerpoint/2010/main" val="5845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AngularJS?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</a:t>
            </a:r>
            <a:r>
              <a:rPr lang="en-US" dirty="0" err="1"/>
              <a:t>booky</a:t>
            </a:r>
            <a:r>
              <a:rPr lang="en-US" dirty="0"/>
              <a:t> explanation</a:t>
            </a:r>
          </a:p>
          <a:p>
            <a:r>
              <a:rPr lang="en-US" dirty="0"/>
              <a:t>Maybe a fancy graphic that explains why it’s cool? </a:t>
            </a:r>
          </a:p>
        </p:txBody>
      </p:sp>
    </p:spTree>
    <p:extLst>
      <p:ext uri="{BB962C8B-B14F-4D97-AF65-F5344CB8AC3E}">
        <p14:creationId xmlns:p14="http://schemas.microsoft.com/office/powerpoint/2010/main" val="4868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of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of a road branching</a:t>
            </a:r>
          </a:p>
        </p:txBody>
      </p:sp>
    </p:spTree>
    <p:extLst>
      <p:ext uri="{BB962C8B-B14F-4D97-AF65-F5344CB8AC3E}">
        <p14:creationId xmlns:p14="http://schemas.microsoft.com/office/powerpoint/2010/main" val="236009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of ASP.NET?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branching, but a lot more rocks and monsters on the Core road</a:t>
            </a:r>
          </a:p>
        </p:txBody>
      </p:sp>
    </p:spTree>
    <p:extLst>
      <p:ext uri="{BB962C8B-B14F-4D97-AF65-F5344CB8AC3E}">
        <p14:creationId xmlns:p14="http://schemas.microsoft.com/office/powerpoint/2010/main" val="211007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showing the MVC pieces, maybe equating them to ASP.NET equivalents</a:t>
            </a:r>
          </a:p>
          <a:p>
            <a:r>
              <a:rPr lang="en-US" dirty="0"/>
              <a:t>Another one showing the major components</a:t>
            </a:r>
          </a:p>
          <a:p>
            <a:r>
              <a:rPr lang="en-US" dirty="0"/>
              <a:t>Dim everything out and highlight what we’ll actually build: modules and components</a:t>
            </a:r>
          </a:p>
          <a:p>
            <a:r>
              <a:rPr lang="en-US" dirty="0"/>
              <a:t>Undim some of the stuff we’ll be using, but color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4137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Zombie Apocalypse is coming…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showing what we’ll build, along with some zombies?  Maybe doom zombies?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where we transition to demos!</a:t>
            </a:r>
          </a:p>
        </p:txBody>
      </p:sp>
    </p:spTree>
    <p:extLst>
      <p:ext uri="{BB962C8B-B14F-4D97-AF65-F5344CB8AC3E}">
        <p14:creationId xmlns:p14="http://schemas.microsoft.com/office/powerpoint/2010/main" val="136635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about UI Bootstrap here; just enough to get by</a:t>
            </a:r>
          </a:p>
        </p:txBody>
      </p:sp>
    </p:spTree>
    <p:extLst>
      <p:ext uri="{BB962C8B-B14F-4D97-AF65-F5344CB8AC3E}">
        <p14:creationId xmlns:p14="http://schemas.microsoft.com/office/powerpoint/2010/main" val="7926320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Heroic Blu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1509</TotalTime>
  <Words>192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Intro to                    for ASP.NET Developers</vt:lpstr>
      <vt:lpstr>What did I sign up for??</vt:lpstr>
      <vt:lpstr>What is AngularJS? </vt:lpstr>
      <vt:lpstr>Which version of AngularJS?</vt:lpstr>
      <vt:lpstr>Which version of ASP.NET? </vt:lpstr>
      <vt:lpstr>AngularJS Overview</vt:lpstr>
      <vt:lpstr>The Zombie Apocalypse is coming…</vt:lpstr>
      <vt:lpstr>DEMOS!!!</vt:lpstr>
      <vt:lpstr>UI Bootstrap</vt:lpstr>
      <vt:lpstr>DEMOS!!!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                       for ASP.NET Developers</dc:title>
  <dc:creator>Matt Honeycutt</dc:creator>
  <cp:lastModifiedBy>Matt Honeycutt</cp:lastModifiedBy>
  <cp:revision>22</cp:revision>
  <dcterms:created xsi:type="dcterms:W3CDTF">2016-06-04T18:18:03Z</dcterms:created>
  <dcterms:modified xsi:type="dcterms:W3CDTF">2016-06-05T21:10:23Z</dcterms:modified>
</cp:coreProperties>
</file>