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>
        <p:scale>
          <a:sx n="50" d="100"/>
          <a:sy n="50" d="100"/>
        </p:scale>
        <p:origin x="540" y="10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28F8-F854-CF79-85F2-760F86811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719B6-5149-AAA1-105E-654205ED1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3A201-CDF7-B9EB-0875-FD8FFD19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5489-98F6-4D20-A271-D34366EBF1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63CF-0450-E8E1-7841-2B04E198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2707-054B-D0A8-9BEE-A2B2E4C81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D419-AA41-4CD4-BD59-5B7BA3AC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6B87-CAC4-8B45-6D14-3AE1B9B6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84FF9-7C95-C6E5-3339-C469DE078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9F2B8-58DD-3BF4-07CB-6BD94165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5489-98F6-4D20-A271-D34366EBF1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C4B8D-37B6-D291-9B08-93077D41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B35B5-2430-2BDC-CE14-7AE163B1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D419-AA41-4CD4-BD59-5B7BA3AC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4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E50A1-F227-0962-EF8F-2EE27533E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8E8EC-6275-D531-E87C-C0C890A8D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02D5-FFB7-E529-6957-D484A4A1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5489-98F6-4D20-A271-D34366EBF1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73E8D-0DFF-5ED0-08E6-78790FDE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82BB9-A918-CB8E-5F80-E9683D1A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D419-AA41-4CD4-BD59-5B7BA3AC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1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DD03-99C6-9DEF-FF4C-223FFD4D0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5B68A-CB65-2DF9-B171-6D0D1313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58FB5-5764-F39C-3942-E69CAF37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5489-98F6-4D20-A271-D34366EBF1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B2D2-2CEB-D36F-0523-056F5F1A6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B3AA1-377F-4D93-66E3-46698F63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D419-AA41-4CD4-BD59-5B7BA3AC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742A1-5F97-3FF5-88E4-9BED3A6F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4B7E2-2442-77FA-1EC8-5544F2ECA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45064-C85B-0E1D-C6DE-7054D835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5489-98F6-4D20-A271-D34366EBF1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1F126-8811-1A75-8372-DFDAF8DE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1C00F-8616-C7FD-DBE1-0FE96951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D419-AA41-4CD4-BD59-5B7BA3AC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98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92D4-89CE-222F-A267-96498097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C3AF-61F4-8361-C317-B18CAD8D3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0BFBC-4DAC-DF72-C9E4-DC2D462E3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B9D1D-8458-DE78-0EB9-6EBC8FC5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5489-98F6-4D20-A271-D34366EBF1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360F-2310-EC66-F2F0-FA8992F7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EE75C-9154-465C-A8AF-B22E55288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D419-AA41-4CD4-BD59-5B7BA3AC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52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9955-6EAF-E834-DE06-56BB784F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4F221-1229-83A9-4CE1-DD253147A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38808-39CC-7FBA-810B-147BBC16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D5B1ED-09F2-055D-8110-3A38FFEAF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1CAF1-C37E-811F-AFC7-4A21416A0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B2BEF-6F58-EB52-C13A-4347E544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5489-98F6-4D20-A271-D34366EBF1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73578-8497-BC1F-CDD0-5FA55E78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6BB82-E3D0-F642-7488-71F934756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D419-AA41-4CD4-BD59-5B7BA3AC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9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49A9-D149-97F9-907C-39F07D54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451FC3-9299-C20C-CE02-E6C74D7F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5489-98F6-4D20-A271-D34366EBF1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E4B31-1B95-0927-7AF2-8AEDA2CB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39833-0717-CC92-E6A9-528C6E34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D419-AA41-4CD4-BD59-5B7BA3AC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8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BE4AD-8D92-8B11-4043-8F42A6DA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5489-98F6-4D20-A271-D34366EBF1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C6577-7468-8B88-9EBC-8F68F791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D4E42-0D62-1C4B-BFD8-2B0936E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D419-AA41-4CD4-BD59-5B7BA3AC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2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D8DA-DA4B-FACA-9B4A-0D9FB7C2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0CF9A-E942-0BEE-CFFD-5146F17FE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E701E-019D-956D-AFF2-EB9BAD6E7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5E765-662D-E4A6-99FC-CA6D1775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5489-98F6-4D20-A271-D34366EBF1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A7C55-9E4C-98F3-D5C9-1A9FF5A4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1307E-D47E-D249-F455-152BB771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D419-AA41-4CD4-BD59-5B7BA3AC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4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CA42-9253-8391-4C3D-415E093A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6B312-4A0B-B363-BC3B-7621FE110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7367F-DDFA-097D-5849-21A567D28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2E358-3505-4978-27DD-B2C571510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65489-98F6-4D20-A271-D34366EBF1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237F9-0D18-0EF9-6DE4-FBC7DF5D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45CD1-A832-F864-D01E-6EA929A0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D419-AA41-4CD4-BD59-5B7BA3AC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1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040FE-B0E6-3159-0181-E72E2020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FF92-F1DD-3B3F-2FAA-96E0DCE71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F59B0-1F5C-3601-BC4B-763B7E0B4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65489-98F6-4D20-A271-D34366EBF1A7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E0F1-35AD-3A8C-14DA-26EE61BA8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9786E-1AEC-7690-77C4-0B7396C3C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D419-AA41-4CD4-BD59-5B7BA3ACC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8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fruit pattern with leaves and watermelon">
            <a:extLst>
              <a:ext uri="{FF2B5EF4-FFF2-40B4-BE49-F238E27FC236}">
                <a16:creationId xmlns:a16="http://schemas.microsoft.com/office/drawing/2014/main" id="{43314D89-68B9-B0F1-EADE-C3163F48F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0830"/>
            <a:ext cx="12209489" cy="8139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67B8BF-AE00-3789-B8CB-8E2549B0AB10}"/>
              </a:ext>
            </a:extLst>
          </p:cNvPr>
          <p:cNvSpPr txBox="1">
            <a:spLocks/>
          </p:cNvSpPr>
          <p:nvPr/>
        </p:nvSpPr>
        <p:spPr>
          <a:xfrm>
            <a:off x="-17489" y="1997838"/>
            <a:ext cx="12209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0" dirty="0">
                <a:latin typeface="Bauhaus 93" panose="04030905020B02020C02" pitchFamily="82" charset="0"/>
              </a:rPr>
              <a:t>CODECART</a:t>
            </a:r>
          </a:p>
        </p:txBody>
      </p:sp>
    </p:spTree>
    <p:extLst>
      <p:ext uri="{BB962C8B-B14F-4D97-AF65-F5344CB8AC3E}">
        <p14:creationId xmlns:p14="http://schemas.microsoft.com/office/powerpoint/2010/main" val="422550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Bauhaus 93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 Guo</dc:creator>
  <cp:lastModifiedBy>Cam Guo</cp:lastModifiedBy>
  <cp:revision>2</cp:revision>
  <dcterms:created xsi:type="dcterms:W3CDTF">2023-10-13T15:24:43Z</dcterms:created>
  <dcterms:modified xsi:type="dcterms:W3CDTF">2023-10-13T21:04:13Z</dcterms:modified>
</cp:coreProperties>
</file>