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ihis.com/2014/06/26/linux-reading-the-mouse-events-datas/" TargetMode="External"/><Relationship Id="rId2" Type="http://schemas.openxmlformats.org/officeDocument/2006/relationships/hyperlink" Target="https://people.ece.cornell.edu/land/courses/ece5760/DE1_SOC/HPS_peripherials/USB_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1662909/undefined-reference-to-pthread-create-in-linux" TargetMode="External"/><Relationship Id="rId5" Type="http://schemas.openxmlformats.org/officeDocument/2006/relationships/hyperlink" Target="https://stackoverflow.com/questions/15882665/how-to-read-out-scroll-wheel-info-from-dev-input-mice" TargetMode="External"/><Relationship Id="rId4" Type="http://schemas.openxmlformats.org/officeDocument/2006/relationships/hyperlink" Target="https://www.linux.com/forums/software-development/problems-read-and-mice-device-devinputm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EE545 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By Matt Klabunde</a:t>
            </a:r>
          </a:p>
          <a:p>
            <a:r>
              <a:rPr lang="en-US" dirty="0"/>
              <a:t>May 8, 2018</a:t>
            </a: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5154-6CD1-4E42-B401-41C30937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Resources / 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BBE93-54F9-41A3-913A-952C085BB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5435" indent="-305435"/>
            <a:r>
              <a:rPr lang="en-US" dirty="0"/>
              <a:t>Lab 4: My_First_HPS-FPGA.pdf</a:t>
            </a:r>
          </a:p>
          <a:p>
            <a:pPr marL="305435" indent="-305435"/>
            <a:r>
              <a:rPr lang="en-US" dirty="0"/>
              <a:t>Mouse: </a:t>
            </a:r>
            <a:r>
              <a:rPr lang="en-US" sz="1200" u="sng" dirty="0">
                <a:hlinkClick r:id="rId2"/>
              </a:rPr>
              <a:t>https://people.ece.cornell.edu/land/courses/ece5760/DE1_SOC/HPS_peripherials/USB_index.html</a:t>
            </a:r>
          </a:p>
          <a:p>
            <a:pPr marL="305435" indent="-305435"/>
            <a:r>
              <a:rPr lang="en-US" dirty="0"/>
              <a:t>Mouse: </a:t>
            </a:r>
            <a:r>
              <a:rPr lang="en-US" sz="1200" u="sng" dirty="0">
                <a:hlinkClick r:id="rId3"/>
              </a:rPr>
              <a:t>http://blog.eihis.com/2014/06/26/linux-reading-the-mouse-events-datas/</a:t>
            </a:r>
          </a:p>
          <a:p>
            <a:pPr marL="305435" indent="-305435"/>
            <a:r>
              <a:rPr lang="en-US" dirty="0"/>
              <a:t>Mouse, Blocking: </a:t>
            </a:r>
            <a:r>
              <a:rPr lang="en-US" sz="1200" u="sng" dirty="0">
                <a:hlinkClick r:id="rId4"/>
              </a:rPr>
              <a:t>https://www.linux.com/forums/software-development/problems-read-and-mice-device-devinputmice</a:t>
            </a:r>
          </a:p>
          <a:p>
            <a:pPr marL="305435" indent="-305435"/>
            <a:r>
              <a:rPr lang="en-US" dirty="0"/>
              <a:t>Scroll Wheel: </a:t>
            </a:r>
            <a:r>
              <a:rPr lang="en-US" sz="1200" u="sng" dirty="0">
                <a:hlinkClick r:id="rId5"/>
              </a:rPr>
              <a:t>https://stackoverflow.com/questions/15882665/how-to-read-out-scroll-wheel-info-from-dev-input-mice</a:t>
            </a:r>
          </a:p>
          <a:p>
            <a:pPr marL="305435" indent="-305435"/>
            <a:r>
              <a:rPr lang="en-US" dirty="0" err="1"/>
              <a:t>pthread</a:t>
            </a:r>
            <a:r>
              <a:rPr lang="en-US" dirty="0"/>
              <a:t>, </a:t>
            </a:r>
            <a:r>
              <a:rPr lang="en-US" dirty="0" err="1"/>
              <a:t>Makefile</a:t>
            </a:r>
            <a:r>
              <a:rPr lang="en-US" dirty="0"/>
              <a:t>: </a:t>
            </a:r>
            <a:r>
              <a:rPr lang="en-US" sz="1200" u="sng" dirty="0">
                <a:hlinkClick r:id="rId6"/>
              </a:rPr>
              <a:t>https://stackoverflow.com/questions/1662909/undefined-reference-to-pthread-create-in-linux</a:t>
            </a:r>
          </a:p>
          <a:p>
            <a:pPr marL="305435" indent="-305435"/>
            <a:r>
              <a:rPr lang="en-US" dirty="0" err="1"/>
              <a:t>mmap</a:t>
            </a:r>
            <a:r>
              <a:rPr lang="en-US" dirty="0"/>
              <a:t>: </a:t>
            </a:r>
            <a:r>
              <a:rPr lang="en-US" sz="1200" u="sng" dirty="0">
                <a:solidFill>
                  <a:srgbClr val="7F7F7F"/>
                </a:solidFill>
              </a:rPr>
              <a:t>https://stackoverflow.com/questions/258091/when-should-i-use-mmap-for-file-access</a:t>
            </a:r>
          </a:p>
          <a:p>
            <a:pPr marL="305435" indent="-305435"/>
            <a:r>
              <a:rPr lang="en-US" dirty="0" err="1"/>
              <a:t>mmap</a:t>
            </a:r>
            <a:r>
              <a:rPr lang="en-US" dirty="0"/>
              <a:t>: </a:t>
            </a:r>
            <a:r>
              <a:rPr lang="en-US" sz="1200" u="sng" dirty="0">
                <a:solidFill>
                  <a:srgbClr val="7F7F7F"/>
                </a:solidFill>
              </a:rPr>
              <a:t>https://www.gnu.org/software/libc/manual/html_node/Memory_002dmapped-I_002fO.html</a:t>
            </a:r>
          </a:p>
          <a:p>
            <a:pPr marL="305435" indent="-305435"/>
            <a:r>
              <a:rPr lang="en-US" dirty="0" err="1"/>
              <a:t>mmap</a:t>
            </a:r>
            <a:r>
              <a:rPr lang="en-US" dirty="0"/>
              <a:t>: </a:t>
            </a:r>
            <a:r>
              <a:rPr lang="en-US" sz="1200" u="sng" dirty="0">
                <a:solidFill>
                  <a:srgbClr val="7F7F7F"/>
                </a:solidFill>
              </a:rPr>
              <a:t>http://man7.org/linux/man-pages/man2/mmap.2.html</a:t>
            </a:r>
          </a:p>
          <a:p>
            <a:pPr marL="0" indent="0">
              <a:buNone/>
            </a:pPr>
            <a:endParaRPr lang="en-US" sz="1200" u="sng" dirty="0"/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7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E5E4503-CC62-4DA9-9121-0A157199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D61A1B-3C4C-4F0E-965F-15837624C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E56243-9701-44E8-8A92-319433305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2B322E-34C4-40A4-91E5-53D60DE97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175732C-A509-470D-9836-76E48191B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6D5795-E463-41B9-85D2-473EE0A46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F27612-C535-4D0C-9EAE-87F74C97B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8BFEC1B-A380-4A69-AC71-88399B644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89AB692-3273-4D6B-8AA7-674073E95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0" name="Picture 5">
            <a:extLst>
              <a:ext uri="{FF2B5EF4-FFF2-40B4-BE49-F238E27FC236}">
                <a16:creationId xmlns:a16="http://schemas.microsoft.com/office/drawing/2014/main" id="{2C5C6CB8-04BF-4AFD-B8BD-9D5269A0AD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7408"/>
          <a:stretch/>
        </p:blipFill>
        <p:spPr>
          <a:xfrm>
            <a:off x="8042590" y="641102"/>
            <a:ext cx="3702877" cy="2828500"/>
          </a:xfrm>
          <a:prstGeom prst="rect">
            <a:avLst/>
          </a:prstGeom>
        </p:spPr>
      </p:pic>
      <p:pic>
        <p:nvPicPr>
          <p:cNvPr id="7" name="Picture 7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0C6FD0E8-612F-4F0D-B61F-2B1B396043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221" r="-2" b="4294"/>
          <a:stretch/>
        </p:blipFill>
        <p:spPr>
          <a:xfrm>
            <a:off x="8042590" y="3562063"/>
            <a:ext cx="3702877" cy="2828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50DDE2-72E7-48C9-AC94-303C9093E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2" y="702156"/>
            <a:ext cx="7225075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Synopsis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DE697F9-3E00-4D16-9F67-08DC0E51C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4204" y="1896533"/>
            <a:ext cx="7225074" cy="39622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05435" indent="-305435"/>
            <a:r>
              <a:rPr lang="en-US" dirty="0"/>
              <a:t>Objective: Control LEDs on DE1-SoC with mouse and keyboard input</a:t>
            </a:r>
          </a:p>
          <a:p>
            <a:pPr marL="305435" indent="-305435"/>
            <a:r>
              <a:rPr lang="en-US" dirty="0"/>
              <a:t>Based on Lab 4, except user-controlled instead of program-controlled</a:t>
            </a:r>
          </a:p>
          <a:p>
            <a:pPr marL="305435" indent="-305435"/>
            <a:r>
              <a:rPr lang="en-US" dirty="0"/>
              <a:t>Mouse connected to USB terminal on board</a:t>
            </a:r>
          </a:p>
          <a:p>
            <a:pPr marL="305435" indent="-305435"/>
            <a:r>
              <a:rPr lang="en-US" dirty="0"/>
              <a:t>Keyboard on laptop connected via UART cable</a:t>
            </a:r>
          </a:p>
        </p:txBody>
      </p:sp>
    </p:spTree>
    <p:extLst>
      <p:ext uri="{BB962C8B-B14F-4D97-AF65-F5344CB8AC3E}">
        <p14:creationId xmlns:p14="http://schemas.microsoft.com/office/powerpoint/2010/main" val="69936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E3F7-ED61-484A-A303-FBD19789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Stages of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5B9B3-57E1-447E-84C4-FE9B69A0C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1. Develop program for LEDs to run indefinitely</a:t>
            </a:r>
          </a:p>
          <a:p>
            <a:pPr marL="305435" indent="-305435"/>
            <a:r>
              <a:rPr lang="en-US" dirty="0"/>
              <a:t>2a. Modify program to accommodate mouse input (buttons)</a:t>
            </a:r>
          </a:p>
          <a:p>
            <a:pPr marL="305435" indent="-305435"/>
            <a:r>
              <a:rPr lang="en-US" dirty="0"/>
              <a:t>2b. Modify program to accommodate mouse input (movement)</a:t>
            </a:r>
          </a:p>
          <a:p>
            <a:pPr marL="305435" indent="-305435"/>
            <a:r>
              <a:rPr lang="en-US" dirty="0"/>
              <a:t>3. Modify program to accommodate keyboard input</a:t>
            </a:r>
          </a:p>
        </p:txBody>
      </p:sp>
    </p:spTree>
    <p:extLst>
      <p:ext uri="{BB962C8B-B14F-4D97-AF65-F5344CB8AC3E}">
        <p14:creationId xmlns:p14="http://schemas.microsoft.com/office/powerpoint/2010/main" val="100361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0442-8911-42D0-A2E6-D9F5C41A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Stage 1: LED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9AF9E-D951-40AC-94A1-70B5E17DEE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Based off of Lab 4: My First HPS-FPGA</a:t>
            </a:r>
          </a:p>
          <a:p>
            <a:pPr marL="305435" indent="-305435"/>
            <a:r>
              <a:rPr lang="en-US" dirty="0"/>
              <a:t>Required references to hardware</a:t>
            </a:r>
          </a:p>
          <a:p>
            <a:pPr marL="305435" indent="-305435"/>
            <a:r>
              <a:rPr lang="en-US" dirty="0" err="1"/>
              <a:t>main.c</a:t>
            </a:r>
            <a:r>
              <a:rPr lang="en-US" dirty="0"/>
              <a:t> required some modifications</a:t>
            </a:r>
          </a:p>
          <a:p>
            <a:pPr marL="305435" indent="-305435"/>
            <a:r>
              <a:rPr lang="en-US" dirty="0"/>
              <a:t>Program runs indefinitely, does not change direction by itself</a:t>
            </a:r>
          </a:p>
        </p:txBody>
      </p:sp>
      <p:pic>
        <p:nvPicPr>
          <p:cNvPr id="5" name="Picture 5" descr="A circuit board&#10;&#10;Description generated with very high confidence">
            <a:extLst>
              <a:ext uri="{FF2B5EF4-FFF2-40B4-BE49-F238E27FC236}">
                <a16:creationId xmlns:a16="http://schemas.microsoft.com/office/drawing/2014/main" id="{27B7530D-5F6E-444D-B554-FDEA657CF4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97444" y="2228003"/>
            <a:ext cx="4404338" cy="363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9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D95E-C502-4376-B807-1BDC51DF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Stage 2a: Mouse Input (Buttons)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C5A-3566-4F7F-B321-76E3096994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Set a file descriptor to open the mice file located in Linux at /dev/input/mice</a:t>
            </a:r>
          </a:p>
          <a:p>
            <a:pPr marL="305435" indent="-305435"/>
            <a:r>
              <a:rPr lang="en-US" dirty="0"/>
              <a:t>Set O_NONBLOCK flag during open call or else the file descriptor would block the while loop when being read from</a:t>
            </a:r>
          </a:p>
          <a:p>
            <a:pPr marL="305435" indent="-305435"/>
            <a:r>
              <a:rPr lang="en-US" dirty="0"/>
              <a:t>First byte of data read from file descriptor contained information on left, right, and middle mouse buttons</a:t>
            </a:r>
          </a:p>
          <a:p>
            <a:pPr marL="305435" indent="-305435"/>
            <a:r>
              <a:rPr lang="en-US" dirty="0"/>
              <a:t>Assign left, right, and middle variables to corresponding bits of byte</a:t>
            </a:r>
          </a:p>
          <a:p>
            <a:pPr marL="305435" indent="-305435"/>
            <a:r>
              <a:rPr lang="en-US" dirty="0"/>
              <a:t>LEDs adjust direction based on status of input</a:t>
            </a:r>
          </a:p>
        </p:txBody>
      </p:sp>
      <p:pic>
        <p:nvPicPr>
          <p:cNvPr id="5" name="Picture 5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AE833570-9E7A-41C3-BF66-062C836A17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56488" y="2330026"/>
            <a:ext cx="42862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0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D95E-C502-4376-B807-1BDC51DF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Stage 2B: Mouse Input (Movement)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C5A-3566-4F7F-B321-76E3096994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Use same file descriptor, open call, read call, and byte variable from previous section</a:t>
            </a:r>
          </a:p>
          <a:p>
            <a:pPr marL="305435" indent="-305435"/>
            <a:r>
              <a:rPr lang="en-US" dirty="0"/>
              <a:t>Second byte read from file descriptor contained information on x-axis movement</a:t>
            </a:r>
          </a:p>
          <a:p>
            <a:pPr marL="305435" indent="-305435"/>
            <a:r>
              <a:rPr lang="en-US" dirty="0"/>
              <a:t>Required signed char variable to account for negative x-axis movement</a:t>
            </a:r>
          </a:p>
          <a:p>
            <a:pPr marL="305435" indent="-305435"/>
            <a:r>
              <a:rPr lang="en-US" dirty="0"/>
              <a:t>read() detects changes in mouse orientation</a:t>
            </a:r>
          </a:p>
          <a:p>
            <a:pPr marL="305435" indent="-305435"/>
            <a:r>
              <a:rPr lang="en-US" dirty="0"/>
              <a:t>Switched mouse input states by clicking middle button</a:t>
            </a:r>
          </a:p>
        </p:txBody>
      </p:sp>
      <p:pic>
        <p:nvPicPr>
          <p:cNvPr id="5" name="Picture 5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AE833570-9E7A-41C3-BF66-062C836A17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56488" y="2330026"/>
            <a:ext cx="42862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13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D95E-C502-4376-B807-1BDC51DF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Stage 3: Keyboard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C5A-3566-4F7F-B321-76E3096994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305435" indent="-305435"/>
            <a:r>
              <a:rPr lang="en-US" dirty="0"/>
              <a:t>Interact with Linux terminal, receive user input to adjust speed of LED movement</a:t>
            </a:r>
          </a:p>
          <a:p>
            <a:pPr marL="305435" indent="-305435"/>
            <a:r>
              <a:rPr lang="en-US" dirty="0" err="1"/>
              <a:t>scanf</a:t>
            </a:r>
            <a:r>
              <a:rPr lang="en-US" dirty="0"/>
              <a:t>() and speed variable (No error checking)</a:t>
            </a:r>
          </a:p>
          <a:p>
            <a:pPr marL="305435" indent="-305435"/>
            <a:r>
              <a:rPr lang="en-US" b="1" dirty="0"/>
              <a:t>PROBLEM</a:t>
            </a:r>
            <a:r>
              <a:rPr lang="en-US" dirty="0"/>
              <a:t>: </a:t>
            </a:r>
            <a:r>
              <a:rPr lang="en-US" dirty="0" err="1"/>
              <a:t>scanf</a:t>
            </a:r>
            <a:r>
              <a:rPr lang="en-US" dirty="0"/>
              <a:t>() blocks while loop in main(), no flags to set </a:t>
            </a:r>
            <a:r>
              <a:rPr lang="en-US" dirty="0" err="1"/>
              <a:t>scanf</a:t>
            </a:r>
            <a:r>
              <a:rPr lang="en-US" dirty="0"/>
              <a:t>() to non-blocking as in the open() call</a:t>
            </a:r>
          </a:p>
          <a:p>
            <a:pPr marL="305435" indent="-305435"/>
            <a:r>
              <a:rPr lang="en-US" b="1" dirty="0"/>
              <a:t>SOLUTION</a:t>
            </a:r>
            <a:r>
              <a:rPr lang="en-US" dirty="0"/>
              <a:t>: Create new thread for </a:t>
            </a:r>
            <a:r>
              <a:rPr lang="en-US" dirty="0" err="1"/>
              <a:t>scanf</a:t>
            </a:r>
            <a:r>
              <a:rPr lang="en-US" dirty="0"/>
              <a:t>() before entering while loop in main(), put it in its own function and while loop</a:t>
            </a:r>
          </a:p>
          <a:p>
            <a:pPr marL="305435" indent="-305435"/>
            <a:r>
              <a:rPr lang="en-US" dirty="0"/>
              <a:t>Speed variable adjusted in new thread and used in original thread</a:t>
            </a:r>
          </a:p>
          <a:p>
            <a:pPr marL="305435" indent="-305435"/>
            <a:r>
              <a:rPr lang="en-US" dirty="0"/>
              <a:t>Both loops terminated by Ctrl + C</a:t>
            </a:r>
          </a:p>
        </p:txBody>
      </p:sp>
      <p:pic>
        <p:nvPicPr>
          <p:cNvPr id="7" name="Picture 7" descr="An open computer sitting on a table&#10;&#10;Description generated with very high confidence">
            <a:extLst>
              <a:ext uri="{FF2B5EF4-FFF2-40B4-BE49-F238E27FC236}">
                <a16:creationId xmlns:a16="http://schemas.microsoft.com/office/drawing/2014/main" id="{F4C75ADA-1ABC-462A-9D0E-4DE8510947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5556" y="2228003"/>
            <a:ext cx="4848113" cy="363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57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A230-E930-4A59-9797-273B0A29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Was Learned?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31C85-0C42-4336-AAF3-82838CE97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Better understanding of Linux</a:t>
            </a:r>
          </a:p>
          <a:p>
            <a:pPr marL="305435" indent="-305435"/>
            <a:r>
              <a:rPr lang="en-US" dirty="0"/>
              <a:t>Where peripheral devices can be accessed in Linux</a:t>
            </a:r>
          </a:p>
          <a:p>
            <a:pPr marL="305435" indent="-305435"/>
            <a:r>
              <a:rPr lang="en-US" dirty="0"/>
              <a:t>How to access and use peripheral devices (mouse in particular)</a:t>
            </a:r>
          </a:p>
          <a:p>
            <a:pPr marL="305435" indent="-305435"/>
            <a:r>
              <a:rPr lang="en-US" dirty="0"/>
              <a:t>The importance of setting flags for certain variables</a:t>
            </a:r>
          </a:p>
          <a:p>
            <a:pPr marL="305435" indent="-305435"/>
            <a:r>
              <a:rPr lang="en-US" dirty="0"/>
              <a:t>The importance of using threads in your program</a:t>
            </a:r>
          </a:p>
          <a:p>
            <a:pPr marL="305435" indent="-305435"/>
            <a:r>
              <a:rPr lang="en-US" dirty="0"/>
              <a:t>Better understanding of HPS-to-FPGA communication</a:t>
            </a:r>
          </a:p>
          <a:p>
            <a:pPr marL="305435" indent="-305435"/>
            <a:r>
              <a:rPr lang="en-US" dirty="0"/>
              <a:t>Better understanding of physical and virtual memory and their uses</a:t>
            </a:r>
          </a:p>
        </p:txBody>
      </p:sp>
    </p:spTree>
    <p:extLst>
      <p:ext uri="{BB962C8B-B14F-4D97-AF65-F5344CB8AC3E}">
        <p14:creationId xmlns:p14="http://schemas.microsoft.com/office/powerpoint/2010/main" val="1301707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A230-E930-4A59-9797-273B0A29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Could Have Been Improved?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31C85-0C42-4336-AAF3-82838CE97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305435" indent="-305435"/>
            <a:r>
              <a:rPr lang="en-US" dirty="0"/>
              <a:t>More focus needed on hardware blocks</a:t>
            </a:r>
          </a:p>
          <a:p>
            <a:pPr marL="305435" indent="-305435"/>
            <a:r>
              <a:rPr lang="en-US" dirty="0"/>
              <a:t>Poor coding in some cases (Could have benefitted from more function calls)</a:t>
            </a:r>
          </a:p>
          <a:p>
            <a:pPr marL="305435" indent="-305435"/>
            <a:r>
              <a:rPr lang="en-US" dirty="0"/>
              <a:t>More research needed into mouse file (Scroll wheel?)</a:t>
            </a:r>
          </a:p>
          <a:p>
            <a:pPr marL="305435" indent="-305435"/>
            <a:r>
              <a:rPr lang="en-US" dirty="0"/>
              <a:t>Better adherence to Project Proposal</a:t>
            </a:r>
          </a:p>
        </p:txBody>
      </p:sp>
    </p:spTree>
    <p:extLst>
      <p:ext uri="{BB962C8B-B14F-4D97-AF65-F5344CB8AC3E}">
        <p14:creationId xmlns:p14="http://schemas.microsoft.com/office/powerpoint/2010/main" val="13094631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Dividend</vt:lpstr>
      <vt:lpstr>EE545 Final Project</vt:lpstr>
      <vt:lpstr>Synopsis</vt:lpstr>
      <vt:lpstr>Stages of development</vt:lpstr>
      <vt:lpstr>Stage 1: LED Program</vt:lpstr>
      <vt:lpstr>Stage 2a: Mouse Input (Buttons)</vt:lpstr>
      <vt:lpstr>Stage 2B: Mouse Input (Movement)</vt:lpstr>
      <vt:lpstr>Stage 3: Keyboard Input</vt:lpstr>
      <vt:lpstr>What Was Learned?</vt:lpstr>
      <vt:lpstr>What Could Have Been Improved?</vt:lpstr>
      <vt:lpstr>Resources /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159</cp:revision>
  <dcterms:created xsi:type="dcterms:W3CDTF">2014-08-26T23:51:37Z</dcterms:created>
  <dcterms:modified xsi:type="dcterms:W3CDTF">2018-05-08T20:59:46Z</dcterms:modified>
</cp:coreProperties>
</file>