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2B73590E-F0AD-4632-BF22-98047E3D990F}">
          <p14:sldIdLst>
            <p14:sldId id="256"/>
            <p14:sldId id="261"/>
            <p14:sldId id="257"/>
            <p14:sldId id="258"/>
            <p14:sldId id="263"/>
            <p14:sldId id="259"/>
            <p14:sldId id="260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836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163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145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80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483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6381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5806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3677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351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367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121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795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74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299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394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987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571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E518-9312-428E-99F8-E157FFD147CF}" type="datetimeFigureOut">
              <a:rPr lang="sk-SK" smtClean="0"/>
              <a:t>10. 05. 2019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911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models/mode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6FD7BE-CCBC-40DE-8F93-056F6E836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Neurónové siete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CB90104-0F36-4C05-BC17-2B7341F4D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800" dirty="0"/>
              <a:t>Predikcia dažďových zrážok</a:t>
            </a:r>
          </a:p>
          <a:p>
            <a:endParaRPr lang="sk-SK" dirty="0"/>
          </a:p>
          <a:p>
            <a:r>
              <a:rPr lang="sk-SK" dirty="0"/>
              <a:t>Bc. Matej Kasan</a:t>
            </a:r>
          </a:p>
        </p:txBody>
      </p:sp>
    </p:spTree>
    <p:extLst>
      <p:ext uri="{BB962C8B-B14F-4D97-AF65-F5344CB8AC3E}">
        <p14:creationId xmlns:p14="http://schemas.microsoft.com/office/powerpoint/2010/main" val="356219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915F10B-B5ED-4959-A0E6-A6963683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51" y="4965895"/>
            <a:ext cx="9613862" cy="587473"/>
          </a:xfrm>
        </p:spPr>
        <p:txBody>
          <a:bodyPr/>
          <a:lstStyle/>
          <a:p>
            <a:pPr algn="ctr"/>
            <a:r>
              <a:rPr lang="sk-SK" dirty="0"/>
              <a:t>Ďakujem za pozornosť. </a:t>
            </a:r>
            <a:r>
              <a:rPr lang="sk-SK" dirty="0">
                <a:sym typeface="Wingdings" panose="05000000000000000000" pitchFamily="2" charset="2"/>
              </a:rPr>
              <a:t>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8255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6A2C0D-C079-4FFD-803A-FEE8324D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333825-7C51-4768-A168-C36F7D64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  <a:p>
            <a:r>
              <a:rPr lang="sk-SK" dirty="0"/>
              <a:t>Dáta - </a:t>
            </a:r>
            <a:r>
              <a:rPr lang="sk-SK" dirty="0" err="1"/>
              <a:t>dataset</a:t>
            </a:r>
            <a:endParaRPr lang="sk-SK" dirty="0"/>
          </a:p>
          <a:p>
            <a:r>
              <a:rPr lang="sk-SK" dirty="0" err="1"/>
              <a:t>Trénovacie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Testovacie dáta</a:t>
            </a:r>
          </a:p>
          <a:p>
            <a:r>
              <a:rPr lang="sk-SK" dirty="0"/>
              <a:t>Model neurónovej siete</a:t>
            </a:r>
          </a:p>
          <a:p>
            <a:r>
              <a:rPr lang="sk-SK" dirty="0"/>
              <a:t>Reprezentácia výsledkov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580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C805E67-7731-4EB6-822F-D56520D3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5E3165C7-C186-4ADE-B1C9-5DA36BD3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Neurónová sieť je určená na predikciu dažďa v nasledujúci deň, podľa vstupných dát.</a:t>
            </a:r>
          </a:p>
          <a:p>
            <a:r>
              <a:rPr lang="sk-SK" dirty="0"/>
              <a:t>Neurónová sieť je vytvorená pomocou knižnice </a:t>
            </a:r>
            <a:r>
              <a:rPr lang="sk-SK" dirty="0" err="1"/>
              <a:t>Keras</a:t>
            </a:r>
            <a:r>
              <a:rPr lang="sk-SK" dirty="0"/>
              <a:t>.</a:t>
            </a:r>
          </a:p>
          <a:p>
            <a:r>
              <a:rPr lang="sk-SK" dirty="0"/>
              <a:t>Na úpravu </a:t>
            </a:r>
            <a:r>
              <a:rPr lang="sk-SK" dirty="0" err="1"/>
              <a:t>datasetu</a:t>
            </a:r>
            <a:r>
              <a:rPr lang="sk-SK" dirty="0"/>
              <a:t> je použitá knižnica </a:t>
            </a:r>
            <a:r>
              <a:rPr lang="sk-SK" dirty="0" err="1"/>
              <a:t>Padnas</a:t>
            </a:r>
            <a:r>
              <a:rPr lang="sk-SK" dirty="0"/>
              <a:t>.</a:t>
            </a:r>
          </a:p>
          <a:p>
            <a:r>
              <a:rPr lang="sk-SK" dirty="0"/>
              <a:t>Na rozdelenie </a:t>
            </a:r>
            <a:r>
              <a:rPr lang="sk-SK" dirty="0" err="1"/>
              <a:t>datasetu</a:t>
            </a:r>
            <a:r>
              <a:rPr lang="sk-SK" dirty="0"/>
              <a:t> a kontrolu výsledku je použitá knižnica </a:t>
            </a:r>
            <a:r>
              <a:rPr lang="sk-SK" dirty="0" err="1"/>
              <a:t>Sklearn</a:t>
            </a:r>
            <a:r>
              <a:rPr lang="sk-SK" dirty="0"/>
              <a:t>.</a:t>
            </a:r>
          </a:p>
          <a:p>
            <a:r>
              <a:rPr lang="sk-SK" dirty="0"/>
              <a:t>Na vizualizáciu výsledkov je použitá knižnica </a:t>
            </a:r>
            <a:r>
              <a:rPr lang="sk-SK" dirty="0" err="1"/>
              <a:t>Matplotlib</a:t>
            </a:r>
            <a:r>
              <a:rPr lang="sk-SK" dirty="0"/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527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273D9C-A66B-4FFB-925D-DF58AA51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Dáta - </a:t>
            </a:r>
            <a:r>
              <a:rPr lang="sk-SK" dirty="0" err="1"/>
              <a:t>dataset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EFB3B5-48F9-48C5-8B42-C038E263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r>
              <a:rPr lang="sk-SK" dirty="0"/>
              <a:t> obsahuje rôzne údaje o počasí v rozmedzí roku 2008 do polovice roku 2017</a:t>
            </a:r>
          </a:p>
          <a:p>
            <a:r>
              <a:rPr lang="sk-SK" dirty="0"/>
              <a:t>Obsahuje aj údaje ktoré nie sú potrebné pre predikciu ako napríklad smer vetra v rôznych časoch dňa, tlak, zrážky z daného dátumu a pod.</a:t>
            </a:r>
          </a:p>
          <a:p>
            <a:r>
              <a:rPr lang="sk-SK" dirty="0"/>
              <a:t>V tomto projekte sú použité najmä údaje minimálna a maximálna teplota, zrážky, rýchlosť vetra, a najdôležitejším parametrom </a:t>
            </a:r>
            <a:r>
              <a:rPr lang="sk-SK" dirty="0" err="1"/>
              <a:t>datasetu</a:t>
            </a:r>
            <a:r>
              <a:rPr lang="sk-SK" dirty="0"/>
              <a:t> predpokladané zrážky na ďalší deň.</a:t>
            </a:r>
          </a:p>
          <a:p>
            <a:r>
              <a:rPr lang="sk-SK" dirty="0"/>
              <a:t>Tiež je použitý údaj či bude v nasledujúci deň pršať.</a:t>
            </a:r>
          </a:p>
        </p:txBody>
      </p:sp>
    </p:spTree>
    <p:extLst>
      <p:ext uri="{BB962C8B-B14F-4D97-AF65-F5344CB8AC3E}">
        <p14:creationId xmlns:p14="http://schemas.microsoft.com/office/powerpoint/2010/main" val="180123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FF957-37AA-4021-BF8F-AB2E576B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Dáta – úprava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13C134-83BC-4689-8B26-306D46A2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Ako prvé bol </a:t>
            </a:r>
            <a:r>
              <a:rPr lang="sk-SK" dirty="0" err="1"/>
              <a:t>dataset</a:t>
            </a:r>
            <a:r>
              <a:rPr lang="sk-SK" dirty="0"/>
              <a:t> načítaný z </a:t>
            </a:r>
            <a:r>
              <a:rPr lang="sk-SK" dirty="0" err="1"/>
              <a:t>excel</a:t>
            </a:r>
            <a:r>
              <a:rPr lang="sk-SK" dirty="0"/>
              <a:t> súboru.</a:t>
            </a:r>
          </a:p>
          <a:p>
            <a:r>
              <a:rPr lang="sk-SK" dirty="0"/>
              <a:t>Tiež bolo potrebné upraviť </a:t>
            </a:r>
            <a:r>
              <a:rPr lang="sk-SK" dirty="0" err="1"/>
              <a:t>null</a:t>
            </a:r>
            <a:r>
              <a:rPr lang="sk-SK" dirty="0"/>
              <a:t> hodnoty tak, aby neboli v tvare </a:t>
            </a:r>
            <a:r>
              <a:rPr lang="sk-SK" dirty="0" err="1"/>
              <a:t>NaN</a:t>
            </a:r>
            <a:r>
              <a:rPr lang="sk-SK" dirty="0"/>
              <a:t> ale napríklad „0“.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Ďalším krokom bolo upraviť hodnoty </a:t>
            </a:r>
            <a:r>
              <a:rPr lang="sk-SK" dirty="0" err="1"/>
              <a:t>RainTomorrow</a:t>
            </a:r>
            <a:r>
              <a:rPr lang="sk-SK" dirty="0"/>
              <a:t> pretože ich </a:t>
            </a:r>
            <a:r>
              <a:rPr lang="sk-SK" dirty="0" err="1"/>
              <a:t>keras</a:t>
            </a:r>
            <a:r>
              <a:rPr lang="sk-SK" dirty="0"/>
              <a:t> nedokáže použiť v textovej forme.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423F4FB-F8EA-4EF9-A7EF-F4B2B217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21" y="3738490"/>
            <a:ext cx="6156451" cy="59900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BB7DB47-6F5E-433D-8E7F-D3F5D0AE7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21" y="5362941"/>
            <a:ext cx="7979196" cy="48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1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BDAE7B4-065D-4A97-B98C-D3D3EB54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Trénovacie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Testovacie dáta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DF706631-2CB2-4E41-922D-9FADFD464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TRÉNOVACIE DÁTA</a:t>
            </a:r>
          </a:p>
          <a:p>
            <a:r>
              <a:rPr lang="sk-SK" dirty="0"/>
              <a:t>80% zo všetkých dát</a:t>
            </a:r>
          </a:p>
          <a:p>
            <a:r>
              <a:rPr lang="sk-SK" dirty="0"/>
              <a:t>TESTOVACIE DÁTA</a:t>
            </a:r>
          </a:p>
          <a:p>
            <a:r>
              <a:rPr lang="sk-SK" dirty="0"/>
              <a:t>20% zo všetkých dát</a:t>
            </a:r>
          </a:p>
          <a:p>
            <a:r>
              <a:rPr lang="sk-SK" dirty="0"/>
              <a:t>X – nezávislé premenné</a:t>
            </a:r>
          </a:p>
          <a:p>
            <a:r>
              <a:rPr lang="sk-SK" dirty="0"/>
              <a:t>y – pole so závislou premennou</a:t>
            </a:r>
          </a:p>
          <a:p>
            <a:r>
              <a:rPr lang="sk-SK" dirty="0"/>
              <a:t>Rozdelenie na 4 časti – 2 testovacie a 2 </a:t>
            </a:r>
            <a:r>
              <a:rPr lang="sk-SK" dirty="0" err="1"/>
              <a:t>trénovacie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2CD9C50-5652-450E-A535-7D4CFAFC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19" y="3044404"/>
            <a:ext cx="7408985" cy="10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FB1AA2C5-6C2B-49EB-A8A9-23189C9E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neurónovej siete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C0958E3-CC6D-4081-88E6-D58279AA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Použitý bol sekvenčný model</a:t>
            </a:r>
          </a:p>
          <a:p>
            <a:r>
              <a:rPr lang="sk-SK" dirty="0"/>
              <a:t>Obsahuje 5 vrstiev – z toho 2 skryté</a:t>
            </a:r>
          </a:p>
          <a:p>
            <a:r>
              <a:rPr lang="sk-SK" dirty="0"/>
              <a:t>Jednotlivé vrstvy sú medzi sebou prepojené</a:t>
            </a:r>
          </a:p>
          <a:p>
            <a:r>
              <a:rPr lang="sk-SK" dirty="0"/>
              <a:t>Použité sú aktivačné funkcie </a:t>
            </a:r>
            <a:r>
              <a:rPr lang="sk-SK" dirty="0" err="1"/>
              <a:t>relu</a:t>
            </a:r>
            <a:r>
              <a:rPr lang="sk-SK" dirty="0"/>
              <a:t> a </a:t>
            </a:r>
            <a:r>
              <a:rPr lang="sk-SK" dirty="0" err="1"/>
              <a:t>sigmoid</a:t>
            </a:r>
            <a:endParaRPr lang="sk-SK" dirty="0"/>
          </a:p>
          <a:p>
            <a:r>
              <a:rPr lang="sk-SK" dirty="0"/>
              <a:t>Na optimalizáciu je použitá funkcia </a:t>
            </a:r>
            <a:r>
              <a:rPr lang="sk-SK" dirty="0" err="1"/>
              <a:t>sgd</a:t>
            </a:r>
            <a:endParaRPr lang="sk-SK" dirty="0"/>
          </a:p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E6C4021-8012-4CFE-8887-E2206E22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5164695"/>
            <a:ext cx="6325390" cy="123240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47ACB9A-827C-4C20-A3D5-83AAFC82E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93" y="0"/>
            <a:ext cx="5013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2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F3F5796-B2A7-49D5-8014-3C7411E6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495C7AB3-DDDA-4FA0-BF21-964CA7FB0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2A587BB-1778-4DFA-8299-55EC69E75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DC8C9D7-A4DB-432E-ABE5-4B00662F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362065-0C36-4BF8-B280-5CF7013D0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4FA7FFA-51E5-4148-A6A7-A29DAD4D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sk-SK" dirty="0"/>
              <a:t>Reprezentácia výsledkov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C8F1801-B0E5-4E94-8FA9-8E8B71EE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11" name="Zástupný objekt pre obsah 10">
            <a:extLst>
              <a:ext uri="{FF2B5EF4-FFF2-40B4-BE49-F238E27FC236}">
                <a16:creationId xmlns:a16="http://schemas.microsoft.com/office/drawing/2014/main" id="{386818F0-8E0F-4F9F-B42D-926A9C98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sk-SK" sz="2000" dirty="0" err="1"/>
              <a:t>Evaluácia</a:t>
            </a:r>
            <a:r>
              <a:rPr lang="sk-SK" sz="2000" dirty="0"/>
              <a:t> modelu</a:t>
            </a:r>
          </a:p>
          <a:p>
            <a:endParaRPr lang="sk-SK" sz="2000" dirty="0"/>
          </a:p>
          <a:p>
            <a:endParaRPr lang="sk-SK" sz="2000" dirty="0"/>
          </a:p>
          <a:p>
            <a:r>
              <a:rPr lang="sk-SK" sz="2000" dirty="0" err="1"/>
              <a:t>Confusion</a:t>
            </a:r>
            <a:r>
              <a:rPr lang="sk-SK" sz="2000" dirty="0"/>
              <a:t> </a:t>
            </a:r>
            <a:r>
              <a:rPr lang="sk-SK" sz="2000" dirty="0" err="1"/>
              <a:t>matrix</a:t>
            </a:r>
            <a:r>
              <a:rPr lang="sk-SK" sz="2000" dirty="0"/>
              <a:t> – porovnanie dát</a:t>
            </a:r>
          </a:p>
          <a:p>
            <a:endParaRPr lang="sk-SK" sz="2000" dirty="0"/>
          </a:p>
          <a:p>
            <a:pPr marL="0" indent="0">
              <a:buNone/>
            </a:pPr>
            <a:endParaRPr lang="sk-SK" sz="2000" dirty="0"/>
          </a:p>
          <a:p>
            <a:r>
              <a:rPr lang="sk-SK" sz="2000" dirty="0"/>
              <a:t>Graf – zobrazenie poklesu chyby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48F35F8A-2937-4F41-9619-605F442BA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079" y="2234447"/>
            <a:ext cx="4418795" cy="550057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175F5AED-1980-4C2A-9F9E-849DB62FE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078" y="3299729"/>
            <a:ext cx="4418796" cy="836802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65B97865-FDA3-4428-BC0D-2CE0E3172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050" y="4275094"/>
            <a:ext cx="3642528" cy="23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8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C70A3-42F0-4433-AE6E-5171174F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38B2A4-9670-4F4C-ABF4-4CBC1B6C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https://keras.io/models/model/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7982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306</Words>
  <Application>Microsoft Office PowerPoint</Application>
  <PresentationFormat>Širokouhlá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Neurónové siete</vt:lpstr>
      <vt:lpstr>Obsah</vt:lpstr>
      <vt:lpstr>Úvod</vt:lpstr>
      <vt:lpstr>Dáta - dataset</vt:lpstr>
      <vt:lpstr>Dáta – úprava dát</vt:lpstr>
      <vt:lpstr>Trénovacie vs. Testovacie dáta</vt:lpstr>
      <vt:lpstr>Model neurónovej siete</vt:lpstr>
      <vt:lpstr>Reprezentácia výsledkov</vt:lpstr>
      <vt:lpstr>Zdroje</vt:lpstr>
      <vt:lpstr>Ďakujem za pozornosť.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dažďových zrážok</dc:title>
  <dc:creator>Matej Kasan</dc:creator>
  <cp:lastModifiedBy>Matej Kasan</cp:lastModifiedBy>
  <cp:revision>17</cp:revision>
  <dcterms:created xsi:type="dcterms:W3CDTF">2019-05-09T14:28:42Z</dcterms:created>
  <dcterms:modified xsi:type="dcterms:W3CDTF">2019-05-10T21:01:03Z</dcterms:modified>
</cp:coreProperties>
</file>