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D1F75D-9255-4E41-9315-39B817AA5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57432DC-0123-414A-AAFA-30EEF903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3302D4C-4104-484C-B628-AB16A951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7D44471-AD53-4E83-B732-3341D65C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7B38E31-157A-40C9-AA07-7D7BF349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175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03265-FC75-4D5E-A232-0B166F8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64DAE9BA-1C59-4BDF-ACF5-E0C0167C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0D72587-7D44-478F-86C7-6B5961D9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ECBA071-07DB-44C2-BFD6-3D04B11E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AE8D98C-832B-4BDE-8966-3D7018F6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8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587F85B-DBF8-4203-A298-92714C089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F0B71FF4-7EFE-4F47-B3B5-1FF4292A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45CC330-F16D-41DB-A812-1B5DBEA9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19C1BAD-F714-4423-9145-26EB5B58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BA5C513-AD41-4FF5-855E-AEA477A9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3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A3D718-C893-4255-A8C5-A00805C1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D229D1-E2D8-4885-9D06-59BFCFCB1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C98D63C-9994-49DD-A7B1-499E5395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C8A3B2F-4511-4F39-8182-D95CE983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4E50266-2F4A-4A3B-A0B3-88B92B75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63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01AB5C-D1AE-480C-9012-40B5CBE2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DB258C4-9644-4F88-8770-2AC24C03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72C7757-7E1F-4705-BA23-65A1DCC3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3FD974-C747-46E5-B4C4-CD0EBB98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23D558-57AB-492C-A64B-0F51E4B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00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E07069-125D-4106-A77C-E6E35905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3E0892-2805-40FD-BC69-A069EE2F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D6B829A-12AC-4C27-8CDF-C8F73E6C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B879BA9-2B22-4873-90F5-6F2B5338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C1863DB-6A51-4CBD-B867-D7889B23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D6ED0E9-1902-4528-B45C-8062A4CB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603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7E952-A9CF-43EF-A5A9-521BF552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B8D489E5-4ECF-4641-9DEA-3BB4CC00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B042235-D082-4137-9C33-E72EF79C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20B8E8EA-7C7B-4F71-A1E2-D86430A39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4DCA3ED-DD6A-4F78-B8B2-717082AFB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46D750C-2383-4CB6-AA72-83730171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1F75081-8073-4446-8F64-0CCBDE58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7AE6BA8-6EE9-4803-9B34-D66DB3B3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52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C5B2B7-4226-4D44-83D9-9BF042BF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198C6F5-8338-4C1B-9AB8-68D0C138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0899A51-5C31-48B2-BA9B-6E4176F1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9E6E99D6-49E5-456A-90E0-E349F378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40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EA58ED7-6B9D-4755-8FE3-FC6DB304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57E1818-F6E6-48A4-A595-F58FA06D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99A52EE-6922-4B20-86A7-78299459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63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5CE1B-9C02-4190-8AF0-CA652A46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F40FF7-42B6-442F-B2F8-358EF7B5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176C19A3-1D3A-4917-9875-945F71539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B3E42B3-A75C-48C2-BF76-429F2CB2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37BAF97-44A4-47AD-A6A4-D7C6F4C9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9D25DFD-4B62-4D12-88E2-6442F25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64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68BE89-40F5-4A18-9364-C8C6D09E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AC9B591-FA5D-416A-A68E-EF1083A0D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35646F6-2A88-4BA0-B8B7-6441C2DBF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9490620-56E3-4C27-8D0E-D6EB04D7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DF7855E-6457-4DC6-9C2E-026CD7F3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A9F9C16-C705-44D2-81DF-1DC46F63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568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3CC0514-39C6-4E68-9F55-C8D0A6B4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3F6BBC42-A949-4D77-BE10-7D916B4C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1B548AF-7935-4345-A069-9FB297F64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E518-9312-428E-99F8-E157FFD147CF}" type="datetimeFigureOut">
              <a:rPr lang="sk-SK" smtClean="0"/>
              <a:t>07. 04. 2019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E5B5AE6-7CFF-45C7-AE73-6E6E78D17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72151FA-B346-455C-B2AA-EEF4E75F0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19F2-AE6D-4D5A-AE60-212B1029896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137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6FD7BE-CCBC-40DE-8F93-056F6E836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Projekt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CB90104-0F36-4C05-BC17-2B7341F4D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2193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Matej Kasan</dc:creator>
  <cp:lastModifiedBy>Matej Kasan</cp:lastModifiedBy>
  <cp:revision>1</cp:revision>
  <dcterms:created xsi:type="dcterms:W3CDTF">2019-04-07T18:31:40Z</dcterms:created>
  <dcterms:modified xsi:type="dcterms:W3CDTF">2019-04-07T18:31:53Z</dcterms:modified>
</cp:coreProperties>
</file>