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oper BT Bold" charset="1" panose="0208080404030B020404"/>
      <p:regular r:id="rId10"/>
    </p:embeddedFont>
    <p:embeddedFont>
      <p:font typeface="Cooper BT Bold Italics" charset="1" panose="0208080405030B090404"/>
      <p:regular r:id="rId11"/>
    </p:embeddedFont>
    <p:embeddedFont>
      <p:font typeface="Cooper BT Light" charset="1" panose="0208050304030B020404"/>
      <p:regular r:id="rId12"/>
    </p:embeddedFont>
    <p:embeddedFont>
      <p:font typeface="Cooper BT Light Italics" charset="1" panose="0208050304030B090404"/>
      <p:regular r:id="rId13"/>
    </p:embeddedFont>
    <p:embeddedFont>
      <p:font typeface="Cooper BT Medium" charset="1" panose="0208060305030B020404"/>
      <p:regular r:id="rId14"/>
    </p:embeddedFont>
    <p:embeddedFont>
      <p:font typeface="Cooper BT Medium Italics" charset="1" panose="0208060305030B090404"/>
      <p:regular r:id="rId15"/>
    </p:embeddedFont>
    <p:embeddedFont>
      <p:font typeface="Cooper BT Heavy" charset="1" panose="0208090404030B020404"/>
      <p:regular r:id="rId16"/>
    </p:embeddedFont>
    <p:embeddedFont>
      <p:font typeface="Cooper BT Heavy Italics" charset="1" panose="0208090405030B090404"/>
      <p:regular r:id="rId17"/>
    </p:embeddedFont>
    <p:embeddedFont>
      <p:font typeface="Muli" charset="1" panose="00000500000000000000"/>
      <p:regular r:id="rId18"/>
    </p:embeddedFont>
    <p:embeddedFont>
      <p:font typeface="Muli Bold" charset="1" panose="00000800000000000000"/>
      <p:regular r:id="rId19"/>
    </p:embeddedFont>
    <p:embeddedFont>
      <p:font typeface="Muli Italics" charset="1" panose="00000500000000000000"/>
      <p:regular r:id="rId20"/>
    </p:embeddedFont>
    <p:embeddedFont>
      <p:font typeface="Muli Bold Italics" charset="1" panose="00000800000000000000"/>
      <p:regular r:id="rId21"/>
    </p:embeddedFont>
    <p:embeddedFont>
      <p:font typeface="Muli Extra-Light" charset="1" panose="00000300000000000000"/>
      <p:regular r:id="rId22"/>
    </p:embeddedFont>
    <p:embeddedFont>
      <p:font typeface="Muli Extra-Light Italics" charset="1" panose="00000300000000000000"/>
      <p:regular r:id="rId23"/>
    </p:embeddedFont>
    <p:embeddedFont>
      <p:font typeface="Muli Light" charset="1" panose="00000400000000000000"/>
      <p:regular r:id="rId24"/>
    </p:embeddedFont>
    <p:embeddedFont>
      <p:font typeface="Muli Light Italics" charset="1" panose="00000400000000000000"/>
      <p:regular r:id="rId25"/>
    </p:embeddedFont>
    <p:embeddedFont>
      <p:font typeface="Muli Semi-Bold" charset="1" panose="00000700000000000000"/>
      <p:regular r:id="rId26"/>
    </p:embeddedFont>
    <p:embeddedFont>
      <p:font typeface="Muli Semi-Bold Italics" charset="1" panose="00000700000000000000"/>
      <p:regular r:id="rId27"/>
    </p:embeddedFont>
    <p:embeddedFont>
      <p:font typeface="Muli Ultra-Bold" charset="1" panose="00000900000000000000"/>
      <p:regular r:id="rId28"/>
    </p:embeddedFont>
    <p:embeddedFont>
      <p:font typeface="Muli Ultra-Bold Italics" charset="1" panose="00000900000000000000"/>
      <p:regular r:id="rId29"/>
    </p:embeddedFont>
    <p:embeddedFont>
      <p:font typeface="Muli Heavy" charset="1" panose="00000A00000000000000"/>
      <p:regular r:id="rId30"/>
    </p:embeddedFont>
    <p:embeddedFont>
      <p:font typeface="Muli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73251"/>
            <a:ext cx="10623839" cy="3176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1"/>
              </a:lnSpc>
            </a:pPr>
            <a:r>
              <a:rPr lang="en-US" sz="10417">
                <a:solidFill>
                  <a:srgbClr val="0D3330"/>
                </a:solidFill>
                <a:latin typeface="Cooper BT Light"/>
              </a:rPr>
              <a:t>NIST, ENISA e</a:t>
            </a:r>
          </a:p>
          <a:p>
            <a:pPr algn="l">
              <a:lnSpc>
                <a:spcPts val="12501"/>
              </a:lnSpc>
            </a:pPr>
            <a:r>
              <a:rPr lang="en-US" sz="10417">
                <a:solidFill>
                  <a:srgbClr val="0D3330"/>
                </a:solidFill>
                <a:latin typeface="Cooper BT Light"/>
              </a:rPr>
              <a:t>ITSRM2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02681" y="199212"/>
            <a:ext cx="10913239" cy="10814027"/>
          </a:xfrm>
          <a:custGeom>
            <a:avLst/>
            <a:gdLst/>
            <a:ahLst/>
            <a:cxnLst/>
            <a:rect r="r" b="b" t="t" l="l"/>
            <a:pathLst>
              <a:path h="10814027" w="10913239">
                <a:moveTo>
                  <a:pt x="0" y="0"/>
                </a:moveTo>
                <a:lnTo>
                  <a:pt x="10913238" y="0"/>
                </a:lnTo>
                <a:lnTo>
                  <a:pt x="10913238" y="10814027"/>
                </a:lnTo>
                <a:lnTo>
                  <a:pt x="0" y="10814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839421"/>
            <a:ext cx="2400729" cy="86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2299">
                <a:solidFill>
                  <a:srgbClr val="0D3330"/>
                </a:solidFill>
                <a:latin typeface="Muli"/>
              </a:rPr>
              <a:t>Mattia Chiriatti</a:t>
            </a:r>
          </a:p>
          <a:p>
            <a:pPr algn="l">
              <a:lnSpc>
                <a:spcPts val="3564"/>
              </a:lnSpc>
            </a:pPr>
            <a:r>
              <a:rPr lang="en-US" sz="2299">
                <a:solidFill>
                  <a:srgbClr val="0D3330"/>
                </a:solidFill>
                <a:latin typeface="Muli"/>
              </a:rPr>
              <a:t>Marco D’Antoni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23925"/>
            <a:ext cx="4234931" cy="620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9"/>
              </a:lnSpc>
            </a:pPr>
            <a:r>
              <a:rPr lang="en-US" sz="3399">
                <a:solidFill>
                  <a:srgbClr val="0D3330"/>
                </a:solidFill>
                <a:latin typeface="Muli"/>
              </a:rPr>
              <a:t>Esercitazione S2/L4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2791" y="341948"/>
            <a:ext cx="11662417" cy="2722497"/>
          </a:xfrm>
          <a:custGeom>
            <a:avLst/>
            <a:gdLst/>
            <a:ahLst/>
            <a:cxnLst/>
            <a:rect r="r" b="b" t="t" l="l"/>
            <a:pathLst>
              <a:path h="2722497" w="11662417">
                <a:moveTo>
                  <a:pt x="0" y="0"/>
                </a:moveTo>
                <a:lnTo>
                  <a:pt x="11662418" y="0"/>
                </a:lnTo>
                <a:lnTo>
                  <a:pt x="11662418" y="2722497"/>
                </a:lnTo>
                <a:lnTo>
                  <a:pt x="0" y="2722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1859" y="3723069"/>
            <a:ext cx="5373376" cy="6162535"/>
          </a:xfrm>
          <a:custGeom>
            <a:avLst/>
            <a:gdLst/>
            <a:ahLst/>
            <a:cxnLst/>
            <a:rect r="r" b="b" t="t" l="l"/>
            <a:pathLst>
              <a:path h="6162535" w="5373376">
                <a:moveTo>
                  <a:pt x="0" y="0"/>
                </a:moveTo>
                <a:lnTo>
                  <a:pt x="5373376" y="0"/>
                </a:lnTo>
                <a:lnTo>
                  <a:pt x="5373376" y="6162535"/>
                </a:lnTo>
                <a:lnTo>
                  <a:pt x="0" y="6162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03998" y="3712685"/>
            <a:ext cx="5469900" cy="2180691"/>
          </a:xfrm>
          <a:custGeom>
            <a:avLst/>
            <a:gdLst/>
            <a:ahLst/>
            <a:cxnLst/>
            <a:rect r="r" b="b" t="t" l="l"/>
            <a:pathLst>
              <a:path h="2180691" w="5469900">
                <a:moveTo>
                  <a:pt x="0" y="0"/>
                </a:moveTo>
                <a:lnTo>
                  <a:pt x="5469901" y="0"/>
                </a:lnTo>
                <a:lnTo>
                  <a:pt x="5469901" y="2180691"/>
                </a:lnTo>
                <a:lnTo>
                  <a:pt x="0" y="2180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90419" y="6151902"/>
            <a:ext cx="6478132" cy="3733701"/>
          </a:xfrm>
          <a:custGeom>
            <a:avLst/>
            <a:gdLst/>
            <a:ahLst/>
            <a:cxnLst/>
            <a:rect r="r" b="b" t="t" l="l"/>
            <a:pathLst>
              <a:path h="3733701" w="6478132">
                <a:moveTo>
                  <a:pt x="0" y="0"/>
                </a:moveTo>
                <a:lnTo>
                  <a:pt x="6478131" y="0"/>
                </a:lnTo>
                <a:lnTo>
                  <a:pt x="6478131" y="3733702"/>
                </a:lnTo>
                <a:lnTo>
                  <a:pt x="0" y="37337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52056" y="3587103"/>
            <a:ext cx="5046306" cy="2431855"/>
          </a:xfrm>
          <a:custGeom>
            <a:avLst/>
            <a:gdLst/>
            <a:ahLst/>
            <a:cxnLst/>
            <a:rect r="r" b="b" t="t" l="l"/>
            <a:pathLst>
              <a:path h="2431855" w="5046306">
                <a:moveTo>
                  <a:pt x="0" y="0"/>
                </a:moveTo>
                <a:lnTo>
                  <a:pt x="5046306" y="0"/>
                </a:lnTo>
                <a:lnTo>
                  <a:pt x="5046306" y="2431855"/>
                </a:lnTo>
                <a:lnTo>
                  <a:pt x="0" y="24318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3178547" y="3064445"/>
            <a:ext cx="3950144" cy="62919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V="true">
            <a:off x="8838948" y="3064445"/>
            <a:ext cx="2734950" cy="648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V="true">
            <a:off x="11829438" y="3064445"/>
            <a:ext cx="622618" cy="30874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>
            <a:off x="14252903" y="3064445"/>
            <a:ext cx="722305" cy="5226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DAGEiTP5xDI</dc:identifier>
  <dcterms:modified xsi:type="dcterms:W3CDTF">2011-08-01T06:04:30Z</dcterms:modified>
  <cp:revision>1</cp:revision>
  <dc:title>Esercitazione S2/L4</dc:title>
</cp:coreProperties>
</file>