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6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0" y="19511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6350D3-8DB0-5205-FF0E-174165E1E966}"/>
              </a:ext>
            </a:extLst>
          </p:cNvPr>
          <p:cNvSpPr txBox="1"/>
          <p:nvPr/>
        </p:nvSpPr>
        <p:spPr>
          <a:xfrm>
            <a:off x="3389010" y="960606"/>
            <a:ext cx="4996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u="sng" dirty="0"/>
              <a:t>Linguaggio di programmazione 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69460A-42F6-EEF4-A4EC-CDE35E5F6D3C}"/>
              </a:ext>
            </a:extLst>
          </p:cNvPr>
          <p:cNvSpPr txBox="1"/>
          <p:nvPr/>
        </p:nvSpPr>
        <p:spPr>
          <a:xfrm>
            <a:off x="352229" y="3463634"/>
            <a:ext cx="11430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1 – Si scriva un programma che esegua l’operazione moltiplicazione tra due numeri inseriti dall’utente. </a:t>
            </a:r>
          </a:p>
          <a:p>
            <a:pPr algn="ctr"/>
            <a:r>
              <a:rPr lang="it-IT" sz="2800" dirty="0"/>
              <a:t>2- Si scriva un programma in linguaggio C che legga due valori interi e visualizzi la loro media aritmetica.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37CA05-A50E-92E0-6F2B-53DDBC92ABD5}"/>
              </a:ext>
            </a:extLst>
          </p:cNvPr>
          <p:cNvSpPr txBox="1"/>
          <p:nvPr/>
        </p:nvSpPr>
        <p:spPr>
          <a:xfrm>
            <a:off x="9028626" y="5975495"/>
            <a:ext cx="30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u="sng" dirty="0"/>
              <a:t>Mattia Chiriatti</a:t>
            </a:r>
          </a:p>
        </p:txBody>
      </p:sp>
    </p:spTree>
    <p:extLst>
      <p:ext uri="{BB962C8B-B14F-4D97-AF65-F5344CB8AC3E}">
        <p14:creationId xmlns:p14="http://schemas.microsoft.com/office/powerpoint/2010/main" val="26908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38A56C-8B07-7B0D-603D-060BDE804D7B}"/>
              </a:ext>
            </a:extLst>
          </p:cNvPr>
          <p:cNvSpPr txBox="1"/>
          <p:nvPr/>
        </p:nvSpPr>
        <p:spPr>
          <a:xfrm>
            <a:off x="414068" y="19840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Esercizio</a:t>
            </a:r>
            <a:r>
              <a:rPr lang="it-IT" b="1" i="1" u="sng" dirty="0"/>
              <a:t>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A09D3D-FE1D-8399-C397-97A23ECF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73" y="376092"/>
            <a:ext cx="6359373" cy="29525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C6BBBC-6C26-32E6-D9AC-10DAB566E21E}"/>
              </a:ext>
            </a:extLst>
          </p:cNvPr>
          <p:cNvSpPr txBox="1"/>
          <p:nvPr/>
        </p:nvSpPr>
        <p:spPr>
          <a:xfrm>
            <a:off x="315026" y="3899592"/>
            <a:ext cx="11558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primo esercizio ci è richiesto di creare un codice che possa effettuare una semplice operazione matematica, la moltiplicazione, chiedendo però i valori all’utente. Si inizia con l’impostare la libreria di riferimento: in questo caso è stata scelta la libreria «</a:t>
            </a:r>
            <a:r>
              <a:rPr lang="it-IT" dirty="0" err="1"/>
              <a:t>stdio.h</a:t>
            </a:r>
            <a:r>
              <a:rPr lang="it-IT" dirty="0"/>
              <a:t>». </a:t>
            </a:r>
          </a:p>
          <a:p>
            <a:r>
              <a:rPr lang="it-IT" dirty="0"/>
              <a:t>A seguire, espliciteremo l’incipit del codice col comando </a:t>
            </a:r>
            <a:r>
              <a:rPr lang="it-IT" dirty="0" err="1"/>
              <a:t>main</a:t>
            </a:r>
            <a:r>
              <a:rPr lang="it-IT" dirty="0"/>
              <a:t>(). Tutto il blocco di codice, poi, dovrà esser racchiuso da due parentesi graffe, come nell’immagine sopra.</a:t>
            </a:r>
          </a:p>
          <a:p>
            <a:r>
              <a:rPr lang="it-IT" dirty="0"/>
              <a:t>Dopo aver aperto il blocco del codice, bisogna indicare le variabili: in questo caso avremo 3 variabili. Stavolta le indicheremo come tipo FLOAT, perché non saremo a conoscenza della grandezza del numero che l’utente indicherà in seguito.</a:t>
            </a:r>
          </a:p>
          <a:p>
            <a:r>
              <a:rPr lang="it-IT" dirty="0"/>
              <a:t>Alla fine di ogni stringa, poi, andrà messo un ; che determinerà la fine della stringa stessa.</a:t>
            </a:r>
          </a:p>
        </p:txBody>
      </p:sp>
    </p:spTree>
    <p:extLst>
      <p:ext uri="{BB962C8B-B14F-4D97-AF65-F5344CB8AC3E}">
        <p14:creationId xmlns:p14="http://schemas.microsoft.com/office/powerpoint/2010/main" val="10000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3A525B7-7234-7C82-2C79-5AB5FEE5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37" y="118496"/>
            <a:ext cx="6359373" cy="29525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80EC0F-48CC-ACBF-8D63-47887888BCF3}"/>
              </a:ext>
            </a:extLst>
          </p:cNvPr>
          <p:cNvSpPr txBox="1"/>
          <p:nvPr/>
        </p:nvSpPr>
        <p:spPr>
          <a:xfrm>
            <a:off x="224287" y="3189548"/>
            <a:ext cx="11558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specificato le variabili, si passa alla scrittura del programma. Inizieremo con il chiedere all’utente di indicarci il primo numero da moltiplicare. Con la funzione «</a:t>
            </a:r>
            <a:r>
              <a:rPr lang="it-IT" dirty="0" err="1"/>
              <a:t>printf</a:t>
            </a:r>
            <a:r>
              <a:rPr lang="it-IT" dirty="0"/>
              <a:t>» stabiliamo che la frase all’interno delle parentesi tonde e delle virgolette debba essere visualizzata a schermo. </a:t>
            </a:r>
          </a:p>
          <a:p>
            <a:r>
              <a:rPr lang="it-IT" dirty="0"/>
              <a:t>Con la funzione «</a:t>
            </a:r>
            <a:r>
              <a:rPr lang="it-IT" dirty="0" err="1"/>
              <a:t>scanf</a:t>
            </a:r>
            <a:r>
              <a:rPr lang="it-IT" dirty="0"/>
              <a:t>», invece, permetteremo all’utente di interagire col programma, indicando il primo numero che vuole moltiplicare. All’interno della stringa di «</a:t>
            </a:r>
            <a:r>
              <a:rPr lang="it-IT" dirty="0" err="1"/>
              <a:t>scanf</a:t>
            </a:r>
            <a:r>
              <a:rPr lang="it-IT" dirty="0"/>
              <a:t>», però, inseriremo anche il simbolo &amp;, che assegnerà in automatico il valore indicato dall’utente alla variabile indicata in precedenza. Sempre all’interno della stringa «</a:t>
            </a:r>
            <a:r>
              <a:rPr lang="it-IT" dirty="0" err="1"/>
              <a:t>scanf</a:t>
            </a:r>
            <a:r>
              <a:rPr lang="it-IT" dirty="0"/>
              <a:t>», inseriremo anche la funzione «%f», che indica la tipologia di variabile che andrà a essere messa a schermo.</a:t>
            </a:r>
          </a:p>
          <a:p>
            <a:r>
              <a:rPr lang="it-IT" dirty="0"/>
              <a:t>Lo stesso, accadrà anche per il secondo valore.</a:t>
            </a:r>
          </a:p>
          <a:p>
            <a:r>
              <a:rPr lang="it-IT" dirty="0"/>
              <a:t>Nell’ultima stringa di codice, invece, manderemo a schermo il risultato della suddetta operazione matematica, la cui formula è posizionata prima dell’ultima stringa, con la semplice logica che la variabile «risultato» sarà il frutto della moltiplicazione fra la variabile numero_1 e numero_2.</a:t>
            </a:r>
          </a:p>
          <a:p>
            <a:r>
              <a:rPr lang="it-IT" dirty="0"/>
              <a:t>Chiuderemo poi il codice con «</a:t>
            </a:r>
            <a:r>
              <a:rPr lang="it-IT" dirty="0" err="1"/>
              <a:t>return</a:t>
            </a:r>
            <a:r>
              <a:rPr lang="it-IT" dirty="0"/>
              <a:t> 0».</a:t>
            </a:r>
          </a:p>
        </p:txBody>
      </p:sp>
    </p:spTree>
    <p:extLst>
      <p:ext uri="{BB962C8B-B14F-4D97-AF65-F5344CB8AC3E}">
        <p14:creationId xmlns:p14="http://schemas.microsoft.com/office/powerpoint/2010/main" val="207333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3A525B7-7234-7C82-2C79-5AB5FEE5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1" y="256070"/>
            <a:ext cx="6359373" cy="29525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FF5E90C-C0CA-5A0D-14A4-0AF178BB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0" y="3649364"/>
            <a:ext cx="77258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7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AA0B28-1011-0749-9D66-B15DD4E926A4}"/>
              </a:ext>
            </a:extLst>
          </p:cNvPr>
          <p:cNvSpPr txBox="1"/>
          <p:nvPr/>
        </p:nvSpPr>
        <p:spPr>
          <a:xfrm>
            <a:off x="414068" y="19840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Esercizio</a:t>
            </a:r>
            <a:r>
              <a:rPr lang="it-IT" b="1" i="1" u="sng" dirty="0"/>
              <a:t>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1344B3-7FBF-1DC9-E2A6-2760EF3A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681" y="122795"/>
            <a:ext cx="5432535" cy="31899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8D7B4F-926D-E5B1-C32A-4A1A26FBAE65}"/>
              </a:ext>
            </a:extLst>
          </p:cNvPr>
          <p:cNvSpPr txBox="1"/>
          <p:nvPr/>
        </p:nvSpPr>
        <p:spPr>
          <a:xfrm>
            <a:off x="224287" y="3545222"/>
            <a:ext cx="11558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secondo esercizio è molto simile al primo, ma abbiamo un calcolo differente da fare: ovvero il calcolo di una media.</a:t>
            </a:r>
          </a:p>
          <a:p>
            <a:r>
              <a:rPr lang="it-IT" dirty="0"/>
              <a:t>Dopo aver indicato a quale libreria di C far riferimento, procederemo a iniziare a scrivere il codice. </a:t>
            </a:r>
          </a:p>
          <a:p>
            <a:r>
              <a:rPr lang="it-IT" dirty="0"/>
              <a:t>Indicate le 3 variabili di cui abbiamo bisogno (numero 1, numero 2 e media), chiederemo all’utente di inserire i numeri da cui estrarre la media con le funzioni </a:t>
            </a:r>
            <a:r>
              <a:rPr lang="it-IT" dirty="0" err="1"/>
              <a:t>printf</a:t>
            </a:r>
            <a:r>
              <a:rPr lang="it-IT" dirty="0"/>
              <a:t> (mettere a schermo) e </a:t>
            </a:r>
            <a:r>
              <a:rPr lang="it-IT" dirty="0" err="1"/>
              <a:t>scanf</a:t>
            </a:r>
            <a:r>
              <a:rPr lang="it-IT" dirty="0"/>
              <a:t> (input dell’utente).</a:t>
            </a:r>
          </a:p>
          <a:p>
            <a:r>
              <a:rPr lang="it-IT" dirty="0"/>
              <a:t>Come nel primo esercizio, anche qui utilizzeremo solo variabili FLOAT, in quanto non potremo mai essere a conoscenza della grandezza dei numeri che l’utente ci indicherà.</a:t>
            </a:r>
          </a:p>
          <a:p>
            <a:r>
              <a:rPr lang="it-IT" dirty="0"/>
              <a:t>Richiesti i due numeri, procederemo a scrivere il codice per l’operazione matematica per la media: ovvero la somma delle variabili numero_1 e numero_2, il cui risultato andrà poi diviso per 2.</a:t>
            </a:r>
          </a:p>
          <a:p>
            <a:r>
              <a:rPr lang="it-IT" dirty="0"/>
              <a:t>L’ultimo passaggio sarà, appunto, mettere la media a schermo: rispetto al resto, però, trattandosi di un FLOAT, abbiamo usato la funzione «%.2f» per specificare il numero di decimali da vedere a schermo. </a:t>
            </a:r>
          </a:p>
        </p:txBody>
      </p:sp>
    </p:spTree>
    <p:extLst>
      <p:ext uri="{BB962C8B-B14F-4D97-AF65-F5344CB8AC3E}">
        <p14:creationId xmlns:p14="http://schemas.microsoft.com/office/powerpoint/2010/main" val="40620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DE478738-97D5-0D98-E407-317BF036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-25433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4FEAAA44-8CE0-C268-50E8-DD3CCEBE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20" y="396087"/>
            <a:ext cx="5487166" cy="24006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5F05F2-E5D5-940E-51D9-C72219DAB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1511"/>
            <a:ext cx="5456828" cy="24006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836A71-B8F3-BB12-06B6-84BCEAA38E19}"/>
              </a:ext>
            </a:extLst>
          </p:cNvPr>
          <p:cNvSpPr txBox="1"/>
          <p:nvPr/>
        </p:nvSpPr>
        <p:spPr>
          <a:xfrm>
            <a:off x="664614" y="1052503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la funzione %.2f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E431FE-53D0-EA20-CE86-BDB97168CDF7}"/>
              </a:ext>
            </a:extLst>
          </p:cNvPr>
          <p:cNvSpPr txBox="1"/>
          <p:nvPr/>
        </p:nvSpPr>
        <p:spPr>
          <a:xfrm>
            <a:off x="664614" y="459942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Senza la funzione %.2f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E899C53-7136-602A-914C-98182F344158}"/>
              </a:ext>
            </a:extLst>
          </p:cNvPr>
          <p:cNvSpPr/>
          <p:nvPr/>
        </p:nvSpPr>
        <p:spPr>
          <a:xfrm>
            <a:off x="3606602" y="1052503"/>
            <a:ext cx="105242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E2FD1AB-24A7-FDAC-075A-85371775658E}"/>
              </a:ext>
            </a:extLst>
          </p:cNvPr>
          <p:cNvSpPr/>
          <p:nvPr/>
        </p:nvSpPr>
        <p:spPr>
          <a:xfrm>
            <a:off x="3662673" y="4598102"/>
            <a:ext cx="94027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0EDBAF6-1FCC-68C7-17EC-365710270637}"/>
              </a:ext>
            </a:extLst>
          </p:cNvPr>
          <p:cNvSpPr/>
          <p:nvPr/>
        </p:nvSpPr>
        <p:spPr>
          <a:xfrm>
            <a:off x="10137341" y="4598102"/>
            <a:ext cx="97221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6D82300-AE89-8CC5-AEAC-F0FE81F3FBDB}"/>
              </a:ext>
            </a:extLst>
          </p:cNvPr>
          <p:cNvSpPr/>
          <p:nvPr/>
        </p:nvSpPr>
        <p:spPr>
          <a:xfrm>
            <a:off x="10083323" y="1459698"/>
            <a:ext cx="97221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2884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3</cp:revision>
  <dcterms:created xsi:type="dcterms:W3CDTF">2023-12-06T14:05:23Z</dcterms:created>
  <dcterms:modified xsi:type="dcterms:W3CDTF">2023-12-06T15:09:04Z</dcterms:modified>
</cp:coreProperties>
</file>