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  <p:embeddedFont>
      <p:font typeface="Now" charset="1" panose="00000500000000000000"/>
      <p:regular r:id="rId20"/>
    </p:embeddedFont>
    <p:embeddedFont>
      <p:font typeface="Now Bold" charset="1" panose="00000800000000000000"/>
      <p:regular r:id="rId21"/>
    </p:embeddedFont>
    <p:embeddedFont>
      <p:font typeface="Now Thin" charset="1" panose="00000300000000000000"/>
      <p:regular r:id="rId22"/>
    </p:embeddedFont>
    <p:embeddedFont>
      <p:font typeface="Now Light" charset="1" panose="00000400000000000000"/>
      <p:regular r:id="rId23"/>
    </p:embeddedFont>
    <p:embeddedFont>
      <p:font typeface="Now Medium" charset="1" panose="00000600000000000000"/>
      <p:regular r:id="rId24"/>
    </p:embeddedFont>
    <p:embeddedFont>
      <p:font typeface="Now Heavy" charset="1" panose="00000A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74634" y="4521734"/>
            <a:ext cx="15811724" cy="2275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231"/>
              </a:lnSpc>
            </a:pPr>
            <a:r>
              <a:rPr lang="en-US" sz="13307">
                <a:solidFill>
                  <a:srgbClr val="B100E8"/>
                </a:solidFill>
                <a:latin typeface="Now Bold"/>
              </a:rPr>
              <a:t>WINXP HACKING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74634" y="3441538"/>
            <a:ext cx="8547187" cy="129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645"/>
              </a:lnSpc>
            </a:pPr>
            <a:r>
              <a:rPr lang="en-US" sz="7658">
                <a:solidFill>
                  <a:srgbClr val="048AFF"/>
                </a:solidFill>
                <a:latin typeface="Now Bold"/>
              </a:rPr>
              <a:t>METASPLOIT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17573" y="9258300"/>
            <a:ext cx="2727067" cy="43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83"/>
              </a:lnSpc>
              <a:spcBef>
                <a:spcPct val="0"/>
              </a:spcBef>
            </a:pPr>
            <a:r>
              <a:rPr lang="en-US" sz="2913">
                <a:solidFill>
                  <a:srgbClr val="FFFAEB"/>
                </a:solidFill>
                <a:latin typeface="DM Sans Italics"/>
              </a:rPr>
              <a:t>Mattia Chiriatti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86100" y="2156914"/>
            <a:ext cx="2620948" cy="39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1"/>
              </a:lnSpc>
              <a:spcBef>
                <a:spcPct val="0"/>
              </a:spcBef>
            </a:pPr>
            <a:r>
              <a:rPr lang="en-US" sz="2545" spc="-50">
                <a:solidFill>
                  <a:srgbClr val="FFFAEB"/>
                </a:solidFill>
                <a:latin typeface="DM Sans Italics"/>
              </a:rPr>
              <a:t>Esercizio S7/L3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39888" y="-5722705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10" y="0"/>
                </a:lnTo>
                <a:lnTo>
                  <a:pt x="11445410" y="11445410"/>
                </a:lnTo>
                <a:lnTo>
                  <a:pt x="0" y="11445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829643" y="6244472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2" y="0"/>
                </a:lnTo>
                <a:lnTo>
                  <a:pt x="8403332" y="8403333"/>
                </a:lnTo>
                <a:lnTo>
                  <a:pt x="0" y="84033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55762" y="795481"/>
            <a:ext cx="6003538" cy="8462819"/>
          </a:xfrm>
          <a:custGeom>
            <a:avLst/>
            <a:gdLst/>
            <a:ahLst/>
            <a:cxnLst/>
            <a:rect r="r" b="b" t="t" l="l"/>
            <a:pathLst>
              <a:path h="8462819" w="6003538">
                <a:moveTo>
                  <a:pt x="0" y="0"/>
                </a:moveTo>
                <a:lnTo>
                  <a:pt x="6003538" y="0"/>
                </a:lnTo>
                <a:lnTo>
                  <a:pt x="6003538" y="8462819"/>
                </a:lnTo>
                <a:lnTo>
                  <a:pt x="0" y="84628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31743" y="1702983"/>
            <a:ext cx="9147378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Per avviare una sessione di hacking su Windows XP, dobbiamo prima trovare il suo IP col comando “ipconfig” dal terminale di XP.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L’IP di riferimento sarà 192.168.1.28.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Trovato l’IP, avviamo la macchina attaccante Kali e, aprendo un terminale, avviamo Metasploit col comando “msfconsole”.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475172" y="1028700"/>
            <a:ext cx="1564716" cy="286994"/>
            <a:chOff x="0" y="0"/>
            <a:chExt cx="412106" cy="755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2106" cy="75587"/>
            </a:xfrm>
            <a:custGeom>
              <a:avLst/>
              <a:gdLst/>
              <a:ahLst/>
              <a:cxnLst/>
              <a:rect r="r" b="b" t="t" l="l"/>
              <a:pathLst>
                <a:path h="75587" w="412106">
                  <a:moveTo>
                    <a:pt x="0" y="0"/>
                  </a:moveTo>
                  <a:lnTo>
                    <a:pt x="412106" y="0"/>
                  </a:lnTo>
                  <a:lnTo>
                    <a:pt x="412106" y="75587"/>
                  </a:lnTo>
                  <a:lnTo>
                    <a:pt x="0" y="755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412106" cy="85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39888" y="-5722705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10" y="0"/>
                </a:lnTo>
                <a:lnTo>
                  <a:pt x="11445410" y="11445410"/>
                </a:lnTo>
                <a:lnTo>
                  <a:pt x="0" y="11445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829643" y="6244472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2" y="0"/>
                </a:lnTo>
                <a:lnTo>
                  <a:pt x="8403332" y="8403333"/>
                </a:lnTo>
                <a:lnTo>
                  <a:pt x="0" y="84033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63575" y="1028700"/>
            <a:ext cx="13160850" cy="2575463"/>
          </a:xfrm>
          <a:custGeom>
            <a:avLst/>
            <a:gdLst/>
            <a:ahLst/>
            <a:cxnLst/>
            <a:rect r="r" b="b" t="t" l="l"/>
            <a:pathLst>
              <a:path h="2575463" w="13160850">
                <a:moveTo>
                  <a:pt x="0" y="0"/>
                </a:moveTo>
                <a:lnTo>
                  <a:pt x="13160850" y="0"/>
                </a:lnTo>
                <a:lnTo>
                  <a:pt x="13160850" y="2575463"/>
                </a:lnTo>
                <a:lnTo>
                  <a:pt x="0" y="25754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2500" y="4120715"/>
            <a:ext cx="14041925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Avviamo la ricerca dell’exploit che ci servirà ad attaccare la macchina, in questo caso è MS08-067.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Possiamo trovare questo exploit col comando “search nome_exploit”, come in figura in alto.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Trovato l’exploit corrispondente, procederemo a utilizzarlo col comando “use nome_exploit” o “use numero_exploit”.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210201" y="1028700"/>
            <a:ext cx="1564716" cy="286994"/>
            <a:chOff x="0" y="0"/>
            <a:chExt cx="412106" cy="755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2106" cy="75587"/>
            </a:xfrm>
            <a:custGeom>
              <a:avLst/>
              <a:gdLst/>
              <a:ahLst/>
              <a:cxnLst/>
              <a:rect r="r" b="b" t="t" l="l"/>
              <a:pathLst>
                <a:path h="75587" w="412106">
                  <a:moveTo>
                    <a:pt x="0" y="0"/>
                  </a:moveTo>
                  <a:lnTo>
                    <a:pt x="412106" y="0"/>
                  </a:lnTo>
                  <a:lnTo>
                    <a:pt x="412106" y="75587"/>
                  </a:lnTo>
                  <a:lnTo>
                    <a:pt x="0" y="755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412106" cy="85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108601" y="3317169"/>
            <a:ext cx="883958" cy="286994"/>
            <a:chOff x="0" y="0"/>
            <a:chExt cx="232812" cy="7558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2812" cy="75587"/>
            </a:xfrm>
            <a:custGeom>
              <a:avLst/>
              <a:gdLst/>
              <a:ahLst/>
              <a:cxnLst/>
              <a:rect r="r" b="b" t="t" l="l"/>
              <a:pathLst>
                <a:path h="75587" w="232812">
                  <a:moveTo>
                    <a:pt x="0" y="0"/>
                  </a:moveTo>
                  <a:lnTo>
                    <a:pt x="232812" y="0"/>
                  </a:lnTo>
                  <a:lnTo>
                    <a:pt x="232812" y="75587"/>
                  </a:lnTo>
                  <a:lnTo>
                    <a:pt x="0" y="755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232812" cy="85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39888" y="-5722705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10" y="0"/>
                </a:lnTo>
                <a:lnTo>
                  <a:pt x="11445410" y="11445410"/>
                </a:lnTo>
                <a:lnTo>
                  <a:pt x="0" y="11445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829643" y="6244472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2" y="0"/>
                </a:lnTo>
                <a:lnTo>
                  <a:pt x="8403332" y="8403333"/>
                </a:lnTo>
                <a:lnTo>
                  <a:pt x="0" y="84033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94242" y="198776"/>
            <a:ext cx="12218648" cy="5856784"/>
          </a:xfrm>
          <a:custGeom>
            <a:avLst/>
            <a:gdLst/>
            <a:ahLst/>
            <a:cxnLst/>
            <a:rect r="r" b="b" t="t" l="l"/>
            <a:pathLst>
              <a:path h="5856784" w="12218648">
                <a:moveTo>
                  <a:pt x="0" y="0"/>
                </a:moveTo>
                <a:lnTo>
                  <a:pt x="12218648" y="0"/>
                </a:lnTo>
                <a:lnTo>
                  <a:pt x="12218648" y="5856784"/>
                </a:lnTo>
                <a:lnTo>
                  <a:pt x="0" y="58567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82604" y="6336141"/>
            <a:ext cx="14041925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Una volta impostato l’exploit, andremo a verificare che le impostazioni stesse siano giuste col comando “show options”.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Andiamo a impostare l’IP della macchina vittima col comando “set rhosts IP_vittima”.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Avendo impostato l’IP, possiamo procedere all’attacco col comando “exploit”.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521869" y="326360"/>
            <a:ext cx="1272616" cy="286994"/>
            <a:chOff x="0" y="0"/>
            <a:chExt cx="335175" cy="755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5175" cy="75587"/>
            </a:xfrm>
            <a:custGeom>
              <a:avLst/>
              <a:gdLst/>
              <a:ahLst/>
              <a:cxnLst/>
              <a:rect r="r" b="b" t="t" l="l"/>
              <a:pathLst>
                <a:path h="75587" w="335175">
                  <a:moveTo>
                    <a:pt x="0" y="0"/>
                  </a:moveTo>
                  <a:lnTo>
                    <a:pt x="335175" y="0"/>
                  </a:lnTo>
                  <a:lnTo>
                    <a:pt x="335175" y="75587"/>
                  </a:lnTo>
                  <a:lnTo>
                    <a:pt x="0" y="755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335175" cy="85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623469" y="5435711"/>
            <a:ext cx="2034616" cy="286994"/>
            <a:chOff x="0" y="0"/>
            <a:chExt cx="535866" cy="7558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35866" cy="75587"/>
            </a:xfrm>
            <a:custGeom>
              <a:avLst/>
              <a:gdLst/>
              <a:ahLst/>
              <a:cxnLst/>
              <a:rect r="r" b="b" t="t" l="l"/>
              <a:pathLst>
                <a:path h="75587" w="535866">
                  <a:moveTo>
                    <a:pt x="0" y="0"/>
                  </a:moveTo>
                  <a:lnTo>
                    <a:pt x="535866" y="0"/>
                  </a:lnTo>
                  <a:lnTo>
                    <a:pt x="535866" y="75587"/>
                  </a:lnTo>
                  <a:lnTo>
                    <a:pt x="0" y="755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535866" cy="85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573901" y="5821906"/>
            <a:ext cx="746836" cy="233654"/>
            <a:chOff x="0" y="0"/>
            <a:chExt cx="196698" cy="615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6698" cy="61538"/>
            </a:xfrm>
            <a:custGeom>
              <a:avLst/>
              <a:gdLst/>
              <a:ahLst/>
              <a:cxnLst/>
              <a:rect r="r" b="b" t="t" l="l"/>
              <a:pathLst>
                <a:path h="61538" w="196698">
                  <a:moveTo>
                    <a:pt x="0" y="0"/>
                  </a:moveTo>
                  <a:lnTo>
                    <a:pt x="196698" y="0"/>
                  </a:lnTo>
                  <a:lnTo>
                    <a:pt x="196698" y="61538"/>
                  </a:lnTo>
                  <a:lnTo>
                    <a:pt x="0" y="615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196698" cy="71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39888" y="-5722705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10" y="0"/>
                </a:lnTo>
                <a:lnTo>
                  <a:pt x="11445410" y="11445410"/>
                </a:lnTo>
                <a:lnTo>
                  <a:pt x="0" y="11445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829643" y="6244472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2" y="0"/>
                </a:lnTo>
                <a:lnTo>
                  <a:pt x="8403332" y="8403333"/>
                </a:lnTo>
                <a:lnTo>
                  <a:pt x="0" y="84033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57901" y="380681"/>
            <a:ext cx="11394374" cy="3033924"/>
          </a:xfrm>
          <a:custGeom>
            <a:avLst/>
            <a:gdLst/>
            <a:ahLst/>
            <a:cxnLst/>
            <a:rect r="r" b="b" t="t" l="l"/>
            <a:pathLst>
              <a:path h="3033924" w="11394374">
                <a:moveTo>
                  <a:pt x="0" y="0"/>
                </a:moveTo>
                <a:lnTo>
                  <a:pt x="11394374" y="0"/>
                </a:lnTo>
                <a:lnTo>
                  <a:pt x="11394374" y="3033924"/>
                </a:lnTo>
                <a:lnTo>
                  <a:pt x="0" y="30339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794669" y="2205960"/>
            <a:ext cx="1272616" cy="286994"/>
            <a:chOff x="0" y="0"/>
            <a:chExt cx="335175" cy="755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5175" cy="75587"/>
            </a:xfrm>
            <a:custGeom>
              <a:avLst/>
              <a:gdLst/>
              <a:ahLst/>
              <a:cxnLst/>
              <a:rect r="r" b="b" t="t" l="l"/>
              <a:pathLst>
                <a:path h="75587" w="335175">
                  <a:moveTo>
                    <a:pt x="0" y="0"/>
                  </a:moveTo>
                  <a:lnTo>
                    <a:pt x="335175" y="0"/>
                  </a:lnTo>
                  <a:lnTo>
                    <a:pt x="335175" y="75587"/>
                  </a:lnTo>
                  <a:lnTo>
                    <a:pt x="0" y="755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335175" cy="85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31082" y="4420752"/>
            <a:ext cx="14041925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Avviato l’exploit, potremo interagire con Meterpreter.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Come da richiesta della traccia, andiamo a utilizzare il comando “screenshot” per effettuare, per l’appunto, uno screenshot dello schermo di Windows XP.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Col comando “webcam_list”, invece, avremo una lista completa delle webcam associate e collegate alla macchina vittima.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794669" y="2655540"/>
            <a:ext cx="1325956" cy="286994"/>
            <a:chOff x="0" y="0"/>
            <a:chExt cx="349223" cy="7558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49223" cy="75587"/>
            </a:xfrm>
            <a:custGeom>
              <a:avLst/>
              <a:gdLst/>
              <a:ahLst/>
              <a:cxnLst/>
              <a:rect r="r" b="b" t="t" l="l"/>
              <a:pathLst>
                <a:path h="75587" w="349223">
                  <a:moveTo>
                    <a:pt x="0" y="0"/>
                  </a:moveTo>
                  <a:lnTo>
                    <a:pt x="349223" y="0"/>
                  </a:lnTo>
                  <a:lnTo>
                    <a:pt x="349223" y="75587"/>
                  </a:lnTo>
                  <a:lnTo>
                    <a:pt x="0" y="755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349223" cy="85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 flipH="true">
            <a:off x="9236088" y="2617411"/>
            <a:ext cx="1945655" cy="19080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 flipH="true">
            <a:off x="6120812" y="3055560"/>
            <a:ext cx="1945655" cy="19080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DAF6zMnwvEo</dc:identifier>
  <dcterms:modified xsi:type="dcterms:W3CDTF">2011-08-01T06:04:30Z</dcterms:modified>
  <cp:revision>1</cp:revision>
  <dc:title>METASPLOIT</dc:title>
</cp:coreProperties>
</file>