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2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5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chia di colori su una superficie bianca">
            <a:extLst>
              <a:ext uri="{FF2B5EF4-FFF2-40B4-BE49-F238E27FC236}">
                <a16:creationId xmlns:a16="http://schemas.microsoft.com/office/drawing/2014/main" id="{7388ED03-CADA-0015-DF23-47AED6CB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7" b="22603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DDC343-3AE3-B757-C4CA-2BE81193EC00}"/>
              </a:ext>
            </a:extLst>
          </p:cNvPr>
          <p:cNvSpPr txBox="1"/>
          <p:nvPr/>
        </p:nvSpPr>
        <p:spPr>
          <a:xfrm>
            <a:off x="3502324" y="1445794"/>
            <a:ext cx="66078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u="sng" dirty="0">
                <a:solidFill>
                  <a:schemeClr val="bg1"/>
                </a:solidFill>
                <a:latin typeface="Aldhabi" panose="020F0502020204030204" pitchFamily="2" charset="-78"/>
                <a:cs typeface="Aldhabi" panose="020F0502020204030204" pitchFamily="2" charset="-78"/>
              </a:rPr>
              <a:t>MACCHINE VIRTUALI</a:t>
            </a:r>
            <a:r>
              <a:rPr lang="it-IT" sz="3200" dirty="0"/>
              <a:t> </a:t>
            </a:r>
          </a:p>
          <a:p>
            <a:endParaRPr lang="it-IT" sz="3200" dirty="0"/>
          </a:p>
          <a:p>
            <a:r>
              <a:rPr lang="it-IT" sz="3200" dirty="0">
                <a:solidFill>
                  <a:schemeClr val="bg1"/>
                </a:solidFill>
              </a:rPr>
              <a:t>KALI</a:t>
            </a:r>
          </a:p>
          <a:p>
            <a:endParaRPr lang="it-IT" sz="3200" dirty="0">
              <a:solidFill>
                <a:schemeClr val="bg1"/>
              </a:solidFill>
            </a:endParaRPr>
          </a:p>
          <a:p>
            <a:r>
              <a:rPr lang="it-IT" sz="3200" dirty="0">
                <a:solidFill>
                  <a:schemeClr val="bg1"/>
                </a:solidFill>
              </a:rPr>
              <a:t>METASPLOITABLE</a:t>
            </a:r>
          </a:p>
          <a:p>
            <a:endParaRPr lang="it-IT" sz="3200" dirty="0">
              <a:solidFill>
                <a:schemeClr val="bg1"/>
              </a:solidFill>
            </a:endParaRPr>
          </a:p>
          <a:p>
            <a:r>
              <a:rPr lang="it-IT" sz="3200" dirty="0">
                <a:solidFill>
                  <a:schemeClr val="bg1"/>
                </a:solidFill>
              </a:rPr>
              <a:t>WINDOWS 7</a:t>
            </a:r>
          </a:p>
        </p:txBody>
      </p:sp>
    </p:spTree>
    <p:extLst>
      <p:ext uri="{BB962C8B-B14F-4D97-AF65-F5344CB8AC3E}">
        <p14:creationId xmlns:p14="http://schemas.microsoft.com/office/powerpoint/2010/main" val="40836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chia di colori su una superficie bianca">
            <a:extLst>
              <a:ext uri="{FF2B5EF4-FFF2-40B4-BE49-F238E27FC236}">
                <a16:creationId xmlns:a16="http://schemas.microsoft.com/office/drawing/2014/main" id="{7388ED03-CADA-0015-DF23-47AED6CB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7" b="22603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DDC343-3AE3-B757-C4CA-2BE81193EC00}"/>
              </a:ext>
            </a:extLst>
          </p:cNvPr>
          <p:cNvSpPr txBox="1"/>
          <p:nvPr/>
        </p:nvSpPr>
        <p:spPr>
          <a:xfrm>
            <a:off x="1104181" y="1126617"/>
            <a:ext cx="11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KALI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5F28FC-7BB9-36DE-F4F4-A4ADA5E3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26" y="1362508"/>
            <a:ext cx="4970515" cy="3968765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DE7F6829-461A-1603-31AE-99B33618169F}"/>
              </a:ext>
            </a:extLst>
          </p:cNvPr>
          <p:cNvSpPr/>
          <p:nvPr/>
        </p:nvSpPr>
        <p:spPr>
          <a:xfrm>
            <a:off x="8436633" y="2320505"/>
            <a:ext cx="771453" cy="4313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ED47EBB-3E1A-920C-7DF3-DFED493CC133}"/>
              </a:ext>
            </a:extLst>
          </p:cNvPr>
          <p:cNvSpPr/>
          <p:nvPr/>
        </p:nvSpPr>
        <p:spPr>
          <a:xfrm>
            <a:off x="8436633" y="3881887"/>
            <a:ext cx="833264" cy="4313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58D2BA-C4B5-5561-681C-CA35DD70455D}"/>
              </a:ext>
            </a:extLst>
          </p:cNvPr>
          <p:cNvSpPr txBox="1"/>
          <p:nvPr/>
        </p:nvSpPr>
        <p:spPr>
          <a:xfrm>
            <a:off x="9269896" y="2122098"/>
            <a:ext cx="215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CON METASPLOITABLE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2D77FF8-098B-6B25-154A-C149FD12152E}"/>
              </a:ext>
            </a:extLst>
          </p:cNvPr>
          <p:cNvSpPr txBox="1"/>
          <p:nvPr/>
        </p:nvSpPr>
        <p:spPr>
          <a:xfrm>
            <a:off x="9269895" y="3766406"/>
            <a:ext cx="215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CON WINDOWS 7</a:t>
            </a:r>
          </a:p>
        </p:txBody>
      </p:sp>
    </p:spTree>
    <p:extLst>
      <p:ext uri="{BB962C8B-B14F-4D97-AF65-F5344CB8AC3E}">
        <p14:creationId xmlns:p14="http://schemas.microsoft.com/office/powerpoint/2010/main" val="6199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chia di colori su una superficie bianca">
            <a:extLst>
              <a:ext uri="{FF2B5EF4-FFF2-40B4-BE49-F238E27FC236}">
                <a16:creationId xmlns:a16="http://schemas.microsoft.com/office/drawing/2014/main" id="{7388ED03-CADA-0015-DF23-47AED6CB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7" b="22603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DDC343-3AE3-B757-C4CA-2BE81193EC00}"/>
              </a:ext>
            </a:extLst>
          </p:cNvPr>
          <p:cNvSpPr txBox="1"/>
          <p:nvPr/>
        </p:nvSpPr>
        <p:spPr>
          <a:xfrm>
            <a:off x="1104181" y="1126617"/>
            <a:ext cx="1331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META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DE7F6829-461A-1603-31AE-99B33618169F}"/>
              </a:ext>
            </a:extLst>
          </p:cNvPr>
          <p:cNvSpPr/>
          <p:nvPr/>
        </p:nvSpPr>
        <p:spPr>
          <a:xfrm>
            <a:off x="8436633" y="2320505"/>
            <a:ext cx="771453" cy="4313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ED47EBB-3E1A-920C-7DF3-DFED493CC133}"/>
              </a:ext>
            </a:extLst>
          </p:cNvPr>
          <p:cNvSpPr/>
          <p:nvPr/>
        </p:nvSpPr>
        <p:spPr>
          <a:xfrm>
            <a:off x="8436633" y="3881887"/>
            <a:ext cx="833264" cy="4313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58D2BA-C4B5-5561-681C-CA35DD70455D}"/>
              </a:ext>
            </a:extLst>
          </p:cNvPr>
          <p:cNvSpPr txBox="1"/>
          <p:nvPr/>
        </p:nvSpPr>
        <p:spPr>
          <a:xfrm>
            <a:off x="9208086" y="2328663"/>
            <a:ext cx="215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CON KALI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2D77FF8-098B-6B25-154A-C149FD12152E}"/>
              </a:ext>
            </a:extLst>
          </p:cNvPr>
          <p:cNvSpPr txBox="1"/>
          <p:nvPr/>
        </p:nvSpPr>
        <p:spPr>
          <a:xfrm>
            <a:off x="9269895" y="3766406"/>
            <a:ext cx="215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CON WINDOWS 7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6A04E5E-1F31-56BB-9D5E-5597F87E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34" y="1547490"/>
            <a:ext cx="5974689" cy="34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chia di colori su una superficie bianca">
            <a:extLst>
              <a:ext uri="{FF2B5EF4-FFF2-40B4-BE49-F238E27FC236}">
                <a16:creationId xmlns:a16="http://schemas.microsoft.com/office/drawing/2014/main" id="{7388ED03-CADA-0015-DF23-47AED6CB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7" b="22603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DDC343-3AE3-B757-C4CA-2BE81193EC00}"/>
              </a:ext>
            </a:extLst>
          </p:cNvPr>
          <p:cNvSpPr txBox="1"/>
          <p:nvPr/>
        </p:nvSpPr>
        <p:spPr>
          <a:xfrm>
            <a:off x="1104181" y="1126617"/>
            <a:ext cx="1331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WIN7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DE7F6829-461A-1603-31AE-99B33618169F}"/>
              </a:ext>
            </a:extLst>
          </p:cNvPr>
          <p:cNvSpPr/>
          <p:nvPr/>
        </p:nvSpPr>
        <p:spPr>
          <a:xfrm>
            <a:off x="8436633" y="2320505"/>
            <a:ext cx="771453" cy="4313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ED47EBB-3E1A-920C-7DF3-DFED493CC133}"/>
              </a:ext>
            </a:extLst>
          </p:cNvPr>
          <p:cNvSpPr/>
          <p:nvPr/>
        </p:nvSpPr>
        <p:spPr>
          <a:xfrm>
            <a:off x="8405727" y="3550745"/>
            <a:ext cx="833264" cy="4313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58D2BA-C4B5-5561-681C-CA35DD70455D}"/>
              </a:ext>
            </a:extLst>
          </p:cNvPr>
          <p:cNvSpPr txBox="1"/>
          <p:nvPr/>
        </p:nvSpPr>
        <p:spPr>
          <a:xfrm>
            <a:off x="9210403" y="2351499"/>
            <a:ext cx="215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CON KALI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2D77FF8-098B-6B25-154A-C149FD12152E}"/>
              </a:ext>
            </a:extLst>
          </p:cNvPr>
          <p:cNvSpPr txBox="1"/>
          <p:nvPr/>
        </p:nvSpPr>
        <p:spPr>
          <a:xfrm>
            <a:off x="9238991" y="3445786"/>
            <a:ext cx="215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CON METASPLOITABLE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BFABBD-C430-B51E-A963-43A4598F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993" y="1419004"/>
            <a:ext cx="6089781" cy="37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48206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Aldhabi</vt:lpstr>
      <vt:lpstr>Arial</vt:lpstr>
      <vt:lpstr>Trade Gothic Next Cond</vt:lpstr>
      <vt:lpstr>Trade Gothic Next Light</vt:lpstr>
      <vt:lpstr>LimelightVTI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1</cp:revision>
  <dcterms:created xsi:type="dcterms:W3CDTF">2023-12-04T14:46:30Z</dcterms:created>
  <dcterms:modified xsi:type="dcterms:W3CDTF">2023-12-04T15:01:17Z</dcterms:modified>
</cp:coreProperties>
</file>