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348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7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7C05BC-5126-3448-21A9-6DE95AE65382}"/>
              </a:ext>
            </a:extLst>
          </p:cNvPr>
          <p:cNvSpPr txBox="1"/>
          <p:nvPr/>
        </p:nvSpPr>
        <p:spPr>
          <a:xfrm>
            <a:off x="1806977" y="4967944"/>
            <a:ext cx="742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Inizialmente, sono stati selezionati gli </a:t>
            </a:r>
            <a:r>
              <a:rPr lang="it-IT" dirty="0" err="1"/>
              <a:t>host</a:t>
            </a:r>
            <a:r>
              <a:rPr lang="it-IT" dirty="0"/>
              <a:t> (PC) e messi in tavola di simulazione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stati anche posizionati gli switch che metteranno in comunicazione i vari </a:t>
            </a:r>
            <a:r>
              <a:rPr lang="it-IT" dirty="0" err="1"/>
              <a:t>host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seguito, specificheremo anche l’indirizzo IP di ogni </a:t>
            </a:r>
            <a:r>
              <a:rPr lang="it-IT" dirty="0" err="1"/>
              <a:t>host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9B6D6A0-1BCD-AF6E-767E-F434D318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74" y="610034"/>
            <a:ext cx="6877299" cy="40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8AD8A5-02D7-7625-AA76-845C53D2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22" y="594149"/>
            <a:ext cx="6760786" cy="431584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EF473-8C86-6ABF-97EA-B8F96BACD0C7}"/>
              </a:ext>
            </a:extLst>
          </p:cNvPr>
          <p:cNvSpPr txBox="1"/>
          <p:nvPr/>
        </p:nvSpPr>
        <p:spPr>
          <a:xfrm>
            <a:off x="2415396" y="5355777"/>
            <a:ext cx="659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posizionati gli </a:t>
            </a:r>
            <a:r>
              <a:rPr lang="it-IT" dirty="0" err="1"/>
              <a:t>host</a:t>
            </a:r>
            <a:r>
              <a:rPr lang="it-IT" dirty="0"/>
              <a:t> e gli switch sulla tavola, vanno collegati con un link «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connection </a:t>
            </a:r>
            <a:r>
              <a:rPr lang="it-IT" dirty="0" err="1"/>
              <a:t>type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89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EF473-8C86-6ABF-97EA-B8F96BACD0C7}"/>
              </a:ext>
            </a:extLst>
          </p:cNvPr>
          <p:cNvSpPr txBox="1"/>
          <p:nvPr/>
        </p:nvSpPr>
        <p:spPr>
          <a:xfrm>
            <a:off x="5641393" y="2460556"/>
            <a:ext cx="629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volta linkati tutti gli </a:t>
            </a:r>
            <a:r>
              <a:rPr lang="it-IT" dirty="0" err="1"/>
              <a:t>host</a:t>
            </a:r>
            <a:r>
              <a:rPr lang="it-IT" dirty="0"/>
              <a:t> e gli switch, fare clic con tasto sinistro </a:t>
            </a:r>
            <a:r>
              <a:rPr lang="it-IT" dirty="0" err="1"/>
              <a:t>sull’host</a:t>
            </a:r>
            <a:r>
              <a:rPr lang="it-IT" dirty="0"/>
              <a:t> e selezionare la tab desktop, poi cliccare su IP </a:t>
            </a:r>
            <a:r>
              <a:rPr lang="it-IT" dirty="0" err="1"/>
              <a:t>Configuration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sezione IPv4 </a:t>
            </a:r>
            <a:r>
              <a:rPr lang="it-IT" dirty="0" err="1"/>
              <a:t>Address</a:t>
            </a:r>
            <a:r>
              <a:rPr lang="it-IT" dirty="0"/>
              <a:t> specificare l’IP di ogni </a:t>
            </a:r>
            <a:r>
              <a:rPr lang="it-IT" dirty="0" err="1"/>
              <a:t>host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L’IP Gateway Convenzionale verrà assegnato in automatico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54F779-5B24-C728-82E6-F846B450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4" y="758403"/>
            <a:ext cx="4964869" cy="47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EF473-8C86-6ABF-97EA-B8F96BACD0C7}"/>
              </a:ext>
            </a:extLst>
          </p:cNvPr>
          <p:cNvSpPr txBox="1"/>
          <p:nvPr/>
        </p:nvSpPr>
        <p:spPr>
          <a:xfrm>
            <a:off x="5712702" y="1918135"/>
            <a:ext cx="5768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Una volta specificati gli indirizzi </a:t>
            </a:r>
            <a:r>
              <a:rPr lang="it-IT" sz="1600" dirty="0" err="1"/>
              <a:t>Ip</a:t>
            </a:r>
            <a:r>
              <a:rPr lang="it-IT" sz="1600" dirty="0"/>
              <a:t> di ogni Host, si passa alla verifica del </a:t>
            </a:r>
            <a:r>
              <a:rPr lang="it-IT" sz="1600" dirty="0" err="1"/>
              <a:t>ping</a:t>
            </a:r>
            <a:r>
              <a:rPr lang="it-IT" sz="1600" dirty="0"/>
              <a:t> di ogni </a:t>
            </a:r>
            <a:r>
              <a:rPr lang="it-IT" sz="1600" dirty="0" err="1"/>
              <a:t>host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Cliccare col tasto sinistro su un </a:t>
            </a:r>
            <a:r>
              <a:rPr lang="it-IT" sz="1600" dirty="0" err="1"/>
              <a:t>host</a:t>
            </a:r>
            <a:r>
              <a:rPr lang="it-IT" sz="1600" dirty="0"/>
              <a:t>, selezionare la tab Desktop e selezionare poi </a:t>
            </a:r>
            <a:r>
              <a:rPr lang="it-IT" sz="1600" dirty="0" err="1"/>
              <a:t>Command</a:t>
            </a:r>
            <a:r>
              <a:rPr lang="it-IT" sz="1600" dirty="0"/>
              <a:t>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Una volta aperto il CMD, usare la funzione «</a:t>
            </a:r>
            <a:r>
              <a:rPr lang="it-IT" sz="1600" dirty="0" err="1"/>
              <a:t>ping</a:t>
            </a:r>
            <a:r>
              <a:rPr lang="it-IT" sz="1600" dirty="0"/>
              <a:t> </a:t>
            </a:r>
            <a:r>
              <a:rPr lang="it-IT" sz="1600" dirty="0" err="1"/>
              <a:t>id_destinazione</a:t>
            </a:r>
            <a:r>
              <a:rPr lang="it-IT" sz="1600" dirty="0"/>
              <a:t>» per verificare il corretto funzionamento del collegamento fra gli </a:t>
            </a:r>
            <a:r>
              <a:rPr lang="it-IT" sz="1600" dirty="0" err="1"/>
              <a:t>host</a:t>
            </a:r>
            <a:endParaRPr lang="it-IT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526D61-39AF-2C46-1CC2-0CB9B2D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7" y="758403"/>
            <a:ext cx="5080468" cy="48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437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2</cp:revision>
  <dcterms:created xsi:type="dcterms:W3CDTF">2023-11-29T13:13:18Z</dcterms:created>
  <dcterms:modified xsi:type="dcterms:W3CDTF">2023-11-29T14:16:30Z</dcterms:modified>
</cp:coreProperties>
</file>