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ae3bfe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ae3bf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9ae3bfe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9ae3bf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9b8660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9b866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Looks beautiful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9b86602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89b86602a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9ae3bfe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9ae3bf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9ae3bfe8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9ae3bf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b8660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b866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8903a4c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8903a4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Dream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Karlovsky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Callie Houlihan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Bryce Benedict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Keeley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b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</p:txBody>
      </p:sp>
      <p:pic>
        <p:nvPicPr>
          <p:cNvPr descr="Image result for thinking math meme" id="124" name="Google Shape;12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1881981"/>
            <a:ext cx="6477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Algorithm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used the left hand algorithm to solve the maze.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used this to navigate the maze and to </a:t>
            </a:r>
            <a:r>
              <a:rPr lang="en-US"/>
              <a:t>autonomously</a:t>
            </a:r>
            <a:r>
              <a:rPr lang="en-US"/>
              <a:t> guide the vehicle to the pickup and drop off locations.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the left hand algorithm made it easy to program the </a:t>
            </a:r>
            <a:r>
              <a:rPr lang="en-US"/>
              <a:t>vehicle</a:t>
            </a:r>
            <a:r>
              <a:rPr lang="en-US"/>
              <a:t> to be autonomous, and saved us time to fix any bugs that we came across.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this algorithm takes a little longer to navigate the maze but our priority was getting the passengers from point A to point B safely.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Obstacles</a:t>
            </a:r>
            <a:endParaRPr/>
          </a:p>
        </p:txBody>
      </p:sp>
      <p:pic>
        <p:nvPicPr>
          <p:cNvPr descr="Image result for challenges" id="136" name="Google Shape;13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50" y="1253325"/>
            <a:ext cx="6928200" cy="3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675" y="1253325"/>
            <a:ext cx="5143499" cy="4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Obstacles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ran into multiple problems throughout the process of designing an </a:t>
            </a:r>
            <a:r>
              <a:rPr lang="en-US"/>
              <a:t>autonomous</a:t>
            </a:r>
            <a:r>
              <a:rPr lang="en-US"/>
              <a:t> vehicle.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Obtaining a perfect 90 degree turn took up a huge portion of our programming and debugging time.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MATLAB was a big challenge since it took us a while to figure out how to program using the MATLAB syntax.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big issue we ran into was when our vehicle would </a:t>
            </a:r>
            <a:r>
              <a:rPr lang="en-US"/>
              <a:t>autonomously</a:t>
            </a:r>
            <a:r>
              <a:rPr lang="en-US"/>
              <a:t> run into walls at the start due to programing errors and </a:t>
            </a:r>
            <a:r>
              <a:rPr lang="en-US"/>
              <a:t>sensors not reading correctly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Implementation and Testing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tested our left hand </a:t>
            </a:r>
            <a:r>
              <a:rPr lang="en-US"/>
              <a:t>navigation</a:t>
            </a:r>
            <a:r>
              <a:rPr lang="en-US"/>
              <a:t> method.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tested both the front and the left </a:t>
            </a:r>
            <a:r>
              <a:rPr lang="en-US"/>
              <a:t>ultrasonic</a:t>
            </a:r>
            <a:r>
              <a:rPr lang="en-US"/>
              <a:t> sensors to calculate a suitable distance to keep the car from the wall for easier </a:t>
            </a:r>
            <a:r>
              <a:rPr lang="en-US"/>
              <a:t>maneuvering and safety</a:t>
            </a:r>
            <a:r>
              <a:rPr lang="en-US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the color sensor to observe the red, blue and green strips in order to safely navigate with the passenger aboard.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Testing the gyro sensor to do 90 degree turn was almost impossible, so we scrapped that from the final model.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touch sensor was useful during testing but we removed it after we found out that the ultrasonic sensor was more effective.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66825" y="315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 Identify and Define the Problem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396650" y="1873150"/>
            <a:ext cx="86265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A new company named Spyn came to us requesting that we construct an autonomous car to transport elderly people to doctor appointments.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Design</a:t>
            </a:r>
            <a:endParaRPr/>
          </a:p>
        </p:txBody>
      </p:sp>
      <p:pic>
        <p:nvPicPr>
          <p:cNvPr descr="https://lh3.googleusercontent.com/pjvuudW93a0IO87PGgiGPQBmJ7PMRG9JJ2868RisYCjGshMuydFrFsRdtCn0A388VOu-R2CQnhLW2r2F_075hdgsCU7_IqxELIg2BEije8tFdH3tWernavFC4U4mCit8doWg4Hoa" id="82" name="Google Shape;8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793" y="1825625"/>
            <a:ext cx="52584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Original Design  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</a:t>
            </a:r>
            <a:r>
              <a:rPr lang="en-US"/>
              <a:t>original</a:t>
            </a:r>
            <a:r>
              <a:rPr lang="en-US"/>
              <a:t> design was a box car with a ram for the lift with no windows.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thought this was the most efficient design since the car was big enough to transport a wheelchair.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did not leave very much room for any errors that could have arised.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decided to use four wheels since most cars on the road have four wheels and it would cover ground faster.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Design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">
            <a:off x="3057612" y="1792558"/>
            <a:ext cx="6076773" cy="463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Design- Selection and Analyzation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transitioned from a ramp lift to a forklift type lift.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group decided this would most </a:t>
            </a:r>
            <a:r>
              <a:rPr lang="en-US"/>
              <a:t>efficient</a:t>
            </a:r>
            <a:r>
              <a:rPr lang="en-US"/>
              <a:t> and would not cause errors.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transitioned the </a:t>
            </a:r>
            <a:r>
              <a:rPr lang="en-US"/>
              <a:t>vehicle</a:t>
            </a:r>
            <a:r>
              <a:rPr lang="en-US"/>
              <a:t> from a four wheel concept to a two wheel concept.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added a marble to the front for better stability and more control over the vehicle.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added two ultrasonic sensors, one facing forward and one facing left.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added a color sensor about an inch from the ground for optimal color reading.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- Details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decided to use a forklift rather than ramp.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forklift allowed us to have better control over the passenger.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forklift method locked in the passenger so he could not move while the vehicle was in motion.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forklift method assisted us in safely picking up and dropping off the passengers at the designated pick up and drop off locations.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a single motor, it was the most compact and simple solution we thought of, with the extra benefit of being easy to program.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Process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majority of our groups time was spent researching Matlab programming functions.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team had members with little to no Matlab programming experience.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teams overall programming experience was </a:t>
            </a:r>
            <a:r>
              <a:rPr lang="en-US"/>
              <a:t>knowledgeable</a:t>
            </a:r>
            <a:r>
              <a:rPr lang="en-US"/>
              <a:t> so it was easy to overcome and adapt to </a:t>
            </a:r>
            <a:r>
              <a:rPr lang="en-US"/>
              <a:t>Matlab's</a:t>
            </a:r>
            <a:r>
              <a:rPr lang="en-US"/>
              <a:t> syntax.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also went into details on the sensors since each one does something different and had to figure out which ones worked well for our design.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What we researched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722075" y="1877250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ultrasonic sensor was something we looked into and it benefited us by helping us with our algorithm.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Gyro sensor was something we looked up to see how accurate the 90 degree turns would become, but in the end we did not keep this sensor.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Research for the motors was essential due to them having such a big contribution to the </a:t>
            </a:r>
            <a:r>
              <a:rPr lang="en-US"/>
              <a:t>vehicle's</a:t>
            </a:r>
            <a:r>
              <a:rPr lang="en-US"/>
              <a:t> </a:t>
            </a:r>
            <a:r>
              <a:rPr lang="en-US"/>
              <a:t>performance</a:t>
            </a:r>
            <a:r>
              <a:rPr lang="en-US"/>
              <a:t>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motors were something that had to be </a:t>
            </a:r>
            <a:r>
              <a:rPr lang="en-US"/>
              <a:t>precise</a:t>
            </a:r>
            <a:r>
              <a:rPr lang="en-US"/>
              <a:t> since we were using two different ones and had to get them in sync with one another.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