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8" r:id="rId5"/>
    <p:sldId id="260" r:id="rId6"/>
    <p:sldId id="261" r:id="rId7"/>
    <p:sldId id="267" r:id="rId8"/>
    <p:sldId id="263" r:id="rId9"/>
    <p:sldId id="265" r:id="rId10"/>
  </p:sldIdLst>
  <p:sldSz cx="12192000"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53670E-40A4-431E-8844-21F6612AC6FB}" v="2" dt="2023-12-16T02:41:24.9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p:scale>
          <a:sx n="70" d="100"/>
          <a:sy n="70" d="100"/>
        </p:scale>
        <p:origin x="46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gs" Target="tags/tag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DriverPass system to properly secure customer and employee data, the system is required to verify users using their personal passwords. Additional requirements are needed for administrative privileges within the system. Administrative privileges will be needed to block, or reactivate, a customers account.  The DriverPass system will also be available as a webpage and a mobile application. This will allow customers to access their accounts from a multitude of different devices and locations. Customers will have a choice between several options of driving packages, which will have different prices based on the customers needs. DriverPass will use an online E-commerce platform to securely and efficiently handle these online transactions.</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the different users of the DriverPass system and the actions that each user will be able to preform. For example, a customer will be able to create a new account, login, pick driving packages, take practice tests , and so on. The lines that connect the objects represent a relationship between them. As shown in the diagram, many users will be able to perform the same actions as each other.</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activity diagram shows the process of a customer making a new account. The interaction starts at the top and works its way down towards the target at the bottom of the diagram. The direction that each arrow points shows the flow of information. The diagram shows a new customer arriving at the DriverPass website and choosing to make a new account. The system asks a series of personal questions to obtain the customer’s information and create the account. At any point where the the user enters the wrong information, they are redirected to the same question and prompted for another answer. When the customer successfully creates an account, they can officially login.</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team and I have implemented several forms of security into the DriverPass system to protect the customers data and their online transactions. All accounts will be password protected and there will be a limited number of login attempts allowed before an account is frozen. Anyone accessing administrative privileges will need an extra employee ID and pin to add an extra layer of security and accountability. A trusted and reliable E-commerce platform will be utilized for efficiency and security. Microsoft Azure will be used for a cloud-solution to secure the company database and allow for system growth and adaptability. Through the cloud, we will also be able to utilize a firewall and end-to-end encryption.</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however a few limitations to our system. For customer interested in on-site driving lessons, there will be a very limited number of drivers and driving locations available. The DriverPass system will also need to be constantly connected to the internet to backup data as it changes or update the system when necessary.  All users of the system will need to have access to the internet also and either a computer, phone, or tablet/notebook.</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12/15/2023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12/15/2023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12/15/2023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12/15/2023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12/15/2023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12/15/2023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12/15/2023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12/15/2023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12/15/2023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12/15/2023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12/15/2023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12/15/2023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Matt Knutson</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lgn="ctr">
              <a:buNone/>
            </a:pPr>
            <a:r>
              <a:rPr lang="en-US" sz="2400" b="1" u="sng" dirty="0">
                <a:solidFill>
                  <a:srgbClr val="000000"/>
                </a:solidFill>
              </a:rPr>
              <a:t>Functional Requirements</a:t>
            </a:r>
          </a:p>
          <a:p>
            <a:pPr algn="ctr"/>
            <a:endParaRPr lang="en-US" sz="2400" b="1" u="sng" dirty="0">
              <a:solidFill>
                <a:srgbClr val="000000"/>
              </a:solidFill>
            </a:endParaRPr>
          </a:p>
          <a:p>
            <a:pPr algn="ctr"/>
            <a:r>
              <a:rPr lang="en-US" sz="2400" dirty="0">
                <a:solidFill>
                  <a:srgbClr val="000000"/>
                </a:solidFill>
              </a:rPr>
              <a:t>The system must verify users when they login.</a:t>
            </a:r>
          </a:p>
          <a:p>
            <a:pPr algn="ctr"/>
            <a:r>
              <a:rPr lang="en-US" sz="2400" dirty="0">
                <a:solidFill>
                  <a:srgbClr val="000000"/>
                </a:solidFill>
              </a:rPr>
              <a:t>The system requires administrative access to block an account.</a:t>
            </a:r>
          </a:p>
          <a:p>
            <a:pPr marL="0" indent="0" algn="ctr">
              <a:buNone/>
            </a:pPr>
            <a:endParaRPr lang="en-US" sz="2400" b="1" u="sng" dirty="0">
              <a:solidFill>
                <a:srgbClr val="000000"/>
              </a:solidFill>
            </a:endParaRPr>
          </a:p>
          <a:p>
            <a:pPr marL="0" indent="0" algn="ctr">
              <a:buNone/>
            </a:pPr>
            <a:r>
              <a:rPr lang="en-US" sz="2400" b="1" u="sng" dirty="0">
                <a:solidFill>
                  <a:srgbClr val="000000"/>
                </a:solidFill>
              </a:rPr>
              <a:t>Non-Functional Requirements</a:t>
            </a:r>
          </a:p>
          <a:p>
            <a:pPr algn="ctr"/>
            <a:r>
              <a:rPr lang="en-US" sz="2400" dirty="0">
                <a:solidFill>
                  <a:srgbClr val="000000"/>
                </a:solidFill>
              </a:rPr>
              <a:t>DriverPass will have a webpage and mobile application.</a:t>
            </a:r>
          </a:p>
          <a:p>
            <a:pPr algn="ctr"/>
            <a:r>
              <a:rPr lang="en-US" sz="2400" dirty="0">
                <a:solidFill>
                  <a:srgbClr val="000000"/>
                </a:solidFill>
              </a:rPr>
              <a:t>DriverPass will use an E-commerce platform.</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descr="A diagram of a driver pass&#10;&#10;Description automatically generated">
            <a:extLst>
              <a:ext uri="{FF2B5EF4-FFF2-40B4-BE49-F238E27FC236}">
                <a16:creationId xmlns:a16="http://schemas.microsoft.com/office/drawing/2014/main" id="{09F6E611-7184-BCD6-80C2-8513E5BE2E9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091238" y="871202"/>
            <a:ext cx="5305425" cy="5091783"/>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descr="A diagram of a flowchart&#10;&#10;Description automatically generated">
            <a:extLst>
              <a:ext uri="{FF2B5EF4-FFF2-40B4-BE49-F238E27FC236}">
                <a16:creationId xmlns:a16="http://schemas.microsoft.com/office/drawing/2014/main" id="{6B26CCBB-FF87-C444-6621-650E49AFB426}"/>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7168897" y="310896"/>
            <a:ext cx="4663440" cy="6281928"/>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Password protected accounts</a:t>
            </a:r>
          </a:p>
          <a:p>
            <a:r>
              <a:rPr lang="en-US" sz="2400" dirty="0">
                <a:solidFill>
                  <a:srgbClr val="000000"/>
                </a:solidFill>
              </a:rPr>
              <a:t>Limited login attempts</a:t>
            </a:r>
          </a:p>
          <a:p>
            <a:r>
              <a:rPr lang="en-US" sz="2400" dirty="0">
                <a:solidFill>
                  <a:srgbClr val="000000"/>
                </a:solidFill>
              </a:rPr>
              <a:t>Additional ID # and pin needed for administrative access</a:t>
            </a:r>
          </a:p>
          <a:p>
            <a:r>
              <a:rPr lang="en-US" sz="2400" dirty="0">
                <a:solidFill>
                  <a:srgbClr val="000000"/>
                </a:solidFill>
              </a:rPr>
              <a:t>SSL/TLS at API level</a:t>
            </a:r>
          </a:p>
          <a:p>
            <a:r>
              <a:rPr lang="en-US" sz="2400" dirty="0">
                <a:solidFill>
                  <a:srgbClr val="000000"/>
                </a:solidFill>
              </a:rPr>
              <a:t>Trusted E-commerce platform</a:t>
            </a:r>
          </a:p>
          <a:p>
            <a:r>
              <a:rPr lang="en-US" sz="2400" dirty="0">
                <a:solidFill>
                  <a:srgbClr val="000000"/>
                </a:solidFill>
              </a:rPr>
              <a:t>Microsoft Azure</a:t>
            </a:r>
          </a:p>
          <a:p>
            <a:r>
              <a:rPr lang="en-US" sz="2400" dirty="0">
                <a:solidFill>
                  <a:srgbClr val="000000"/>
                </a:solidFill>
              </a:rPr>
              <a:t>End-to-End encryption</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Limited drivers, cars, and driving locations</a:t>
            </a:r>
          </a:p>
          <a:p>
            <a:r>
              <a:rPr lang="en-US" sz="2400" dirty="0">
                <a:solidFill>
                  <a:srgbClr val="000000"/>
                </a:solidFill>
              </a:rPr>
              <a:t>DriverPass must be connected to the internet to backup data and update</a:t>
            </a:r>
          </a:p>
          <a:p>
            <a:r>
              <a:rPr lang="en-US" sz="2400" dirty="0">
                <a:solidFill>
                  <a:srgbClr val="000000"/>
                </a:solidFill>
              </a:rPr>
              <a:t>Users must have access to the internet to access their account</a:t>
            </a:r>
          </a:p>
          <a:p>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3BC65F0524D74CBC808436CF42D9F5" ma:contentTypeVersion="5" ma:contentTypeDescription="Create a new document." ma:contentTypeScope="" ma:versionID="1d1edd4f1f150c1890aee123ec942f14">
  <xsd:schema xmlns:xsd="http://www.w3.org/2001/XMLSchema" xmlns:xs="http://www.w3.org/2001/XMLSchema" xmlns:p="http://schemas.microsoft.com/office/2006/metadata/properties" xmlns:ns3="c702ae01-11b6-4c5b-a431-e8b8f8d0456a" targetNamespace="http://schemas.microsoft.com/office/2006/metadata/properties" ma:root="true" ma:fieldsID="1f3f3af3166110a1da2c8c18293d6889" ns3:_="">
    <xsd:import namespace="c702ae01-11b6-4c5b-a431-e8b8f8d0456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02ae01-11b6-4c5b-a431-e8b8f8d045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0C1698-291F-4325-BA7C-AA1FD43A09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02ae01-11b6-4c5b-a431-e8b8f8d045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C6A2F5C-2CC1-434B-8B53-6A009C1A1A71}">
  <ds:schemaRefs>
    <ds:schemaRef ds:uri="http://schemas.microsoft.com/sharepoint/v3/contenttype/forms"/>
  </ds:schemaRefs>
</ds:datastoreItem>
</file>

<file path=customXml/itemProps3.xml><?xml version="1.0" encoding="utf-8"?>
<ds:datastoreItem xmlns:ds="http://schemas.openxmlformats.org/officeDocument/2006/customXml" ds:itemID="{B6EF3262-6B4A-4E21-A8B0-A60FA06339E1}">
  <ds:schemaRefs>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http://www.w3.org/XML/1998/namespace"/>
    <ds:schemaRef ds:uri="http://schemas.microsoft.com/office/2006/metadata/properties"/>
    <ds:schemaRef ds:uri="c702ae01-11b6-4c5b-a431-e8b8f8d0456a"/>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WebD281</Template>
  <TotalTime>1490</TotalTime>
  <Words>651</Words>
  <Application>Microsoft Office PowerPoint</Application>
  <PresentationFormat>Widescreen</PresentationFormat>
  <Paragraphs>36</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Matt Knutson</cp:lastModifiedBy>
  <cp:revision>22</cp:revision>
  <dcterms:created xsi:type="dcterms:W3CDTF">2019-10-14T02:36:52Z</dcterms:created>
  <dcterms:modified xsi:type="dcterms:W3CDTF">2023-12-16T04:11:29Z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y fmtid="{D5CDD505-2E9C-101B-9397-08002B2CF9AE}" pid="4" name="ContentTypeId">
    <vt:lpwstr>0x010100833BC65F0524D74CBC808436CF42D9F5</vt:lpwstr>
  </property>
</Properties>
</file>