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BFEC-522E-4C35-8122-69ADF86C9526}" type="datetimeFigureOut">
              <a:rPr lang="uk-UA" smtClean="0"/>
              <a:t>12.12.2016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07C2-4C62-4402-85DC-55DFAF50350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900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BFEC-522E-4C35-8122-69ADF86C9526}" type="datetimeFigureOut">
              <a:rPr lang="uk-UA" smtClean="0"/>
              <a:t>12.12.2016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07C2-4C62-4402-85DC-55DFAF50350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315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BFEC-522E-4C35-8122-69ADF86C9526}" type="datetimeFigureOut">
              <a:rPr lang="uk-UA" smtClean="0"/>
              <a:t>12.12.2016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07C2-4C62-4402-85DC-55DFAF50350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056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BFEC-522E-4C35-8122-69ADF86C9526}" type="datetimeFigureOut">
              <a:rPr lang="uk-UA" smtClean="0"/>
              <a:t>12.12.2016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07C2-4C62-4402-85DC-55DFAF50350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51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BFEC-522E-4C35-8122-69ADF86C9526}" type="datetimeFigureOut">
              <a:rPr lang="uk-UA" smtClean="0"/>
              <a:t>12.12.2016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07C2-4C62-4402-85DC-55DFAF50350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269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BFEC-522E-4C35-8122-69ADF86C9526}" type="datetimeFigureOut">
              <a:rPr lang="uk-UA" smtClean="0"/>
              <a:t>12.12.2016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07C2-4C62-4402-85DC-55DFAF50350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075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BFEC-522E-4C35-8122-69ADF86C9526}" type="datetimeFigureOut">
              <a:rPr lang="uk-UA" smtClean="0"/>
              <a:t>12.12.2016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07C2-4C62-4402-85DC-55DFAF50350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628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BFEC-522E-4C35-8122-69ADF86C9526}" type="datetimeFigureOut">
              <a:rPr lang="uk-UA" smtClean="0"/>
              <a:t>12.12.2016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07C2-4C62-4402-85DC-55DFAF50350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646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BFEC-522E-4C35-8122-69ADF86C9526}" type="datetimeFigureOut">
              <a:rPr lang="uk-UA" smtClean="0"/>
              <a:t>12.12.2016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07C2-4C62-4402-85DC-55DFAF50350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673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BFEC-522E-4C35-8122-69ADF86C9526}" type="datetimeFigureOut">
              <a:rPr lang="uk-UA" smtClean="0"/>
              <a:t>12.12.2016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07C2-4C62-4402-85DC-55DFAF50350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939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BFEC-522E-4C35-8122-69ADF86C9526}" type="datetimeFigureOut">
              <a:rPr lang="uk-UA" smtClean="0"/>
              <a:t>12.12.2016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07C2-4C62-4402-85DC-55DFAF50350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574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BFEC-522E-4C35-8122-69ADF86C9526}" type="datetimeFigureOut">
              <a:rPr lang="uk-UA" smtClean="0"/>
              <a:t>12.12.2016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107C2-4C62-4402-85DC-55DFAF50350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7298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83308" y="1422613"/>
            <a:ext cx="9144000" cy="2387600"/>
          </a:xfrm>
        </p:spPr>
        <p:txBody>
          <a:bodyPr/>
          <a:lstStyle/>
          <a:p>
            <a:r>
              <a:rPr lang="en-US" dirty="0" smtClean="0"/>
              <a:t>2D Transformations </a:t>
            </a:r>
            <a:endParaRPr lang="uk-UA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00030" y="5882185"/>
            <a:ext cx="4533331" cy="805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Created by MYVYNA team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2931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996286" y="2210938"/>
            <a:ext cx="1363411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 smtClean="0"/>
              <a:t>Thank you for your attention!</a:t>
            </a:r>
            <a:endParaRPr lang="uk-UA" sz="66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159087" y="5890494"/>
            <a:ext cx="4533331" cy="805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Created by MYVYNA team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6841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do we need it?</a:t>
            </a:r>
            <a:endParaRPr lang="uk-UA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159087" y="5890494"/>
            <a:ext cx="4533331" cy="805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Created by MYVYNA team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7525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fore Sca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32" y="3441596"/>
            <a:ext cx="2990248" cy="24310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After Sca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45" y="604451"/>
            <a:ext cx="2601273" cy="2406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159087" y="5890494"/>
            <a:ext cx="4533331" cy="805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Created by MYVYNA team</a:t>
            </a:r>
            <a:endParaRPr lang="uk-UA" sz="2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991367" y="2608627"/>
            <a:ext cx="4533331" cy="8052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Scaling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170351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74" y="1126485"/>
            <a:ext cx="5057775" cy="3400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8159087" y="5890494"/>
            <a:ext cx="4533331" cy="805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Created by MYVYNA team</a:t>
            </a:r>
            <a:endParaRPr lang="uk-UA" sz="24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660108" y="2289760"/>
            <a:ext cx="4533331" cy="8052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Rotation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25542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fl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43" y="1538217"/>
            <a:ext cx="5391150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8159087" y="5890494"/>
            <a:ext cx="4533331" cy="805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Created by MYVYNA team</a:t>
            </a:r>
            <a:endParaRPr lang="uk-UA" sz="24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096837" y="2607220"/>
            <a:ext cx="4533331" cy="8052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Reflection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10328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09" y="864925"/>
            <a:ext cx="8639174" cy="52799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8159087" y="5890494"/>
            <a:ext cx="4533331" cy="805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Created by MYVYNA team</a:t>
            </a:r>
            <a:endParaRPr lang="uk-UA" sz="24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81330" y="-88491"/>
            <a:ext cx="4533331" cy="8052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4400" dirty="0" smtClean="0"/>
              <a:t>«</a:t>
            </a:r>
            <a:r>
              <a:rPr lang="en-US" sz="4400" dirty="0" smtClean="0"/>
              <a:t>Black Sad Raccoon</a:t>
            </a:r>
            <a:r>
              <a:rPr lang="uk-UA" sz="4400" dirty="0" smtClean="0"/>
              <a:t>»</a:t>
            </a:r>
            <a:endParaRPr lang="uk-UA" sz="4400" dirty="0"/>
          </a:p>
        </p:txBody>
      </p:sp>
    </p:spTree>
    <p:extLst>
      <p:ext uri="{BB962C8B-B14F-4D97-AF65-F5344CB8AC3E}">
        <p14:creationId xmlns:p14="http://schemas.microsoft.com/office/powerpoint/2010/main" val="22443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159087" y="5890494"/>
            <a:ext cx="4533331" cy="805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Created by MYVYNA team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24" y="662721"/>
            <a:ext cx="7373751" cy="52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2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comicsonline.com/wp-content/uploads/finnandjake_loyaltytotheking_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59" y="1056043"/>
            <a:ext cx="8770060" cy="494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кутник 4"/>
          <p:cNvSpPr/>
          <p:nvPr/>
        </p:nvSpPr>
        <p:spPr>
          <a:xfrm>
            <a:off x="2997079" y="286602"/>
            <a:ext cx="68975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Now it’s…Adventure Time! </a:t>
            </a:r>
            <a:endParaRPr lang="uk-UA" sz="4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159087" y="5890494"/>
            <a:ext cx="4533331" cy="805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Created by MYVYNA team</a:t>
            </a:r>
            <a:endParaRPr lang="uk-UA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055892" y="2606722"/>
            <a:ext cx="94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MYVYNA</a:t>
            </a:r>
            <a:endParaRPr lang="uk-U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026894" y="1965278"/>
            <a:ext cx="742387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/>
              <a:t>Conclusions</a:t>
            </a:r>
            <a:r>
              <a:rPr lang="uk-UA" sz="8800" dirty="0" smtClean="0"/>
              <a:t>…</a:t>
            </a:r>
            <a:endParaRPr lang="uk-UA" sz="88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159087" y="5890494"/>
            <a:ext cx="4533331" cy="805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Created by MYVYNA team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2446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69</Words>
  <Application>Microsoft Office PowerPoint</Application>
  <PresentationFormat>Широкий екран</PresentationFormat>
  <Paragraphs>20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Office Theme</vt:lpstr>
      <vt:lpstr>2D Transformations </vt:lpstr>
      <vt:lpstr>Why do we need it?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Transformations</dc:title>
  <dc:creator>Yuriy Laba</dc:creator>
  <cp:lastModifiedBy>Yuriy Laba</cp:lastModifiedBy>
  <cp:revision>7</cp:revision>
  <dcterms:created xsi:type="dcterms:W3CDTF">2016-12-08T19:46:22Z</dcterms:created>
  <dcterms:modified xsi:type="dcterms:W3CDTF">2016-12-12T15:12:58Z</dcterms:modified>
</cp:coreProperties>
</file>