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771F02-4CB7-40F5-9E8B-082378B12AAF}" v="21" dt="2022-06-06T19:18:48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Lane" userId="b539b9fa4992be53" providerId="LiveId" clId="{04771F02-4CB7-40F5-9E8B-082378B12AAF}"/>
    <pc:docChg chg="undo redo custSel addSld modSld addMainMaster delMainMaster">
      <pc:chgData name="Matthew Lane" userId="b539b9fa4992be53" providerId="LiveId" clId="{04771F02-4CB7-40F5-9E8B-082378B12AAF}" dt="2022-06-06T19:18:48.409" v="2278"/>
      <pc:docMkLst>
        <pc:docMk/>
      </pc:docMkLst>
      <pc:sldChg chg="addSp modSp mod setBg modClrScheme addAnim modAnim chgLayout">
        <pc:chgData name="Matthew Lane" userId="b539b9fa4992be53" providerId="LiveId" clId="{04771F02-4CB7-40F5-9E8B-082378B12AAF}" dt="2022-06-06T18:32:07.637" v="40"/>
        <pc:sldMkLst>
          <pc:docMk/>
          <pc:sldMk cId="2140319419" sldId="256"/>
        </pc:sldMkLst>
        <pc:spChg chg="mod">
          <ac:chgData name="Matthew Lane" userId="b539b9fa4992be53" providerId="LiveId" clId="{04771F02-4CB7-40F5-9E8B-082378B12AAF}" dt="2022-06-06T18:31:54.247" v="36" actId="26606"/>
          <ac:spMkLst>
            <pc:docMk/>
            <pc:sldMk cId="2140319419" sldId="256"/>
            <ac:spMk id="2" creationId="{DB964EDB-4D15-A210-5B7B-D860637C32FD}"/>
          </ac:spMkLst>
        </pc:spChg>
        <pc:spChg chg="mod">
          <ac:chgData name="Matthew Lane" userId="b539b9fa4992be53" providerId="LiveId" clId="{04771F02-4CB7-40F5-9E8B-082378B12AAF}" dt="2022-06-06T18:31:54.247" v="36" actId="26606"/>
          <ac:spMkLst>
            <pc:docMk/>
            <pc:sldMk cId="2140319419" sldId="256"/>
            <ac:spMk id="3" creationId="{25B8C5C7-F864-F88C-4DED-842918CBFE79}"/>
          </ac:spMkLst>
        </pc:spChg>
        <pc:picChg chg="add">
          <ac:chgData name="Matthew Lane" userId="b539b9fa4992be53" providerId="LiveId" clId="{04771F02-4CB7-40F5-9E8B-082378B12AAF}" dt="2022-06-06T18:31:54.247" v="36" actId="26606"/>
          <ac:picMkLst>
            <pc:docMk/>
            <pc:sldMk cId="2140319419" sldId="256"/>
            <ac:picMk id="4" creationId="{12748933-2524-6B53-CF32-B615EA2C7CB4}"/>
          </ac:picMkLst>
        </pc:picChg>
        <pc:picChg chg="add">
          <ac:chgData name="Matthew Lane" userId="b539b9fa4992be53" providerId="LiveId" clId="{04771F02-4CB7-40F5-9E8B-082378B12AAF}" dt="2022-06-06T18:31:54.247" v="36" actId="26606"/>
          <ac:picMkLst>
            <pc:docMk/>
            <pc:sldMk cId="2140319419" sldId="256"/>
            <ac:picMk id="9" creationId="{7D934112-154B-4CC7-A804-F3DCB2052E55}"/>
          </ac:picMkLst>
        </pc:picChg>
      </pc:sldChg>
      <pc:sldChg chg="addSp delSp modSp new mod setBg">
        <pc:chgData name="Matthew Lane" userId="b539b9fa4992be53" providerId="LiveId" clId="{04771F02-4CB7-40F5-9E8B-082378B12AAF}" dt="2022-06-06T19:18:18.784" v="2274"/>
        <pc:sldMkLst>
          <pc:docMk/>
          <pc:sldMk cId="1253499261" sldId="257"/>
        </pc:sldMkLst>
        <pc:spChg chg="mod">
          <ac:chgData name="Matthew Lane" userId="b539b9fa4992be53" providerId="LiveId" clId="{04771F02-4CB7-40F5-9E8B-082378B12AAF}" dt="2022-06-06T19:12:53.272" v="2237" actId="26606"/>
          <ac:spMkLst>
            <pc:docMk/>
            <pc:sldMk cId="1253499261" sldId="257"/>
            <ac:spMk id="2" creationId="{8A5DA033-485A-E3EB-01D2-B8E2DD962196}"/>
          </ac:spMkLst>
        </pc:spChg>
        <pc:spChg chg="add del mod ord">
          <ac:chgData name="Matthew Lane" userId="b539b9fa4992be53" providerId="LiveId" clId="{04771F02-4CB7-40F5-9E8B-082378B12AAF}" dt="2022-06-06T18:38:17.017" v="385" actId="26606"/>
          <ac:spMkLst>
            <pc:docMk/>
            <pc:sldMk cId="1253499261" sldId="257"/>
            <ac:spMk id="3" creationId="{10E707D0-D4DE-024A-BBB0-D9D4F80E0DC6}"/>
          </ac:spMkLst>
        </pc:spChg>
        <pc:spChg chg="add del">
          <ac:chgData name="Matthew Lane" userId="b539b9fa4992be53" providerId="LiveId" clId="{04771F02-4CB7-40F5-9E8B-082378B12AAF}" dt="2022-06-06T18:38:17.017" v="385" actId="26606"/>
          <ac:spMkLst>
            <pc:docMk/>
            <pc:sldMk cId="1253499261" sldId="257"/>
            <ac:spMk id="10" creationId="{2A2456A0-13DF-4BA8-9BDD-168E874C4211}"/>
          </ac:spMkLst>
        </pc:spChg>
        <pc:spChg chg="add del">
          <ac:chgData name="Matthew Lane" userId="b539b9fa4992be53" providerId="LiveId" clId="{04771F02-4CB7-40F5-9E8B-082378B12AAF}" dt="2022-06-06T18:38:03.324" v="378" actId="26606"/>
          <ac:spMkLst>
            <pc:docMk/>
            <pc:sldMk cId="1253499261" sldId="257"/>
            <ac:spMk id="17" creationId="{98761467-7640-47B1-90D4-04ADAD632C96}"/>
          </ac:spMkLst>
        </pc:spChg>
        <pc:spChg chg="add del">
          <ac:chgData name="Matthew Lane" userId="b539b9fa4992be53" providerId="LiveId" clId="{04771F02-4CB7-40F5-9E8B-082378B12AAF}" dt="2022-06-06T18:38:03.324" v="378" actId="26606"/>
          <ac:spMkLst>
            <pc:docMk/>
            <pc:sldMk cId="1253499261" sldId="257"/>
            <ac:spMk id="19" creationId="{738B1503-6FE9-46B4-9354-E943D91B11A3}"/>
          </ac:spMkLst>
        </pc:spChg>
        <pc:spChg chg="add del">
          <ac:chgData name="Matthew Lane" userId="b539b9fa4992be53" providerId="LiveId" clId="{04771F02-4CB7-40F5-9E8B-082378B12AAF}" dt="2022-06-06T18:38:12.269" v="380" actId="26606"/>
          <ac:spMkLst>
            <pc:docMk/>
            <pc:sldMk cId="1253499261" sldId="257"/>
            <ac:spMk id="21" creationId="{2A2456A0-13DF-4BA8-9BDD-168E874C4211}"/>
          </ac:spMkLst>
        </pc:spChg>
        <pc:spChg chg="add del">
          <ac:chgData name="Matthew Lane" userId="b539b9fa4992be53" providerId="LiveId" clId="{04771F02-4CB7-40F5-9E8B-082378B12AAF}" dt="2022-06-06T18:38:13.680" v="382" actId="26606"/>
          <ac:spMkLst>
            <pc:docMk/>
            <pc:sldMk cId="1253499261" sldId="257"/>
            <ac:spMk id="24" creationId="{2A2456A0-13DF-4BA8-9BDD-168E874C4211}"/>
          </ac:spMkLst>
        </pc:spChg>
        <pc:spChg chg="add mod">
          <ac:chgData name="Matthew Lane" userId="b539b9fa4992be53" providerId="LiveId" clId="{04771F02-4CB7-40F5-9E8B-082378B12AAF}" dt="2022-06-06T19:18:18.784" v="2274"/>
          <ac:spMkLst>
            <pc:docMk/>
            <pc:sldMk cId="1253499261" sldId="257"/>
            <ac:spMk id="27" creationId="{9409225D-CED5-EAD9-604D-398EED0FBBD9}"/>
          </ac:spMkLst>
        </pc:spChg>
        <pc:spChg chg="add del">
          <ac:chgData name="Matthew Lane" userId="b539b9fa4992be53" providerId="LiveId" clId="{04771F02-4CB7-40F5-9E8B-082378B12AAF}" dt="2022-06-06T18:38:16.985" v="384" actId="26606"/>
          <ac:spMkLst>
            <pc:docMk/>
            <pc:sldMk cId="1253499261" sldId="257"/>
            <ac:spMk id="28" creationId="{2A2456A0-13DF-4BA8-9BDD-168E874C4211}"/>
          </ac:spMkLst>
        </pc:spChg>
        <pc:spChg chg="add del">
          <ac:chgData name="Matthew Lane" userId="b539b9fa4992be53" providerId="LiveId" clId="{04771F02-4CB7-40F5-9E8B-082378B12AAF}" dt="2022-06-06T19:12:53.272" v="2237" actId="26606"/>
          <ac:spMkLst>
            <pc:docMk/>
            <pc:sldMk cId="1253499261" sldId="257"/>
            <ac:spMk id="32" creationId="{2A2456A0-13DF-4BA8-9BDD-168E874C4211}"/>
          </ac:spMkLst>
        </pc:spChg>
        <pc:spChg chg="add">
          <ac:chgData name="Matthew Lane" userId="b539b9fa4992be53" providerId="LiveId" clId="{04771F02-4CB7-40F5-9E8B-082378B12AAF}" dt="2022-06-06T19:12:53.272" v="2237" actId="26606"/>
          <ac:spMkLst>
            <pc:docMk/>
            <pc:sldMk cId="1253499261" sldId="257"/>
            <ac:spMk id="39" creationId="{94AB646F-3BE3-47A3-B14F-9CB84F6BF5BD}"/>
          </ac:spMkLst>
        </pc:spChg>
        <pc:graphicFrameChg chg="add del">
          <ac:chgData name="Matthew Lane" userId="b539b9fa4992be53" providerId="LiveId" clId="{04771F02-4CB7-40F5-9E8B-082378B12AAF}" dt="2022-06-06T18:38:12.269" v="380" actId="26606"/>
          <ac:graphicFrameMkLst>
            <pc:docMk/>
            <pc:sldMk cId="1253499261" sldId="257"/>
            <ac:graphicFrameMk id="14" creationId="{B7EA0E14-7EC5-3118-514F-6BAC5D04CC4F}"/>
          </ac:graphicFrameMkLst>
        </pc:graphicFrameChg>
        <pc:graphicFrameChg chg="add del">
          <ac:chgData name="Matthew Lane" userId="b539b9fa4992be53" providerId="LiveId" clId="{04771F02-4CB7-40F5-9E8B-082378B12AAF}" dt="2022-06-06T18:38:13.680" v="382" actId="26606"/>
          <ac:graphicFrameMkLst>
            <pc:docMk/>
            <pc:sldMk cId="1253499261" sldId="257"/>
            <ac:graphicFrameMk id="25" creationId="{018D6FCE-2C31-D476-DD73-E72A48359FF9}"/>
          </ac:graphicFrameMkLst>
        </pc:graphicFrameChg>
        <pc:graphicFrameChg chg="add del">
          <ac:chgData name="Matthew Lane" userId="b539b9fa4992be53" providerId="LiveId" clId="{04771F02-4CB7-40F5-9E8B-082378B12AAF}" dt="2022-06-06T18:38:16.985" v="384" actId="26606"/>
          <ac:graphicFrameMkLst>
            <pc:docMk/>
            <pc:sldMk cId="1253499261" sldId="257"/>
            <ac:graphicFrameMk id="29" creationId="{B7EA0E14-7EC5-3118-514F-6BAC5D04CC4F}"/>
          </ac:graphicFrameMkLst>
        </pc:graphicFrameChg>
        <pc:graphicFrameChg chg="add mod ord modGraphic">
          <ac:chgData name="Matthew Lane" userId="b539b9fa4992be53" providerId="LiveId" clId="{04771F02-4CB7-40F5-9E8B-082378B12AAF}" dt="2022-06-06T19:13:07.195" v="2239" actId="27957"/>
          <ac:graphicFrameMkLst>
            <pc:docMk/>
            <pc:sldMk cId="1253499261" sldId="257"/>
            <ac:graphicFrameMk id="33" creationId="{DAE193BC-31FE-4F2D-90CB-A3A38C24F176}"/>
          </ac:graphicFrameMkLst>
        </pc:graphicFrameChg>
        <pc:picChg chg="add mod">
          <ac:chgData name="Matthew Lane" userId="b539b9fa4992be53" providerId="LiveId" clId="{04771F02-4CB7-40F5-9E8B-082378B12AAF}" dt="2022-06-06T19:13:30.805" v="2241" actId="14100"/>
          <ac:picMkLst>
            <pc:docMk/>
            <pc:sldMk cId="1253499261" sldId="257"/>
            <ac:picMk id="5" creationId="{16D6D647-2827-C015-2D25-B1D008EFD139}"/>
          </ac:picMkLst>
        </pc:picChg>
        <pc:picChg chg="add del mod">
          <ac:chgData name="Matthew Lane" userId="b539b9fa4992be53" providerId="LiveId" clId="{04771F02-4CB7-40F5-9E8B-082378B12AAF}" dt="2022-06-06T19:12:36.056" v="2233" actId="478"/>
          <ac:picMkLst>
            <pc:docMk/>
            <pc:sldMk cId="1253499261" sldId="257"/>
            <ac:picMk id="7" creationId="{DC8A0717-0B80-9BA9-8FEE-AAA8C4330801}"/>
          </ac:picMkLst>
        </pc:picChg>
        <pc:picChg chg="add del">
          <ac:chgData name="Matthew Lane" userId="b539b9fa4992be53" providerId="LiveId" clId="{04771F02-4CB7-40F5-9E8B-082378B12AAF}" dt="2022-06-06T18:38:17.017" v="385" actId="26606"/>
          <ac:picMkLst>
            <pc:docMk/>
            <pc:sldMk cId="1253499261" sldId="257"/>
            <ac:picMk id="12" creationId="{7AEE9CAC-347C-43C2-AE87-6BC5566E6068}"/>
          </ac:picMkLst>
        </pc:picChg>
        <pc:picChg chg="add del">
          <ac:chgData name="Matthew Lane" userId="b539b9fa4992be53" providerId="LiveId" clId="{04771F02-4CB7-40F5-9E8B-082378B12AAF}" dt="2022-06-06T18:38:12.269" v="380" actId="26606"/>
          <ac:picMkLst>
            <pc:docMk/>
            <pc:sldMk cId="1253499261" sldId="257"/>
            <ac:picMk id="22" creationId="{7AEE9CAC-347C-43C2-AE87-6BC5566E6068}"/>
          </ac:picMkLst>
        </pc:picChg>
        <pc:picChg chg="add del">
          <ac:chgData name="Matthew Lane" userId="b539b9fa4992be53" providerId="LiveId" clId="{04771F02-4CB7-40F5-9E8B-082378B12AAF}" dt="2022-06-06T18:38:13.680" v="382" actId="26606"/>
          <ac:picMkLst>
            <pc:docMk/>
            <pc:sldMk cId="1253499261" sldId="257"/>
            <ac:picMk id="26" creationId="{7AEE9CAC-347C-43C2-AE87-6BC5566E6068}"/>
          </ac:picMkLst>
        </pc:picChg>
        <pc:picChg chg="add del">
          <ac:chgData name="Matthew Lane" userId="b539b9fa4992be53" providerId="LiveId" clId="{04771F02-4CB7-40F5-9E8B-082378B12AAF}" dt="2022-06-06T18:38:16.985" v="384" actId="26606"/>
          <ac:picMkLst>
            <pc:docMk/>
            <pc:sldMk cId="1253499261" sldId="257"/>
            <ac:picMk id="30" creationId="{7AEE9CAC-347C-43C2-AE87-6BC5566E6068}"/>
          </ac:picMkLst>
        </pc:picChg>
        <pc:picChg chg="add del">
          <ac:chgData name="Matthew Lane" userId="b539b9fa4992be53" providerId="LiveId" clId="{04771F02-4CB7-40F5-9E8B-082378B12AAF}" dt="2022-06-06T19:12:53.272" v="2237" actId="26606"/>
          <ac:picMkLst>
            <pc:docMk/>
            <pc:sldMk cId="1253499261" sldId="257"/>
            <ac:picMk id="34" creationId="{7AEE9CAC-347C-43C2-AE87-6BC5566E6068}"/>
          </ac:picMkLst>
        </pc:picChg>
        <pc:picChg chg="add">
          <ac:chgData name="Matthew Lane" userId="b539b9fa4992be53" providerId="LiveId" clId="{04771F02-4CB7-40F5-9E8B-082378B12AAF}" dt="2022-06-06T19:12:53.272" v="2237" actId="26606"/>
          <ac:picMkLst>
            <pc:docMk/>
            <pc:sldMk cId="1253499261" sldId="257"/>
            <ac:picMk id="41" creationId="{E0BE7827-5B1A-4F37-BF70-19F7C5C6BDEB}"/>
          </ac:picMkLst>
        </pc:picChg>
      </pc:sldChg>
      <pc:sldChg chg="addSp modSp new mod setBg">
        <pc:chgData name="Matthew Lane" userId="b539b9fa4992be53" providerId="LiveId" clId="{04771F02-4CB7-40F5-9E8B-082378B12AAF}" dt="2022-06-06T19:18:30.467" v="2275"/>
        <pc:sldMkLst>
          <pc:docMk/>
          <pc:sldMk cId="1236521599" sldId="258"/>
        </pc:sldMkLst>
        <pc:spChg chg="mod">
          <ac:chgData name="Matthew Lane" userId="b539b9fa4992be53" providerId="LiveId" clId="{04771F02-4CB7-40F5-9E8B-082378B12AAF}" dt="2022-06-06T18:43:35.616" v="805" actId="26606"/>
          <ac:spMkLst>
            <pc:docMk/>
            <pc:sldMk cId="1236521599" sldId="258"/>
            <ac:spMk id="2" creationId="{5880977D-AC8B-A117-AB2C-F4BA33C9DA10}"/>
          </ac:spMkLst>
        </pc:spChg>
        <pc:spChg chg="mod">
          <ac:chgData name="Matthew Lane" userId="b539b9fa4992be53" providerId="LiveId" clId="{04771F02-4CB7-40F5-9E8B-082378B12AAF}" dt="2022-06-06T18:44:46.337" v="809" actId="20577"/>
          <ac:spMkLst>
            <pc:docMk/>
            <pc:sldMk cId="1236521599" sldId="258"/>
            <ac:spMk id="3" creationId="{0CE0572E-71A5-A7B9-E56B-23515F9045D0}"/>
          </ac:spMkLst>
        </pc:spChg>
        <pc:spChg chg="add mod">
          <ac:chgData name="Matthew Lane" userId="b539b9fa4992be53" providerId="LiveId" clId="{04771F02-4CB7-40F5-9E8B-082378B12AAF}" dt="2022-06-06T19:18:30.467" v="2275"/>
          <ac:spMkLst>
            <pc:docMk/>
            <pc:sldMk cId="1236521599" sldId="258"/>
            <ac:spMk id="7" creationId="{C4159D55-3B61-8529-20EA-A59484A4B8B6}"/>
          </ac:spMkLst>
        </pc:spChg>
        <pc:spChg chg="add">
          <ac:chgData name="Matthew Lane" userId="b539b9fa4992be53" providerId="LiveId" clId="{04771F02-4CB7-40F5-9E8B-082378B12AAF}" dt="2022-06-06T18:43:35.616" v="805" actId="26606"/>
          <ac:spMkLst>
            <pc:docMk/>
            <pc:sldMk cId="1236521599" sldId="258"/>
            <ac:spMk id="9" creationId="{94AB646F-3BE3-47A3-B14F-9CB84F6BF5BD}"/>
          </ac:spMkLst>
        </pc:spChg>
        <pc:picChg chg="add">
          <ac:chgData name="Matthew Lane" userId="b539b9fa4992be53" providerId="LiveId" clId="{04771F02-4CB7-40F5-9E8B-082378B12AAF}" dt="2022-06-06T18:43:35.616" v="805" actId="26606"/>
          <ac:picMkLst>
            <pc:docMk/>
            <pc:sldMk cId="1236521599" sldId="258"/>
            <ac:picMk id="5" creationId="{96A8DF85-35C4-9649-451A-64EDD40E13F7}"/>
          </ac:picMkLst>
        </pc:picChg>
        <pc:picChg chg="add">
          <ac:chgData name="Matthew Lane" userId="b539b9fa4992be53" providerId="LiveId" clId="{04771F02-4CB7-40F5-9E8B-082378B12AAF}" dt="2022-06-06T18:43:35.616" v="805" actId="26606"/>
          <ac:picMkLst>
            <pc:docMk/>
            <pc:sldMk cId="1236521599" sldId="258"/>
            <ac:picMk id="11" creationId="{E0BE7827-5B1A-4F37-BF70-19F7C5C6BDEB}"/>
          </ac:picMkLst>
        </pc:picChg>
      </pc:sldChg>
      <pc:sldChg chg="addSp delSp modSp new mod setBg">
        <pc:chgData name="Matthew Lane" userId="b539b9fa4992be53" providerId="LiveId" clId="{04771F02-4CB7-40F5-9E8B-082378B12AAF}" dt="2022-06-06T19:18:35.815" v="2276"/>
        <pc:sldMkLst>
          <pc:docMk/>
          <pc:sldMk cId="2227908972" sldId="259"/>
        </pc:sldMkLst>
        <pc:spChg chg="mod">
          <ac:chgData name="Matthew Lane" userId="b539b9fa4992be53" providerId="LiveId" clId="{04771F02-4CB7-40F5-9E8B-082378B12AAF}" dt="2022-06-06T18:53:07.246" v="1246" actId="20577"/>
          <ac:spMkLst>
            <pc:docMk/>
            <pc:sldMk cId="2227908972" sldId="259"/>
            <ac:spMk id="2" creationId="{4202911F-64F4-3538-B312-05F5941BBC11}"/>
          </ac:spMkLst>
        </pc:spChg>
        <pc:spChg chg="del">
          <ac:chgData name="Matthew Lane" userId="b539b9fa4992be53" providerId="LiveId" clId="{04771F02-4CB7-40F5-9E8B-082378B12AAF}" dt="2022-06-06T18:46:02.065" v="813" actId="26606"/>
          <ac:spMkLst>
            <pc:docMk/>
            <pc:sldMk cId="2227908972" sldId="259"/>
            <ac:spMk id="3" creationId="{D8FCAFE7-C671-2937-F44E-B076B21CB18D}"/>
          </ac:spMkLst>
        </pc:spChg>
        <pc:spChg chg="add mod">
          <ac:chgData name="Matthew Lane" userId="b539b9fa4992be53" providerId="LiveId" clId="{04771F02-4CB7-40F5-9E8B-082378B12AAF}" dt="2022-06-06T19:18:35.815" v="2276"/>
          <ac:spMkLst>
            <pc:docMk/>
            <pc:sldMk cId="2227908972" sldId="259"/>
            <ac:spMk id="8" creationId="{8DD7EA1C-AFCD-748D-10D4-C4A551908829}"/>
          </ac:spMkLst>
        </pc:spChg>
        <pc:graphicFrameChg chg="add del mod">
          <ac:chgData name="Matthew Lane" userId="b539b9fa4992be53" providerId="LiveId" clId="{04771F02-4CB7-40F5-9E8B-082378B12AAF}" dt="2022-06-06T18:46:02.065" v="813" actId="26606"/>
          <ac:graphicFrameMkLst>
            <pc:docMk/>
            <pc:sldMk cId="2227908972" sldId="259"/>
            <ac:graphicFrameMk id="4" creationId="{A6165DDF-C7C6-09A1-8BC1-D75BE8AE7616}"/>
          </ac:graphicFrameMkLst>
        </pc:graphicFrameChg>
        <pc:graphicFrameChg chg="add mod">
          <ac:chgData name="Matthew Lane" userId="b539b9fa4992be53" providerId="LiveId" clId="{04771F02-4CB7-40F5-9E8B-082378B12AAF}" dt="2022-06-06T19:02:06.348" v="1525" actId="14100"/>
          <ac:graphicFrameMkLst>
            <pc:docMk/>
            <pc:sldMk cId="2227908972" sldId="259"/>
            <ac:graphicFrameMk id="7" creationId="{A6165DDF-C7C6-09A1-8BC1-D75BE8AE7616}"/>
          </ac:graphicFrameMkLst>
        </pc:graphicFrameChg>
        <pc:picChg chg="add">
          <ac:chgData name="Matthew Lane" userId="b539b9fa4992be53" providerId="LiveId" clId="{04771F02-4CB7-40F5-9E8B-082378B12AAF}" dt="2022-06-06T18:46:02.065" v="813" actId="26606"/>
          <ac:picMkLst>
            <pc:docMk/>
            <pc:sldMk cId="2227908972" sldId="259"/>
            <ac:picMk id="10" creationId="{82AABC82-C2D1-4340-A6DF-6E73DF06FCAC}"/>
          </ac:picMkLst>
        </pc:picChg>
      </pc:sldChg>
      <pc:sldChg chg="addSp delSp modSp add mod">
        <pc:chgData name="Matthew Lane" userId="b539b9fa4992be53" providerId="LiveId" clId="{04771F02-4CB7-40F5-9E8B-082378B12AAF}" dt="2022-06-06T19:18:48.409" v="2278"/>
        <pc:sldMkLst>
          <pc:docMk/>
          <pc:sldMk cId="1844434871" sldId="260"/>
        </pc:sldMkLst>
        <pc:spChg chg="mod">
          <ac:chgData name="Matthew Lane" userId="b539b9fa4992be53" providerId="LiveId" clId="{04771F02-4CB7-40F5-9E8B-082378B12AAF}" dt="2022-06-06T19:00:16.772" v="1495" actId="20577"/>
          <ac:spMkLst>
            <pc:docMk/>
            <pc:sldMk cId="1844434871" sldId="260"/>
            <ac:spMk id="2" creationId="{4202911F-64F4-3538-B312-05F5941BBC11}"/>
          </ac:spMkLst>
        </pc:spChg>
        <pc:spChg chg="add del mod">
          <ac:chgData name="Matthew Lane" userId="b539b9fa4992be53" providerId="LiveId" clId="{04771F02-4CB7-40F5-9E8B-082378B12AAF}" dt="2022-06-06T18:56:49.782" v="1251" actId="478"/>
          <ac:spMkLst>
            <pc:docMk/>
            <pc:sldMk cId="1844434871" sldId="260"/>
            <ac:spMk id="4" creationId="{126E20A2-C1DB-B67B-9221-4DCE4295CE20}"/>
          </ac:spMkLst>
        </pc:spChg>
        <pc:spChg chg="add mod">
          <ac:chgData name="Matthew Lane" userId="b539b9fa4992be53" providerId="LiveId" clId="{04771F02-4CB7-40F5-9E8B-082378B12AAF}" dt="2022-06-06T18:58:16.056" v="1303" actId="1076"/>
          <ac:spMkLst>
            <pc:docMk/>
            <pc:sldMk cId="1844434871" sldId="260"/>
            <ac:spMk id="5" creationId="{CAA32E6A-AF35-B634-C008-E8C9533AEDD9}"/>
          </ac:spMkLst>
        </pc:spChg>
        <pc:spChg chg="add mod">
          <ac:chgData name="Matthew Lane" userId="b539b9fa4992be53" providerId="LiveId" clId="{04771F02-4CB7-40F5-9E8B-082378B12AAF}" dt="2022-06-06T19:01:26.646" v="1522" actId="1076"/>
          <ac:spMkLst>
            <pc:docMk/>
            <pc:sldMk cId="1844434871" sldId="260"/>
            <ac:spMk id="6" creationId="{7A554D8B-5DE7-3E44-C300-1B8A2A00CF50}"/>
          </ac:spMkLst>
        </pc:spChg>
        <pc:spChg chg="add mod">
          <ac:chgData name="Matthew Lane" userId="b539b9fa4992be53" providerId="LiveId" clId="{04771F02-4CB7-40F5-9E8B-082378B12AAF}" dt="2022-06-06T19:18:48.409" v="2278"/>
          <ac:spMkLst>
            <pc:docMk/>
            <pc:sldMk cId="1844434871" sldId="260"/>
            <ac:spMk id="11" creationId="{DA9ABD47-0504-E743-B372-F5EAAF46F9D6}"/>
          </ac:spMkLst>
        </pc:spChg>
        <pc:graphicFrameChg chg="del">
          <ac:chgData name="Matthew Lane" userId="b539b9fa4992be53" providerId="LiveId" clId="{04771F02-4CB7-40F5-9E8B-082378B12AAF}" dt="2022-06-06T18:56:27.662" v="1248" actId="478"/>
          <ac:graphicFrameMkLst>
            <pc:docMk/>
            <pc:sldMk cId="1844434871" sldId="260"/>
            <ac:graphicFrameMk id="7" creationId="{A6165DDF-C7C6-09A1-8BC1-D75BE8AE7616}"/>
          </ac:graphicFrameMkLst>
        </pc:graphicFrameChg>
        <pc:graphicFrameChg chg="add mod">
          <ac:chgData name="Matthew Lane" userId="b539b9fa4992be53" providerId="LiveId" clId="{04771F02-4CB7-40F5-9E8B-082378B12AAF}" dt="2022-06-06T18:57:10.716" v="1255" actId="14100"/>
          <ac:graphicFrameMkLst>
            <pc:docMk/>
            <pc:sldMk cId="1844434871" sldId="260"/>
            <ac:graphicFrameMk id="8" creationId="{19129485-6575-EE68-1D24-1340AE5AFB47}"/>
          </ac:graphicFrameMkLst>
        </pc:graphicFrameChg>
      </pc:sldChg>
      <pc:sldChg chg="addSp delSp modSp add mod">
        <pc:chgData name="Matthew Lane" userId="b539b9fa4992be53" providerId="LiveId" clId="{04771F02-4CB7-40F5-9E8B-082378B12AAF}" dt="2022-06-06T19:18:42.605" v="2277"/>
        <pc:sldMkLst>
          <pc:docMk/>
          <pc:sldMk cId="2125330969" sldId="261"/>
        </pc:sldMkLst>
        <pc:spChg chg="mod">
          <ac:chgData name="Matthew Lane" userId="b539b9fa4992be53" providerId="LiveId" clId="{04771F02-4CB7-40F5-9E8B-082378B12AAF}" dt="2022-06-06T18:53:16.031" v="1247" actId="20577"/>
          <ac:spMkLst>
            <pc:docMk/>
            <pc:sldMk cId="2125330969" sldId="261"/>
            <ac:spMk id="2" creationId="{4202911F-64F4-3538-B312-05F5941BBC11}"/>
          </ac:spMkLst>
        </pc:spChg>
        <pc:spChg chg="add del mod">
          <ac:chgData name="Matthew Lane" userId="b539b9fa4992be53" providerId="LiveId" clId="{04771F02-4CB7-40F5-9E8B-082378B12AAF}" dt="2022-06-06T18:51:06.233" v="987"/>
          <ac:spMkLst>
            <pc:docMk/>
            <pc:sldMk cId="2125330969" sldId="261"/>
            <ac:spMk id="4" creationId="{C801E575-7421-7A2C-BBA5-1A05CA7879E8}"/>
          </ac:spMkLst>
        </pc:spChg>
        <pc:spChg chg="add mod">
          <ac:chgData name="Matthew Lane" userId="b539b9fa4992be53" providerId="LiveId" clId="{04771F02-4CB7-40F5-9E8B-082378B12AAF}" dt="2022-06-06T19:18:42.605" v="2277"/>
          <ac:spMkLst>
            <pc:docMk/>
            <pc:sldMk cId="2125330969" sldId="261"/>
            <ac:spMk id="9" creationId="{ACF8CE0C-7ECE-7119-049C-205570213248}"/>
          </ac:spMkLst>
        </pc:spChg>
        <pc:graphicFrameChg chg="del">
          <ac:chgData name="Matthew Lane" userId="b539b9fa4992be53" providerId="LiveId" clId="{04771F02-4CB7-40F5-9E8B-082378B12AAF}" dt="2022-06-06T18:50:47.327" v="986" actId="478"/>
          <ac:graphicFrameMkLst>
            <pc:docMk/>
            <pc:sldMk cId="2125330969" sldId="261"/>
            <ac:graphicFrameMk id="7" creationId="{A6165DDF-C7C6-09A1-8BC1-D75BE8AE7616}"/>
          </ac:graphicFrameMkLst>
        </pc:graphicFrameChg>
        <pc:graphicFrameChg chg="add mod">
          <ac:chgData name="Matthew Lane" userId="b539b9fa4992be53" providerId="LiveId" clId="{04771F02-4CB7-40F5-9E8B-082378B12AAF}" dt="2022-06-06T19:02:23.388" v="1526" actId="1076"/>
          <ac:graphicFrameMkLst>
            <pc:docMk/>
            <pc:sldMk cId="2125330969" sldId="261"/>
            <ac:graphicFrameMk id="8" creationId="{8DAE0568-F9B4-8007-FEE8-CD54329189C6}"/>
          </ac:graphicFrameMkLst>
        </pc:graphicFrameChg>
      </pc:sldChg>
      <pc:sldChg chg="addSp delSp modSp new mod setBg">
        <pc:chgData name="Matthew Lane" userId="b539b9fa4992be53" providerId="LiveId" clId="{04771F02-4CB7-40F5-9E8B-082378B12AAF}" dt="2022-06-06T19:18:02.321" v="2273" actId="255"/>
        <pc:sldMkLst>
          <pc:docMk/>
          <pc:sldMk cId="790482674" sldId="262"/>
        </pc:sldMkLst>
        <pc:spChg chg="mod">
          <ac:chgData name="Matthew Lane" userId="b539b9fa4992be53" providerId="LiveId" clId="{04771F02-4CB7-40F5-9E8B-082378B12AAF}" dt="2022-06-06T19:16:27.994" v="2245" actId="26606"/>
          <ac:spMkLst>
            <pc:docMk/>
            <pc:sldMk cId="790482674" sldId="262"/>
            <ac:spMk id="2" creationId="{71C24C9E-89CC-275E-C43B-89571C418C0C}"/>
          </ac:spMkLst>
        </pc:spChg>
        <pc:spChg chg="mod">
          <ac:chgData name="Matthew Lane" userId="b539b9fa4992be53" providerId="LiveId" clId="{04771F02-4CB7-40F5-9E8B-082378B12AAF}" dt="2022-06-06T19:16:27.994" v="2245" actId="26606"/>
          <ac:spMkLst>
            <pc:docMk/>
            <pc:sldMk cId="790482674" sldId="262"/>
            <ac:spMk id="3" creationId="{9B74CBBE-4589-13A5-4367-D32257C79ACA}"/>
          </ac:spMkLst>
        </pc:spChg>
        <pc:spChg chg="add mod">
          <ac:chgData name="Matthew Lane" userId="b539b9fa4992be53" providerId="LiveId" clId="{04771F02-4CB7-40F5-9E8B-082378B12AAF}" dt="2022-06-06T19:18:02.321" v="2273" actId="255"/>
          <ac:spMkLst>
            <pc:docMk/>
            <pc:sldMk cId="790482674" sldId="262"/>
            <ac:spMk id="9" creationId="{E458AC5E-FF3F-26AE-EC9D-D22A8D2057D7}"/>
          </ac:spMkLst>
        </pc:spChg>
        <pc:spChg chg="add del">
          <ac:chgData name="Matthew Lane" userId="b539b9fa4992be53" providerId="LiveId" clId="{04771F02-4CB7-40F5-9E8B-082378B12AAF}" dt="2022-06-06T19:16:27.994" v="2245" actId="26606"/>
          <ac:spMkLst>
            <pc:docMk/>
            <pc:sldMk cId="790482674" sldId="262"/>
            <ac:spMk id="10" creationId="{2A2456A0-13DF-4BA8-9BDD-168E874C4211}"/>
          </ac:spMkLst>
        </pc:spChg>
        <pc:spChg chg="add">
          <ac:chgData name="Matthew Lane" userId="b539b9fa4992be53" providerId="LiveId" clId="{04771F02-4CB7-40F5-9E8B-082378B12AAF}" dt="2022-06-06T19:16:27.994" v="2245" actId="26606"/>
          <ac:spMkLst>
            <pc:docMk/>
            <pc:sldMk cId="790482674" sldId="262"/>
            <ac:spMk id="17" creationId="{94AB646F-3BE3-47A3-B14F-9CB84F6BF5BD}"/>
          </ac:spMkLst>
        </pc:spChg>
        <pc:picChg chg="add del mod">
          <ac:chgData name="Matthew Lane" userId="b539b9fa4992be53" providerId="LiveId" clId="{04771F02-4CB7-40F5-9E8B-082378B12AAF}" dt="2022-06-06T19:12:31.054" v="2232" actId="931"/>
          <ac:picMkLst>
            <pc:docMk/>
            <pc:sldMk cId="790482674" sldId="262"/>
            <ac:picMk id="5" creationId="{A791A120-63C5-0C02-FE84-CA6B5F162EC8}"/>
          </ac:picMkLst>
        </pc:picChg>
        <pc:picChg chg="add del">
          <ac:chgData name="Matthew Lane" userId="b539b9fa4992be53" providerId="LiveId" clId="{04771F02-4CB7-40F5-9E8B-082378B12AAF}" dt="2022-06-06T19:10:58.427" v="2227" actId="478"/>
          <ac:picMkLst>
            <pc:docMk/>
            <pc:sldMk cId="790482674" sldId="262"/>
            <ac:picMk id="7" creationId="{130142A3-E7AC-E9BE-506D-22ADA2AC050A}"/>
          </ac:picMkLst>
        </pc:picChg>
        <pc:picChg chg="add mod">
          <ac:chgData name="Matthew Lane" userId="b539b9fa4992be53" providerId="LiveId" clId="{04771F02-4CB7-40F5-9E8B-082378B12AAF}" dt="2022-06-06T19:16:27.994" v="2245" actId="26606"/>
          <ac:picMkLst>
            <pc:docMk/>
            <pc:sldMk cId="790482674" sldId="262"/>
            <ac:picMk id="8" creationId="{C1411D72-88BF-2E80-A5A5-8AA0D2D14350}"/>
          </ac:picMkLst>
        </pc:picChg>
        <pc:picChg chg="add del">
          <ac:chgData name="Matthew Lane" userId="b539b9fa4992be53" providerId="LiveId" clId="{04771F02-4CB7-40F5-9E8B-082378B12AAF}" dt="2022-06-06T19:16:27.994" v="2245" actId="26606"/>
          <ac:picMkLst>
            <pc:docMk/>
            <pc:sldMk cId="790482674" sldId="262"/>
            <ac:picMk id="12" creationId="{7AEE9CAC-347C-43C2-AE87-6BC5566E6068}"/>
          </ac:picMkLst>
        </pc:picChg>
        <pc:picChg chg="add">
          <ac:chgData name="Matthew Lane" userId="b539b9fa4992be53" providerId="LiveId" clId="{04771F02-4CB7-40F5-9E8B-082378B12AAF}" dt="2022-06-06T19:16:27.994" v="2245" actId="26606"/>
          <ac:picMkLst>
            <pc:docMk/>
            <pc:sldMk cId="790482674" sldId="262"/>
            <ac:picMk id="19" creationId="{E0BE7827-5B1A-4F37-BF70-19F7C5C6BDEB}"/>
          </ac:picMkLst>
        </pc:picChg>
      </pc:sldChg>
      <pc:sldMasterChg chg="del delSldLayout">
        <pc:chgData name="Matthew Lane" userId="b539b9fa4992be53" providerId="LiveId" clId="{04771F02-4CB7-40F5-9E8B-082378B12AAF}" dt="2022-06-06T18:31:54.247" v="36" actId="26606"/>
        <pc:sldMasterMkLst>
          <pc:docMk/>
          <pc:sldMasterMk cId="1887832857" sldId="2147483648"/>
        </pc:sldMasterMkLst>
        <pc:sldLayoutChg chg="del">
          <pc:chgData name="Matthew Lane" userId="b539b9fa4992be53" providerId="LiveId" clId="{04771F02-4CB7-40F5-9E8B-082378B12AAF}" dt="2022-06-06T18:31:54.247" v="36" actId="26606"/>
          <pc:sldLayoutMkLst>
            <pc:docMk/>
            <pc:sldMasterMk cId="1887832857" sldId="2147483648"/>
            <pc:sldLayoutMk cId="4084687852" sldId="2147483649"/>
          </pc:sldLayoutMkLst>
        </pc:sldLayoutChg>
        <pc:sldLayoutChg chg="del">
          <pc:chgData name="Matthew Lane" userId="b539b9fa4992be53" providerId="LiveId" clId="{04771F02-4CB7-40F5-9E8B-082378B12AAF}" dt="2022-06-06T18:31:54.247" v="36" actId="26606"/>
          <pc:sldLayoutMkLst>
            <pc:docMk/>
            <pc:sldMasterMk cId="1887832857" sldId="2147483648"/>
            <pc:sldLayoutMk cId="1687308051" sldId="2147483650"/>
          </pc:sldLayoutMkLst>
        </pc:sldLayoutChg>
        <pc:sldLayoutChg chg="del">
          <pc:chgData name="Matthew Lane" userId="b539b9fa4992be53" providerId="LiveId" clId="{04771F02-4CB7-40F5-9E8B-082378B12AAF}" dt="2022-06-06T18:31:54.247" v="36" actId="26606"/>
          <pc:sldLayoutMkLst>
            <pc:docMk/>
            <pc:sldMasterMk cId="1887832857" sldId="2147483648"/>
            <pc:sldLayoutMk cId="3317199149" sldId="2147483651"/>
          </pc:sldLayoutMkLst>
        </pc:sldLayoutChg>
        <pc:sldLayoutChg chg="del">
          <pc:chgData name="Matthew Lane" userId="b539b9fa4992be53" providerId="LiveId" clId="{04771F02-4CB7-40F5-9E8B-082378B12AAF}" dt="2022-06-06T18:31:54.247" v="36" actId="26606"/>
          <pc:sldLayoutMkLst>
            <pc:docMk/>
            <pc:sldMasterMk cId="1887832857" sldId="2147483648"/>
            <pc:sldLayoutMk cId="787367860" sldId="2147483652"/>
          </pc:sldLayoutMkLst>
        </pc:sldLayoutChg>
        <pc:sldLayoutChg chg="del">
          <pc:chgData name="Matthew Lane" userId="b539b9fa4992be53" providerId="LiveId" clId="{04771F02-4CB7-40F5-9E8B-082378B12AAF}" dt="2022-06-06T18:31:54.247" v="36" actId="26606"/>
          <pc:sldLayoutMkLst>
            <pc:docMk/>
            <pc:sldMasterMk cId="1887832857" sldId="2147483648"/>
            <pc:sldLayoutMk cId="3150421515" sldId="2147483653"/>
          </pc:sldLayoutMkLst>
        </pc:sldLayoutChg>
        <pc:sldLayoutChg chg="del">
          <pc:chgData name="Matthew Lane" userId="b539b9fa4992be53" providerId="LiveId" clId="{04771F02-4CB7-40F5-9E8B-082378B12AAF}" dt="2022-06-06T18:31:54.247" v="36" actId="26606"/>
          <pc:sldLayoutMkLst>
            <pc:docMk/>
            <pc:sldMasterMk cId="1887832857" sldId="2147483648"/>
            <pc:sldLayoutMk cId="4115512565" sldId="2147483654"/>
          </pc:sldLayoutMkLst>
        </pc:sldLayoutChg>
        <pc:sldLayoutChg chg="del">
          <pc:chgData name="Matthew Lane" userId="b539b9fa4992be53" providerId="LiveId" clId="{04771F02-4CB7-40F5-9E8B-082378B12AAF}" dt="2022-06-06T18:31:54.247" v="36" actId="26606"/>
          <pc:sldLayoutMkLst>
            <pc:docMk/>
            <pc:sldMasterMk cId="1887832857" sldId="2147483648"/>
            <pc:sldLayoutMk cId="2232012122" sldId="2147483655"/>
          </pc:sldLayoutMkLst>
        </pc:sldLayoutChg>
        <pc:sldLayoutChg chg="del">
          <pc:chgData name="Matthew Lane" userId="b539b9fa4992be53" providerId="LiveId" clId="{04771F02-4CB7-40F5-9E8B-082378B12AAF}" dt="2022-06-06T18:31:54.247" v="36" actId="26606"/>
          <pc:sldLayoutMkLst>
            <pc:docMk/>
            <pc:sldMasterMk cId="1887832857" sldId="2147483648"/>
            <pc:sldLayoutMk cId="907049134" sldId="2147483656"/>
          </pc:sldLayoutMkLst>
        </pc:sldLayoutChg>
        <pc:sldLayoutChg chg="del">
          <pc:chgData name="Matthew Lane" userId="b539b9fa4992be53" providerId="LiveId" clId="{04771F02-4CB7-40F5-9E8B-082378B12AAF}" dt="2022-06-06T18:31:54.247" v="36" actId="26606"/>
          <pc:sldLayoutMkLst>
            <pc:docMk/>
            <pc:sldMasterMk cId="1887832857" sldId="2147483648"/>
            <pc:sldLayoutMk cId="1137128630" sldId="2147483657"/>
          </pc:sldLayoutMkLst>
        </pc:sldLayoutChg>
        <pc:sldLayoutChg chg="del">
          <pc:chgData name="Matthew Lane" userId="b539b9fa4992be53" providerId="LiveId" clId="{04771F02-4CB7-40F5-9E8B-082378B12AAF}" dt="2022-06-06T18:31:54.247" v="36" actId="26606"/>
          <pc:sldLayoutMkLst>
            <pc:docMk/>
            <pc:sldMasterMk cId="1887832857" sldId="2147483648"/>
            <pc:sldLayoutMk cId="1728289581" sldId="2147483658"/>
          </pc:sldLayoutMkLst>
        </pc:sldLayoutChg>
        <pc:sldLayoutChg chg="del">
          <pc:chgData name="Matthew Lane" userId="b539b9fa4992be53" providerId="LiveId" clId="{04771F02-4CB7-40F5-9E8B-082378B12AAF}" dt="2022-06-06T18:31:54.247" v="36" actId="26606"/>
          <pc:sldLayoutMkLst>
            <pc:docMk/>
            <pc:sldMasterMk cId="1887832857" sldId="2147483648"/>
            <pc:sldLayoutMk cId="1197565473" sldId="2147483659"/>
          </pc:sldLayoutMkLst>
        </pc:sldLayoutChg>
      </pc:sldMasterChg>
      <pc:sldMasterChg chg="add addSldLayout">
        <pc:chgData name="Matthew Lane" userId="b539b9fa4992be53" providerId="LiveId" clId="{04771F02-4CB7-40F5-9E8B-082378B12AAF}" dt="2022-06-06T18:31:54.247" v="36" actId="26606"/>
        <pc:sldMasterMkLst>
          <pc:docMk/>
          <pc:sldMasterMk cId="88725903" sldId="2147483679"/>
        </pc:sldMasterMkLst>
        <pc:sldLayoutChg chg="add">
          <pc:chgData name="Matthew Lane" userId="b539b9fa4992be53" providerId="LiveId" clId="{04771F02-4CB7-40F5-9E8B-082378B12AAF}" dt="2022-06-06T18:31:54.247" v="36" actId="26606"/>
          <pc:sldLayoutMkLst>
            <pc:docMk/>
            <pc:sldMasterMk cId="88725903" sldId="2147483679"/>
            <pc:sldLayoutMk cId="3568851840" sldId="2147483662"/>
          </pc:sldLayoutMkLst>
        </pc:sldLayoutChg>
        <pc:sldLayoutChg chg="add">
          <pc:chgData name="Matthew Lane" userId="b539b9fa4992be53" providerId="LiveId" clId="{04771F02-4CB7-40F5-9E8B-082378B12AAF}" dt="2022-06-06T18:31:54.247" v="36" actId="26606"/>
          <pc:sldLayoutMkLst>
            <pc:docMk/>
            <pc:sldMasterMk cId="88725903" sldId="2147483679"/>
            <pc:sldLayoutMk cId="314111142" sldId="2147483663"/>
          </pc:sldLayoutMkLst>
        </pc:sldLayoutChg>
        <pc:sldLayoutChg chg="add">
          <pc:chgData name="Matthew Lane" userId="b539b9fa4992be53" providerId="LiveId" clId="{04771F02-4CB7-40F5-9E8B-082378B12AAF}" dt="2022-06-06T18:31:54.247" v="36" actId="26606"/>
          <pc:sldLayoutMkLst>
            <pc:docMk/>
            <pc:sldMasterMk cId="88725903" sldId="2147483679"/>
            <pc:sldLayoutMk cId="4157325867" sldId="2147483664"/>
          </pc:sldLayoutMkLst>
        </pc:sldLayoutChg>
        <pc:sldLayoutChg chg="add">
          <pc:chgData name="Matthew Lane" userId="b539b9fa4992be53" providerId="LiveId" clId="{04771F02-4CB7-40F5-9E8B-082378B12AAF}" dt="2022-06-06T18:31:54.247" v="36" actId="26606"/>
          <pc:sldLayoutMkLst>
            <pc:docMk/>
            <pc:sldMasterMk cId="88725903" sldId="2147483679"/>
            <pc:sldLayoutMk cId="467123331" sldId="2147483665"/>
          </pc:sldLayoutMkLst>
        </pc:sldLayoutChg>
        <pc:sldLayoutChg chg="add">
          <pc:chgData name="Matthew Lane" userId="b539b9fa4992be53" providerId="LiveId" clId="{04771F02-4CB7-40F5-9E8B-082378B12AAF}" dt="2022-06-06T18:31:54.247" v="36" actId="26606"/>
          <pc:sldLayoutMkLst>
            <pc:docMk/>
            <pc:sldMasterMk cId="88725903" sldId="2147483679"/>
            <pc:sldLayoutMk cId="1258192253" sldId="2147483666"/>
          </pc:sldLayoutMkLst>
        </pc:sldLayoutChg>
        <pc:sldLayoutChg chg="add">
          <pc:chgData name="Matthew Lane" userId="b539b9fa4992be53" providerId="LiveId" clId="{04771F02-4CB7-40F5-9E8B-082378B12AAF}" dt="2022-06-06T18:31:54.247" v="36" actId="26606"/>
          <pc:sldLayoutMkLst>
            <pc:docMk/>
            <pc:sldMasterMk cId="88725903" sldId="2147483679"/>
            <pc:sldLayoutMk cId="1856484737" sldId="2147483667"/>
          </pc:sldLayoutMkLst>
        </pc:sldLayoutChg>
        <pc:sldLayoutChg chg="add">
          <pc:chgData name="Matthew Lane" userId="b539b9fa4992be53" providerId="LiveId" clId="{04771F02-4CB7-40F5-9E8B-082378B12AAF}" dt="2022-06-06T18:31:54.247" v="36" actId="26606"/>
          <pc:sldLayoutMkLst>
            <pc:docMk/>
            <pc:sldMasterMk cId="88725903" sldId="2147483679"/>
            <pc:sldLayoutMk cId="243937528" sldId="2147483668"/>
          </pc:sldLayoutMkLst>
        </pc:sldLayoutChg>
        <pc:sldLayoutChg chg="add">
          <pc:chgData name="Matthew Lane" userId="b539b9fa4992be53" providerId="LiveId" clId="{04771F02-4CB7-40F5-9E8B-082378B12AAF}" dt="2022-06-06T18:31:54.247" v="36" actId="26606"/>
          <pc:sldLayoutMkLst>
            <pc:docMk/>
            <pc:sldMasterMk cId="88725903" sldId="2147483679"/>
            <pc:sldLayoutMk cId="2644666731" sldId="2147483669"/>
          </pc:sldLayoutMkLst>
        </pc:sldLayoutChg>
        <pc:sldLayoutChg chg="add">
          <pc:chgData name="Matthew Lane" userId="b539b9fa4992be53" providerId="LiveId" clId="{04771F02-4CB7-40F5-9E8B-082378B12AAF}" dt="2022-06-06T18:31:54.247" v="36" actId="26606"/>
          <pc:sldLayoutMkLst>
            <pc:docMk/>
            <pc:sldMasterMk cId="88725903" sldId="2147483679"/>
            <pc:sldLayoutMk cId="650855163" sldId="2147483670"/>
          </pc:sldLayoutMkLst>
        </pc:sldLayoutChg>
        <pc:sldLayoutChg chg="add">
          <pc:chgData name="Matthew Lane" userId="b539b9fa4992be53" providerId="LiveId" clId="{04771F02-4CB7-40F5-9E8B-082378B12AAF}" dt="2022-06-06T18:31:54.247" v="36" actId="26606"/>
          <pc:sldLayoutMkLst>
            <pc:docMk/>
            <pc:sldMasterMk cId="88725903" sldId="2147483679"/>
            <pc:sldLayoutMk cId="951786298" sldId="2147483671"/>
          </pc:sldLayoutMkLst>
        </pc:sldLayoutChg>
        <pc:sldLayoutChg chg="add">
          <pc:chgData name="Matthew Lane" userId="b539b9fa4992be53" providerId="LiveId" clId="{04771F02-4CB7-40F5-9E8B-082378B12AAF}" dt="2022-06-06T18:31:54.247" v="36" actId="26606"/>
          <pc:sldLayoutMkLst>
            <pc:docMk/>
            <pc:sldMasterMk cId="88725903" sldId="2147483679"/>
            <pc:sldLayoutMk cId="1338071344" sldId="2147483672"/>
          </pc:sldLayoutMkLst>
        </pc:sldLayoutChg>
        <pc:sldLayoutChg chg="add">
          <pc:chgData name="Matthew Lane" userId="b539b9fa4992be53" providerId="LiveId" clId="{04771F02-4CB7-40F5-9E8B-082378B12AAF}" dt="2022-06-06T18:31:54.247" v="36" actId="26606"/>
          <pc:sldLayoutMkLst>
            <pc:docMk/>
            <pc:sldMasterMk cId="88725903" sldId="2147483679"/>
            <pc:sldLayoutMk cId="2665984196" sldId="2147483673"/>
          </pc:sldLayoutMkLst>
        </pc:sldLayoutChg>
        <pc:sldLayoutChg chg="add">
          <pc:chgData name="Matthew Lane" userId="b539b9fa4992be53" providerId="LiveId" clId="{04771F02-4CB7-40F5-9E8B-082378B12AAF}" dt="2022-06-06T18:31:54.247" v="36" actId="26606"/>
          <pc:sldLayoutMkLst>
            <pc:docMk/>
            <pc:sldMasterMk cId="88725903" sldId="2147483679"/>
            <pc:sldLayoutMk cId="3114754921" sldId="2147483674"/>
          </pc:sldLayoutMkLst>
        </pc:sldLayoutChg>
        <pc:sldLayoutChg chg="add">
          <pc:chgData name="Matthew Lane" userId="b539b9fa4992be53" providerId="LiveId" clId="{04771F02-4CB7-40F5-9E8B-082378B12AAF}" dt="2022-06-06T18:31:54.247" v="36" actId="26606"/>
          <pc:sldLayoutMkLst>
            <pc:docMk/>
            <pc:sldMasterMk cId="88725903" sldId="2147483679"/>
            <pc:sldLayoutMk cId="2994620296" sldId="2147483675"/>
          </pc:sldLayoutMkLst>
        </pc:sldLayoutChg>
        <pc:sldLayoutChg chg="add">
          <pc:chgData name="Matthew Lane" userId="b539b9fa4992be53" providerId="LiveId" clId="{04771F02-4CB7-40F5-9E8B-082378B12AAF}" dt="2022-06-06T18:31:54.247" v="36" actId="26606"/>
          <pc:sldLayoutMkLst>
            <pc:docMk/>
            <pc:sldMasterMk cId="88725903" sldId="2147483679"/>
            <pc:sldLayoutMk cId="3966582732" sldId="2147483676"/>
          </pc:sldLayoutMkLst>
        </pc:sldLayoutChg>
        <pc:sldLayoutChg chg="add">
          <pc:chgData name="Matthew Lane" userId="b539b9fa4992be53" providerId="LiveId" clId="{04771F02-4CB7-40F5-9E8B-082378B12AAF}" dt="2022-06-06T18:31:54.247" v="36" actId="26606"/>
          <pc:sldLayoutMkLst>
            <pc:docMk/>
            <pc:sldMasterMk cId="88725903" sldId="2147483679"/>
            <pc:sldLayoutMk cId="310544852" sldId="2147483677"/>
          </pc:sldLayoutMkLst>
        </pc:sldLayoutChg>
        <pc:sldLayoutChg chg="add">
          <pc:chgData name="Matthew Lane" userId="b539b9fa4992be53" providerId="LiveId" clId="{04771F02-4CB7-40F5-9E8B-082378B12AAF}" dt="2022-06-06T18:31:54.247" v="36" actId="26606"/>
          <pc:sldLayoutMkLst>
            <pc:docMk/>
            <pc:sldMasterMk cId="88725903" sldId="2147483679"/>
            <pc:sldLayoutMk cId="1679260115" sldId="2147483678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539b9fa4992be53/Documents/Data%20Analytics/Module%2020%20CAPSTONE%202/Capstone%20finish/DA_-_epa-fuel-economy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of Hwy</a:t>
            </a:r>
            <a:r>
              <a:rPr lang="en-US" baseline="0"/>
              <a:t> MPG</a:t>
            </a:r>
            <a:endParaRPr lang="en-US"/>
          </a:p>
        </c:rich>
      </c:tx>
      <c:layout>
        <c:manualLayout>
          <c:xMode val="edge"/>
          <c:yMode val="edge"/>
          <c:x val="0.3236178915135608"/>
          <c:y val="9.259259259259258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'[DA_-_epa-fuel-economy.xlsx]TurboT-Testing'!$M$5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'[DA_-_epa-fuel-economy.xlsx]TurboT-Testing'!$N$9:$O$9</c:f>
                <c:numCache>
                  <c:formatCode>General</c:formatCode>
                  <c:ptCount val="2"/>
                  <c:pt idx="0">
                    <c:v>7.7750537069495876E-2</c:v>
                  </c:pt>
                  <c:pt idx="1">
                    <c:v>0.14618967675335581</c:v>
                  </c:pt>
                </c:numCache>
              </c:numRef>
            </c:plus>
            <c:minus>
              <c:numRef>
                <c:f>'[DA_-_epa-fuel-economy.xlsx]TurboT-Testing'!$N$9:$O$9</c:f>
                <c:numCache>
                  <c:formatCode>General</c:formatCode>
                  <c:ptCount val="2"/>
                  <c:pt idx="0">
                    <c:v>7.7750537069495876E-2</c:v>
                  </c:pt>
                  <c:pt idx="1">
                    <c:v>0.14618967675335581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'[DA_-_epa-fuel-economy.xlsx]TurboT-Testing'!$N$4:$O$4</c:f>
              <c:strCache>
                <c:ptCount val="2"/>
                <c:pt idx="0">
                  <c:v>Hwy MPG w/o Turbo</c:v>
                </c:pt>
                <c:pt idx="1">
                  <c:v>Hwy MPG w Turbo</c:v>
                </c:pt>
              </c:strCache>
            </c:strRef>
          </c:cat>
          <c:val>
            <c:numRef>
              <c:f>'[DA_-_epa-fuel-economy.xlsx]TurboT-Testing'!$N$5:$O$5</c:f>
              <c:numCache>
                <c:formatCode>General</c:formatCode>
                <c:ptCount val="2"/>
                <c:pt idx="0">
                  <c:v>23.732615440773863</c:v>
                </c:pt>
                <c:pt idx="1">
                  <c:v>26.265508684863523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43-40FE-AB87-BDFFD99347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91117088"/>
        <c:axId val="1691117504"/>
      </c:barChart>
      <c:catAx>
        <c:axId val="1691117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1117504"/>
        <c:crosses val="autoZero"/>
        <c:auto val="1"/>
        <c:lblAlgn val="ctr"/>
        <c:lblOffset val="100"/>
        <c:noMultiLvlLbl val="0"/>
      </c:catAx>
      <c:valAx>
        <c:axId val="169111750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1117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 Annual</a:t>
            </a:r>
            <a:r>
              <a:rPr lang="en-US" baseline="0"/>
              <a:t> Fuel Cost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'[DA_-_epa-fuel-economy.xlsx]DieselVPremium'!$M$5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'[DA_-_epa-fuel-economy.xlsx]DieselVPremium'!$N$9:$O$9</c:f>
                <c:numCache>
                  <c:formatCode>General</c:formatCode>
                  <c:ptCount val="2"/>
                  <c:pt idx="0">
                    <c:v>28.676550489218229</c:v>
                  </c:pt>
                  <c:pt idx="1">
                    <c:v>10.089726388444232</c:v>
                  </c:pt>
                </c:numCache>
              </c:numRef>
            </c:plus>
            <c:minus>
              <c:numRef>
                <c:f>'[DA_-_epa-fuel-economy.xlsx]DieselVPremium'!$N$9:$O$9</c:f>
                <c:numCache>
                  <c:formatCode>General</c:formatCode>
                  <c:ptCount val="2"/>
                  <c:pt idx="0">
                    <c:v>28.676550489218229</c:v>
                  </c:pt>
                  <c:pt idx="1">
                    <c:v>10.089726388444232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'[DA_-_epa-fuel-economy.xlsx]DieselVPremium'!$N$4:$O$4</c:f>
              <c:strCache>
                <c:ptCount val="2"/>
                <c:pt idx="0">
                  <c:v>Diesel</c:v>
                </c:pt>
                <c:pt idx="1">
                  <c:v>Premium Gas</c:v>
                </c:pt>
              </c:strCache>
            </c:strRef>
          </c:cat>
          <c:val>
            <c:numRef>
              <c:f>'[DA_-_epa-fuel-economy.xlsx]DieselVPremium'!$N$5:$O$5</c:f>
              <c:numCache>
                <c:formatCode>General</c:formatCode>
                <c:ptCount val="2"/>
                <c:pt idx="0">
                  <c:v>1781.7061143984222</c:v>
                </c:pt>
                <c:pt idx="1">
                  <c:v>2282.5500097106233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9B-4CF1-B1CB-36F7D33A17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86357984"/>
        <c:axId val="1686359232"/>
      </c:barChart>
      <c:catAx>
        <c:axId val="1686357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6359232"/>
        <c:crosses val="autoZero"/>
        <c:auto val="1"/>
        <c:lblAlgn val="ctr"/>
        <c:lblOffset val="100"/>
        <c:noMultiLvlLbl val="0"/>
      </c:catAx>
      <c:valAx>
        <c:axId val="1686359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63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Annual</a:t>
            </a:r>
            <a:r>
              <a:rPr lang="en-US" baseline="0"/>
              <a:t> Fuel Consumption (by Barrels)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'[DA_-_epa-fuel-economy.xlsx]AutoVManualCon'!$M$5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'[DA_-_epa-fuel-economy.xlsx]AutoVManualCon'!$N$9:$O$9</c:f>
                <c:numCache>
                  <c:formatCode>General</c:formatCode>
                  <c:ptCount val="2"/>
                  <c:pt idx="0">
                    <c:v>5.6473539762629595E-2</c:v>
                  </c:pt>
                  <c:pt idx="1">
                    <c:v>7.6629209329842213E-2</c:v>
                  </c:pt>
                </c:numCache>
              </c:numRef>
            </c:plus>
            <c:minus>
              <c:numRef>
                <c:f>'[DA_-_epa-fuel-economy.xlsx]AutoVManualCon'!$N$9:$O$9</c:f>
                <c:numCache>
                  <c:formatCode>General</c:formatCode>
                  <c:ptCount val="2"/>
                  <c:pt idx="0">
                    <c:v>5.6473539762629595E-2</c:v>
                  </c:pt>
                  <c:pt idx="1">
                    <c:v>7.6629209329842213E-2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'[DA_-_epa-fuel-economy.xlsx]AutoVManualCon'!$N$4:$O$4</c:f>
              <c:strCache>
                <c:ptCount val="2"/>
                <c:pt idx="0">
                  <c:v>Auto</c:v>
                </c:pt>
                <c:pt idx="1">
                  <c:v>Manual </c:v>
                </c:pt>
              </c:strCache>
            </c:strRef>
          </c:cat>
          <c:val>
            <c:numRef>
              <c:f>'[DA_-_epa-fuel-economy.xlsx]AutoVManualCon'!$N$5:$O$5</c:f>
              <c:numCache>
                <c:formatCode>General</c:formatCode>
                <c:ptCount val="2"/>
                <c:pt idx="0">
                  <c:v>17.949265218861566</c:v>
                </c:pt>
                <c:pt idx="1">
                  <c:v>16.624943147272734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F8-4897-A18E-DFABDCB55B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5721664"/>
        <c:axId val="1835723328"/>
      </c:barChart>
      <c:catAx>
        <c:axId val="1835721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723328"/>
        <c:crosses val="autoZero"/>
        <c:auto val="1"/>
        <c:lblAlgn val="ctr"/>
        <c:lblOffset val="100"/>
        <c:noMultiLvlLbl val="0"/>
      </c:catAx>
      <c:valAx>
        <c:axId val="1835723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721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B19CCE-9A31-4558-94A2-73816E02384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45E955DF-6CE9-4DE0-B83F-7D0FF4F18A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Examine different metrics and their effects on fuel economy.</a:t>
          </a:r>
        </a:p>
      </dgm:t>
    </dgm:pt>
    <dgm:pt modelId="{43F37BF1-C1A6-4EF5-95A7-9FA8040C4D71}" type="parTrans" cxnId="{02BDA4DF-A5E9-49FB-A9A0-A2F262A7A69C}">
      <dgm:prSet/>
      <dgm:spPr/>
      <dgm:t>
        <a:bodyPr/>
        <a:lstStyle/>
        <a:p>
          <a:endParaRPr lang="en-US"/>
        </a:p>
      </dgm:t>
    </dgm:pt>
    <dgm:pt modelId="{C0CB1A8D-4F73-42BB-AEBC-E9EB46D3A53F}" type="sibTrans" cxnId="{02BDA4DF-A5E9-49FB-A9A0-A2F262A7A69C}">
      <dgm:prSet/>
      <dgm:spPr/>
      <dgm:t>
        <a:bodyPr/>
        <a:lstStyle/>
        <a:p>
          <a:endParaRPr lang="en-US"/>
        </a:p>
      </dgm:t>
    </dgm:pt>
    <dgm:pt modelId="{4EB9B99B-FB78-4106-985C-813E56BF25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Evaluate how mechanical differences, transmission, and accessories can impact fuel consumption.</a:t>
          </a:r>
        </a:p>
      </dgm:t>
    </dgm:pt>
    <dgm:pt modelId="{C7B89535-CAD6-4CA4-8B58-A1738F40D46E}" type="parTrans" cxnId="{592F5E3A-1354-4D08-A19F-26E71F35FB21}">
      <dgm:prSet/>
      <dgm:spPr/>
      <dgm:t>
        <a:bodyPr/>
        <a:lstStyle/>
        <a:p>
          <a:endParaRPr lang="en-US"/>
        </a:p>
      </dgm:t>
    </dgm:pt>
    <dgm:pt modelId="{9BDA4E87-E404-447D-9E7B-AC0437C27419}" type="sibTrans" cxnId="{592F5E3A-1354-4D08-A19F-26E71F35FB21}">
      <dgm:prSet/>
      <dgm:spPr/>
      <dgm:t>
        <a:bodyPr/>
        <a:lstStyle/>
        <a:p>
          <a:endParaRPr lang="en-US"/>
        </a:p>
      </dgm:t>
    </dgm:pt>
    <dgm:pt modelId="{43A92EAF-F005-4572-8634-F37B5BFEAAA5}" type="pres">
      <dgm:prSet presAssocID="{8BB19CCE-9A31-4558-94A2-73816E02384A}" presName="root" presStyleCnt="0">
        <dgm:presLayoutVars>
          <dgm:dir/>
          <dgm:resizeHandles val="exact"/>
        </dgm:presLayoutVars>
      </dgm:prSet>
      <dgm:spPr/>
    </dgm:pt>
    <dgm:pt modelId="{5E076167-BE58-4CBC-8AAA-5ECD46C47A33}" type="pres">
      <dgm:prSet presAssocID="{45E955DF-6CE9-4DE0-B83F-7D0FF4F18AE6}" presName="compNode" presStyleCnt="0"/>
      <dgm:spPr/>
    </dgm:pt>
    <dgm:pt modelId="{9DC772EE-A221-468C-BC46-F051002EFFC7}" type="pres">
      <dgm:prSet presAssocID="{45E955DF-6CE9-4DE0-B83F-7D0FF4F18AE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FC9B66D3-6544-4F5F-97FB-E7A76C02B4C8}" type="pres">
      <dgm:prSet presAssocID="{45E955DF-6CE9-4DE0-B83F-7D0FF4F18AE6}" presName="spaceRect" presStyleCnt="0"/>
      <dgm:spPr/>
    </dgm:pt>
    <dgm:pt modelId="{BFB146AF-2306-4498-A960-99415C34ACD2}" type="pres">
      <dgm:prSet presAssocID="{45E955DF-6CE9-4DE0-B83F-7D0FF4F18AE6}" presName="textRect" presStyleLbl="revTx" presStyleIdx="0" presStyleCnt="2">
        <dgm:presLayoutVars>
          <dgm:chMax val="1"/>
          <dgm:chPref val="1"/>
        </dgm:presLayoutVars>
      </dgm:prSet>
      <dgm:spPr/>
    </dgm:pt>
    <dgm:pt modelId="{CDC2F738-1D34-46D8-A709-F854134DABA3}" type="pres">
      <dgm:prSet presAssocID="{C0CB1A8D-4F73-42BB-AEBC-E9EB46D3A53F}" presName="sibTrans" presStyleCnt="0"/>
      <dgm:spPr/>
    </dgm:pt>
    <dgm:pt modelId="{4BFEFCC0-0D93-4FA8-ABDD-7C581BF67984}" type="pres">
      <dgm:prSet presAssocID="{4EB9B99B-FB78-4106-985C-813E56BF259A}" presName="compNode" presStyleCnt="0"/>
      <dgm:spPr/>
    </dgm:pt>
    <dgm:pt modelId="{5D4FE02A-D2AE-4CD0-AEB0-6AEDC523335E}" type="pres">
      <dgm:prSet presAssocID="{4EB9B99B-FB78-4106-985C-813E56BF259A}" presName="iconRect" presStyleLbl="node1" presStyleIdx="1" presStyleCnt="2" custLinFactNeighborX="-3007" custLinFactNeighborY="-205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4DE12D6-9849-412F-8398-CF29563794F5}" type="pres">
      <dgm:prSet presAssocID="{4EB9B99B-FB78-4106-985C-813E56BF259A}" presName="spaceRect" presStyleCnt="0"/>
      <dgm:spPr/>
    </dgm:pt>
    <dgm:pt modelId="{CB937162-7BF4-47C5-BEAF-5AF6B6226CAE}" type="pres">
      <dgm:prSet presAssocID="{4EB9B99B-FB78-4106-985C-813E56BF259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43EBC08-063F-44C1-9FA6-BE4843299FCA}" type="presOf" srcId="{4EB9B99B-FB78-4106-985C-813E56BF259A}" destId="{CB937162-7BF4-47C5-BEAF-5AF6B6226CAE}" srcOrd="0" destOrd="0" presId="urn:microsoft.com/office/officeart/2018/2/layout/IconLabelList"/>
    <dgm:cxn modelId="{592F5E3A-1354-4D08-A19F-26E71F35FB21}" srcId="{8BB19CCE-9A31-4558-94A2-73816E02384A}" destId="{4EB9B99B-FB78-4106-985C-813E56BF259A}" srcOrd="1" destOrd="0" parTransId="{C7B89535-CAD6-4CA4-8B58-A1738F40D46E}" sibTransId="{9BDA4E87-E404-447D-9E7B-AC0437C27419}"/>
    <dgm:cxn modelId="{7ADB903C-3B98-480E-827D-89816D04BAF4}" type="presOf" srcId="{45E955DF-6CE9-4DE0-B83F-7D0FF4F18AE6}" destId="{BFB146AF-2306-4498-A960-99415C34ACD2}" srcOrd="0" destOrd="0" presId="urn:microsoft.com/office/officeart/2018/2/layout/IconLabelList"/>
    <dgm:cxn modelId="{BC3E61C7-CE73-48EF-BCE0-40FDEF4B34D1}" type="presOf" srcId="{8BB19CCE-9A31-4558-94A2-73816E02384A}" destId="{43A92EAF-F005-4572-8634-F37B5BFEAAA5}" srcOrd="0" destOrd="0" presId="urn:microsoft.com/office/officeart/2018/2/layout/IconLabelList"/>
    <dgm:cxn modelId="{02BDA4DF-A5E9-49FB-A9A0-A2F262A7A69C}" srcId="{8BB19CCE-9A31-4558-94A2-73816E02384A}" destId="{45E955DF-6CE9-4DE0-B83F-7D0FF4F18AE6}" srcOrd="0" destOrd="0" parTransId="{43F37BF1-C1A6-4EF5-95A7-9FA8040C4D71}" sibTransId="{C0CB1A8D-4F73-42BB-AEBC-E9EB46D3A53F}"/>
    <dgm:cxn modelId="{49B9BD15-514F-4A37-8B40-BB95090F9ED8}" type="presParOf" srcId="{43A92EAF-F005-4572-8634-F37B5BFEAAA5}" destId="{5E076167-BE58-4CBC-8AAA-5ECD46C47A33}" srcOrd="0" destOrd="0" presId="urn:microsoft.com/office/officeart/2018/2/layout/IconLabelList"/>
    <dgm:cxn modelId="{95C09DA4-BBBC-4D0E-B847-0E047C07F11C}" type="presParOf" srcId="{5E076167-BE58-4CBC-8AAA-5ECD46C47A33}" destId="{9DC772EE-A221-468C-BC46-F051002EFFC7}" srcOrd="0" destOrd="0" presId="urn:microsoft.com/office/officeart/2018/2/layout/IconLabelList"/>
    <dgm:cxn modelId="{D0C1C6C7-6E48-4861-BA48-572E7003D6C9}" type="presParOf" srcId="{5E076167-BE58-4CBC-8AAA-5ECD46C47A33}" destId="{FC9B66D3-6544-4F5F-97FB-E7A76C02B4C8}" srcOrd="1" destOrd="0" presId="urn:microsoft.com/office/officeart/2018/2/layout/IconLabelList"/>
    <dgm:cxn modelId="{FBF8195C-A1CA-4B28-A158-174ECA77037F}" type="presParOf" srcId="{5E076167-BE58-4CBC-8AAA-5ECD46C47A33}" destId="{BFB146AF-2306-4498-A960-99415C34ACD2}" srcOrd="2" destOrd="0" presId="urn:microsoft.com/office/officeart/2018/2/layout/IconLabelList"/>
    <dgm:cxn modelId="{A9C54FD4-8D4B-4DB9-8580-56A70E0235AE}" type="presParOf" srcId="{43A92EAF-F005-4572-8634-F37B5BFEAAA5}" destId="{CDC2F738-1D34-46D8-A709-F854134DABA3}" srcOrd="1" destOrd="0" presId="urn:microsoft.com/office/officeart/2018/2/layout/IconLabelList"/>
    <dgm:cxn modelId="{40BB7C51-230E-49CF-AEB8-FEDCA7C5EA71}" type="presParOf" srcId="{43A92EAF-F005-4572-8634-F37B5BFEAAA5}" destId="{4BFEFCC0-0D93-4FA8-ABDD-7C581BF67984}" srcOrd="2" destOrd="0" presId="urn:microsoft.com/office/officeart/2018/2/layout/IconLabelList"/>
    <dgm:cxn modelId="{89AC8C89-7B29-45BE-BAC6-3C8481BC5E6F}" type="presParOf" srcId="{4BFEFCC0-0D93-4FA8-ABDD-7C581BF67984}" destId="{5D4FE02A-D2AE-4CD0-AEB0-6AEDC523335E}" srcOrd="0" destOrd="0" presId="urn:microsoft.com/office/officeart/2018/2/layout/IconLabelList"/>
    <dgm:cxn modelId="{8C9608FD-A859-4083-B91F-1E279A8AE6AC}" type="presParOf" srcId="{4BFEFCC0-0D93-4FA8-ABDD-7C581BF67984}" destId="{C4DE12D6-9849-412F-8398-CF29563794F5}" srcOrd="1" destOrd="0" presId="urn:microsoft.com/office/officeart/2018/2/layout/IconLabelList"/>
    <dgm:cxn modelId="{94176399-9C19-480C-A967-6B1FF42D4FDE}" type="presParOf" srcId="{4BFEFCC0-0D93-4FA8-ABDD-7C581BF67984}" destId="{CB937162-7BF4-47C5-BEAF-5AF6B6226CA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772EE-A221-468C-BC46-F051002EFFC7}">
      <dsp:nvSpPr>
        <dsp:cNvPr id="0" name=""/>
        <dsp:cNvSpPr/>
      </dsp:nvSpPr>
      <dsp:spPr>
        <a:xfrm>
          <a:off x="758723" y="557592"/>
          <a:ext cx="1235250" cy="1235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146AF-2306-4498-A960-99415C34ACD2}">
      <dsp:nvSpPr>
        <dsp:cNvPr id="0" name=""/>
        <dsp:cNvSpPr/>
      </dsp:nvSpPr>
      <dsp:spPr>
        <a:xfrm>
          <a:off x="3848" y="2138079"/>
          <a:ext cx="274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Examine different metrics and their effects on fuel economy.</a:t>
          </a:r>
        </a:p>
      </dsp:txBody>
      <dsp:txXfrm>
        <a:off x="3848" y="2138079"/>
        <a:ext cx="2745000" cy="720000"/>
      </dsp:txXfrm>
    </dsp:sp>
    <dsp:sp modelId="{5D4FE02A-D2AE-4CD0-AEB0-6AEDC523335E}">
      <dsp:nvSpPr>
        <dsp:cNvPr id="0" name=""/>
        <dsp:cNvSpPr/>
      </dsp:nvSpPr>
      <dsp:spPr>
        <a:xfrm>
          <a:off x="3946954" y="532196"/>
          <a:ext cx="1235250" cy="1235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37162-7BF4-47C5-BEAF-5AF6B6226CAE}">
      <dsp:nvSpPr>
        <dsp:cNvPr id="0" name=""/>
        <dsp:cNvSpPr/>
      </dsp:nvSpPr>
      <dsp:spPr>
        <a:xfrm>
          <a:off x="3229223" y="2138079"/>
          <a:ext cx="274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Evaluate how mechanical differences, transmission, and accessories can impact fuel consumption.</a:t>
          </a:r>
        </a:p>
      </dsp:txBody>
      <dsp:txXfrm>
        <a:off x="3229223" y="2138079"/>
        <a:ext cx="274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0.89062</cdr:y>
    </cdr:from>
    <cdr:to>
      <cdr:x>0.19167</cdr:x>
      <cdr:y>1</cdr:y>
    </cdr:to>
    <cdr:pic>
      <cdr:nvPicPr>
        <cdr:cNvPr id="3" name="Graphic 2" descr="Aquarius outline">
          <a:extLst xmlns:a="http://schemas.openxmlformats.org/drawingml/2006/main">
            <a:ext uri="{FF2B5EF4-FFF2-40B4-BE49-F238E27FC236}">
              <a16:creationId xmlns:a16="http://schemas.microsoft.com/office/drawing/2014/main" id="{137E809F-5C15-15AA-02A3-6679837E7388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2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2443162"/>
          <a:ext cx="876300" cy="300037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66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5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6582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86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71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4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54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2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6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5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1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32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12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9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48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25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6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8.jpe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64EDB-4D15-A210-5B7B-D860637C3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948" y="1233378"/>
            <a:ext cx="5441285" cy="2364964"/>
          </a:xfrm>
        </p:spPr>
        <p:txBody>
          <a:bodyPr>
            <a:normAutofit/>
          </a:bodyPr>
          <a:lstStyle/>
          <a:p>
            <a:r>
              <a:rPr lang="en-US" dirty="0"/>
              <a:t>Driving Fuel Economy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8C5C7-F864-F88C-4DED-842918CBF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948" y="3598339"/>
            <a:ext cx="5441286" cy="16753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C3554D"/>
                </a:solidFill>
              </a:rPr>
              <a:t>By Matthew Lane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934112-154B-4CC7-A804-F3DCB2052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4" name="Picture 3" descr="A dashboard of a car">
            <a:extLst>
              <a:ext uri="{FF2B5EF4-FFF2-40B4-BE49-F238E27FC236}">
                <a16:creationId xmlns:a16="http://schemas.microsoft.com/office/drawing/2014/main" id="{12748933-2524-6B53-CF32-B615EA2C7C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603" r="31900" b="-1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1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4AB646F-3BE3-47A3-B14F-9CB84F6B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DA033-485A-E3EB-01D2-B8E2DD96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481150"/>
          </a:xfrm>
        </p:spPr>
        <p:txBody>
          <a:bodyPr>
            <a:normAutofit/>
          </a:bodyPr>
          <a:lstStyle/>
          <a:p>
            <a:r>
              <a:rPr lang="en-US"/>
              <a:t>Goals</a:t>
            </a:r>
            <a:endParaRPr lang="en-US" dirty="0"/>
          </a:p>
        </p:txBody>
      </p:sp>
      <p:pic>
        <p:nvPicPr>
          <p:cNvPr id="5" name="Picture 4" descr="A yellow sports car&#10;&#10;Description automatically generated with medium confidence">
            <a:extLst>
              <a:ext uri="{FF2B5EF4-FFF2-40B4-BE49-F238E27FC236}">
                <a16:creationId xmlns:a16="http://schemas.microsoft.com/office/drawing/2014/main" id="{16D6D647-2827-C015-2D25-B1D008EFD1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3" r="24149" b="-1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DAE193BC-31FE-4F2D-90CB-A3A38C24F1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766889"/>
              </p:ext>
            </p:extLst>
          </p:nvPr>
        </p:nvGraphicFramePr>
        <p:xfrm>
          <a:off x="913795" y="2279176"/>
          <a:ext cx="5978072" cy="3415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409225D-CED5-EAD9-604D-398EED0FBBD9}"/>
              </a:ext>
            </a:extLst>
          </p:cNvPr>
          <p:cNvSpPr txBox="1"/>
          <p:nvPr/>
        </p:nvSpPr>
        <p:spPr>
          <a:xfrm>
            <a:off x="244700" y="6304003"/>
            <a:ext cx="7134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https://www.kaggle.com/datasets/epa/fuel-economy</a:t>
            </a:r>
          </a:p>
        </p:txBody>
      </p:sp>
    </p:spTree>
    <p:extLst>
      <p:ext uri="{BB962C8B-B14F-4D97-AF65-F5344CB8AC3E}">
        <p14:creationId xmlns:p14="http://schemas.microsoft.com/office/powerpoint/2010/main" val="125349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AB646F-3BE3-47A3-B14F-9CB84F6B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0977D-AC8B-A117-AB2C-F4BA33C9D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481150"/>
          </a:xfrm>
        </p:spPr>
        <p:txBody>
          <a:bodyPr>
            <a:normAutofit/>
          </a:bodyPr>
          <a:lstStyle/>
          <a:p>
            <a:r>
              <a:rPr lang="en-US" dirty="0"/>
              <a:t>Options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0572E-71A5-A7B9-E56B-23515F904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79176"/>
            <a:ext cx="5978072" cy="3415672"/>
          </a:xfrm>
        </p:spPr>
        <p:txBody>
          <a:bodyPr anchor="ctr">
            <a:normAutofit/>
          </a:bodyPr>
          <a:lstStyle/>
          <a:p>
            <a:r>
              <a:rPr lang="en-US" dirty="0"/>
              <a:t>Does adding a turbocharger to your vehicle increase its miles per gallon?</a:t>
            </a:r>
          </a:p>
          <a:p>
            <a:r>
              <a:rPr lang="en-US" dirty="0"/>
              <a:t>Is there an annual difference between annual diesel fuel costs and premium fuel costs on personal vehicles? How significant is it if one exists?</a:t>
            </a:r>
          </a:p>
          <a:p>
            <a:r>
              <a:rPr lang="en-US" dirty="0"/>
              <a:t>What type of transmission (Auto or Manual) consumes more fuel annually?</a:t>
            </a:r>
          </a:p>
        </p:txBody>
      </p:sp>
      <p:pic>
        <p:nvPicPr>
          <p:cNvPr id="5" name="Picture 4" descr="Gears of a machine">
            <a:extLst>
              <a:ext uri="{FF2B5EF4-FFF2-40B4-BE49-F238E27FC236}">
                <a16:creationId xmlns:a16="http://schemas.microsoft.com/office/drawing/2014/main" id="{96A8DF85-35C4-9649-451A-64EDD40E13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00" r="28402" b="-1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159D55-3B61-8529-20EA-A59484A4B8B6}"/>
              </a:ext>
            </a:extLst>
          </p:cNvPr>
          <p:cNvSpPr txBox="1"/>
          <p:nvPr/>
        </p:nvSpPr>
        <p:spPr>
          <a:xfrm>
            <a:off x="244700" y="6304003"/>
            <a:ext cx="7134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https://www.kaggle.com/datasets/epa/fuel-economy</a:t>
            </a:r>
          </a:p>
        </p:txBody>
      </p:sp>
    </p:spTree>
    <p:extLst>
      <p:ext uri="{BB962C8B-B14F-4D97-AF65-F5344CB8AC3E}">
        <p14:creationId xmlns:p14="http://schemas.microsoft.com/office/powerpoint/2010/main" val="1236521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2911F-64F4-3538-B312-05F5941B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sz="2400" dirty="0"/>
              <a:t>With 95% confidence we can see that adding a turbocharger increases vehicle highway fuel miles per gallon by 2.53 MPG.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A6165DDF-C7C6-09A1-8BC1-D75BE8AE7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144013"/>
              </p:ext>
            </p:extLst>
          </p:nvPr>
        </p:nvGraphicFramePr>
        <p:xfrm>
          <a:off x="5537915" y="609599"/>
          <a:ext cx="6010617" cy="5804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DD7EA1C-AFCD-748D-10D4-C4A551908829}"/>
              </a:ext>
            </a:extLst>
          </p:cNvPr>
          <p:cNvSpPr txBox="1"/>
          <p:nvPr/>
        </p:nvSpPr>
        <p:spPr>
          <a:xfrm>
            <a:off x="244700" y="6304003"/>
            <a:ext cx="7134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https://www.kaggle.com/datasets/epa/fuel-economy</a:t>
            </a:r>
          </a:p>
        </p:txBody>
      </p:sp>
    </p:spTree>
    <p:extLst>
      <p:ext uri="{BB962C8B-B14F-4D97-AF65-F5344CB8AC3E}">
        <p14:creationId xmlns:p14="http://schemas.microsoft.com/office/powerpoint/2010/main" val="222790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2911F-64F4-3538-B312-05F5941B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sz="2400" dirty="0"/>
              <a:t>With the same confidence interval as before, the result of our testing shows that diesel engine vehicles have a significantly lower annual fuel cost than a vehicle requiring premium unleaded.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DAE0568-F9B4-8007-FEE8-CD54329189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7464513"/>
              </p:ext>
            </p:extLst>
          </p:nvPr>
        </p:nvGraphicFramePr>
        <p:xfrm>
          <a:off x="5372290" y="609599"/>
          <a:ext cx="6086475" cy="5977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CF8CE0C-7ECE-7119-049C-205570213248}"/>
              </a:ext>
            </a:extLst>
          </p:cNvPr>
          <p:cNvSpPr txBox="1"/>
          <p:nvPr/>
        </p:nvSpPr>
        <p:spPr>
          <a:xfrm>
            <a:off x="244700" y="6304003"/>
            <a:ext cx="7134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https://www.kaggle.com/datasets/epa/fuel-economy</a:t>
            </a:r>
          </a:p>
        </p:txBody>
      </p:sp>
    </p:spTree>
    <p:extLst>
      <p:ext uri="{BB962C8B-B14F-4D97-AF65-F5344CB8AC3E}">
        <p14:creationId xmlns:p14="http://schemas.microsoft.com/office/powerpoint/2010/main" val="212533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2911F-64F4-3538-B312-05F5941B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sz="2400" dirty="0"/>
              <a:t>With our data on transmissions, we can conclude that the average automatic transmission consumes more barrels of fuel annually than a manual transmission with 95% confidence.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9129485-6575-EE68-1D24-1340AE5AFB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7385326"/>
              </p:ext>
            </p:extLst>
          </p:nvPr>
        </p:nvGraphicFramePr>
        <p:xfrm>
          <a:off x="5554133" y="609598"/>
          <a:ext cx="6004124" cy="5689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AA32E6A-AF35-B634-C008-E8C9533AEDD9}"/>
              </a:ext>
            </a:extLst>
          </p:cNvPr>
          <p:cNvSpPr txBox="1"/>
          <p:nvPr/>
        </p:nvSpPr>
        <p:spPr>
          <a:xfrm>
            <a:off x="5554133" y="6324683"/>
            <a:ext cx="23439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Note: Axis does not begin at zero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554D8B-5DE7-3E44-C300-1B8A2A00CF50}"/>
              </a:ext>
            </a:extLst>
          </p:cNvPr>
          <p:cNvSpPr txBox="1"/>
          <p:nvPr/>
        </p:nvSpPr>
        <p:spPr>
          <a:xfrm>
            <a:off x="5554133" y="150912"/>
            <a:ext cx="2068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 Barrel = 42 US Gallons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ABD47-0504-E743-B372-F5EAAF46F9D6}"/>
              </a:ext>
            </a:extLst>
          </p:cNvPr>
          <p:cNvSpPr txBox="1"/>
          <p:nvPr/>
        </p:nvSpPr>
        <p:spPr>
          <a:xfrm>
            <a:off x="244700" y="6304003"/>
            <a:ext cx="7134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https://www.kaggle.com/datasets/epa/fuel-economy</a:t>
            </a:r>
          </a:p>
        </p:txBody>
      </p:sp>
    </p:spTree>
    <p:extLst>
      <p:ext uri="{BB962C8B-B14F-4D97-AF65-F5344CB8AC3E}">
        <p14:creationId xmlns:p14="http://schemas.microsoft.com/office/powerpoint/2010/main" val="184443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4AB646F-3BE3-47A3-B14F-9CB84F6B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24C9E-89CC-275E-C43B-89571C41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481150"/>
          </a:xfrm>
        </p:spPr>
        <p:txBody>
          <a:bodyPr>
            <a:normAutofit/>
          </a:bodyPr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4CBBE-4589-13A5-4367-D32257C79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79176"/>
            <a:ext cx="5978072" cy="3415672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looked at how certain options can influence fuel consumption and fuel costs. We observed that adding a turbocharger to your vehicle can increase its highway MPG, that a diesel engine results in a lower annual fuel cost, and that manual transmissions consume less fuel than automatics on average. 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dirty="0"/>
              <a:t>A few other things we could explore is vehicle sizes and their impacts on efficiency, is there a viable difference between auto makes in the same class, and does the decade it comes from have a significant impact on fuel efficiency.</a:t>
            </a:r>
            <a:endParaRPr lang="en-US"/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C1411D72-88BF-2E80-A5A5-8AA0D2D143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1" r="41307" b="2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58AC5E-FF3F-26AE-EC9D-D22A8D2057D7}"/>
              </a:ext>
            </a:extLst>
          </p:cNvPr>
          <p:cNvSpPr txBox="1"/>
          <p:nvPr/>
        </p:nvSpPr>
        <p:spPr>
          <a:xfrm>
            <a:off x="244700" y="6304003"/>
            <a:ext cx="7134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Source: https://www.kaggle.com/datasets/epa/fuel-economy</a:t>
            </a:r>
          </a:p>
        </p:txBody>
      </p:sp>
    </p:spTree>
    <p:extLst>
      <p:ext uri="{BB962C8B-B14F-4D97-AF65-F5344CB8AC3E}">
        <p14:creationId xmlns:p14="http://schemas.microsoft.com/office/powerpoint/2010/main" val="7904826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RightStep">
      <a:dk1>
        <a:srgbClr val="000000"/>
      </a:dk1>
      <a:lt1>
        <a:srgbClr val="FFFFFF"/>
      </a:lt1>
      <a:dk2>
        <a:srgbClr val="413124"/>
      </a:dk2>
      <a:lt2>
        <a:srgbClr val="E2E8E8"/>
      </a:lt2>
      <a:accent1>
        <a:srgbClr val="C3554D"/>
      </a:accent1>
      <a:accent2>
        <a:srgbClr val="B1753B"/>
      </a:accent2>
      <a:accent3>
        <a:srgbClr val="AFA545"/>
      </a:accent3>
      <a:accent4>
        <a:srgbClr val="88AE3A"/>
      </a:accent4>
      <a:accent5>
        <a:srgbClr val="65B748"/>
      </a:accent5>
      <a:accent6>
        <a:srgbClr val="3BB14D"/>
      </a:accent6>
      <a:hlink>
        <a:srgbClr val="329097"/>
      </a:hlink>
      <a:folHlink>
        <a:srgbClr val="7F7F7F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394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Bookman Old Style</vt:lpstr>
      <vt:lpstr>Franklin Gothic Book</vt:lpstr>
      <vt:lpstr>Wingdings 2</vt:lpstr>
      <vt:lpstr>SlateVTI</vt:lpstr>
      <vt:lpstr>Driving Fuel Economy</vt:lpstr>
      <vt:lpstr>Goals</vt:lpstr>
      <vt:lpstr>Options Tested</vt:lpstr>
      <vt:lpstr>With 95% confidence we can see that adding a turbocharger increases vehicle highway fuel miles per gallon by 2.53 MPG.</vt:lpstr>
      <vt:lpstr>With the same confidence interval as before, the result of our testing shows that diesel engine vehicles have a significantly lower annual fuel cost than a vehicle requiring premium unleaded.</vt:lpstr>
      <vt:lpstr>With our data on transmissions, we can conclude that the average automatic transmission consumes more barrels of fuel annually than a manual transmission with 95% confidence.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Lane</dc:creator>
  <cp:lastModifiedBy>Matthew Lane</cp:lastModifiedBy>
  <cp:revision>1</cp:revision>
  <dcterms:created xsi:type="dcterms:W3CDTF">2022-06-06T18:30:05Z</dcterms:created>
  <dcterms:modified xsi:type="dcterms:W3CDTF">2022-06-06T19:18:54Z</dcterms:modified>
</cp:coreProperties>
</file>