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2.xml" ContentType="application/vnd.openxmlformats-officedocument.themeOverrid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60" r:id="rId4"/>
    <p:sldId id="263" r:id="rId5"/>
    <p:sldId id="264" r:id="rId6"/>
    <p:sldId id="265" r:id="rId7"/>
    <p:sldId id="266" r:id="rId8"/>
    <p:sldId id="25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BBE30B-E8CB-4029-8949-59BCEBA8D41A}" v="981" dt="2022-04-29T03:03:25.38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1" d="100"/>
          <a:sy n="61" d="100"/>
        </p:scale>
        <p:origin x="76" y="9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Lane" userId="b539b9fa4992be53" providerId="LiveId" clId="{C1BBE30B-E8CB-4029-8949-59BCEBA8D41A}"/>
    <pc:docChg chg="undo redo custSel addSld delSld modSld sldOrd">
      <pc:chgData name="Matthew Lane" userId="b539b9fa4992be53" providerId="LiveId" clId="{C1BBE30B-E8CB-4029-8949-59BCEBA8D41A}" dt="2022-04-29T02:11:49.178" v="7182" actId="20577"/>
      <pc:docMkLst>
        <pc:docMk/>
      </pc:docMkLst>
      <pc:sldChg chg="ord">
        <pc:chgData name="Matthew Lane" userId="b539b9fa4992be53" providerId="LiveId" clId="{C1BBE30B-E8CB-4029-8949-59BCEBA8D41A}" dt="2022-04-26T18:59:06.334" v="4414"/>
        <pc:sldMkLst>
          <pc:docMk/>
          <pc:sldMk cId="1693632480" sldId="256"/>
        </pc:sldMkLst>
      </pc:sldChg>
      <pc:sldChg chg="addSp delSp modSp mod setClrOvrMap modNotesTx">
        <pc:chgData name="Matthew Lane" userId="b539b9fa4992be53" providerId="LiveId" clId="{C1BBE30B-E8CB-4029-8949-59BCEBA8D41A}" dt="2022-04-29T01:56:29.153" v="7061" actId="20577"/>
        <pc:sldMkLst>
          <pc:docMk/>
          <pc:sldMk cId="2748330878" sldId="257"/>
        </pc:sldMkLst>
        <pc:spChg chg="mod">
          <ac:chgData name="Matthew Lane" userId="b539b9fa4992be53" providerId="LiveId" clId="{C1BBE30B-E8CB-4029-8949-59BCEBA8D41A}" dt="2022-04-26T17:07:17.379" v="2985" actId="26606"/>
          <ac:spMkLst>
            <pc:docMk/>
            <pc:sldMk cId="2748330878" sldId="257"/>
            <ac:spMk id="2" creationId="{2639779D-7776-4CB6-854E-474AF88A173D}"/>
          </ac:spMkLst>
        </pc:spChg>
        <pc:spChg chg="mod">
          <ac:chgData name="Matthew Lane" userId="b539b9fa4992be53" providerId="LiveId" clId="{C1BBE30B-E8CB-4029-8949-59BCEBA8D41A}" dt="2022-04-26T17:07:17.379" v="2985" actId="26606"/>
          <ac:spMkLst>
            <pc:docMk/>
            <pc:sldMk cId="2748330878" sldId="257"/>
            <ac:spMk id="4" creationId="{6FA05D6E-D490-4933-9215-9AB6163922CB}"/>
          </ac:spMkLst>
        </pc:spChg>
        <pc:spChg chg="add del">
          <ac:chgData name="Matthew Lane" userId="b539b9fa4992be53" providerId="LiveId" clId="{C1BBE30B-E8CB-4029-8949-59BCEBA8D41A}" dt="2022-04-26T14:11:52.070" v="5" actId="26606"/>
          <ac:spMkLst>
            <pc:docMk/>
            <pc:sldMk cId="2748330878" sldId="257"/>
            <ac:spMk id="9" creationId="{FFD48BC7-DC40-47DE-87EE-9F4B6ECB9ABB}"/>
          </ac:spMkLst>
        </pc:spChg>
        <pc:spChg chg="add del">
          <ac:chgData name="Matthew Lane" userId="b539b9fa4992be53" providerId="LiveId" clId="{C1BBE30B-E8CB-4029-8949-59BCEBA8D41A}" dt="2022-04-26T14:11:52.070" v="5" actId="26606"/>
          <ac:spMkLst>
            <pc:docMk/>
            <pc:sldMk cId="2748330878" sldId="257"/>
            <ac:spMk id="11" creationId="{E502BBC7-2C76-46F3-BC24-5985BC13DB88}"/>
          </ac:spMkLst>
        </pc:spChg>
        <pc:spChg chg="add del">
          <ac:chgData name="Matthew Lane" userId="b539b9fa4992be53" providerId="LiveId" clId="{C1BBE30B-E8CB-4029-8949-59BCEBA8D41A}" dt="2022-04-26T14:11:52.070" v="5" actId="26606"/>
          <ac:spMkLst>
            <pc:docMk/>
            <pc:sldMk cId="2748330878" sldId="257"/>
            <ac:spMk id="13" creationId="{C7F28D52-2A5F-4D23-81AE-7CB8B591C7AF}"/>
          </ac:spMkLst>
        </pc:spChg>
        <pc:spChg chg="add del">
          <ac:chgData name="Matthew Lane" userId="b539b9fa4992be53" providerId="LiveId" clId="{C1BBE30B-E8CB-4029-8949-59BCEBA8D41A}" dt="2022-04-26T14:11:52.070" v="5" actId="26606"/>
          <ac:spMkLst>
            <pc:docMk/>
            <pc:sldMk cId="2748330878" sldId="257"/>
            <ac:spMk id="15" creationId="{3629484E-3792-4B3D-89AD-7C8A1ED0E0D4}"/>
          </ac:spMkLst>
        </pc:spChg>
        <pc:spChg chg="add del">
          <ac:chgData name="Matthew Lane" userId="b539b9fa4992be53" providerId="LiveId" clId="{C1BBE30B-E8CB-4029-8949-59BCEBA8D41A}" dt="2022-04-26T14:11:49.033" v="2" actId="26606"/>
          <ac:spMkLst>
            <pc:docMk/>
            <pc:sldMk cId="2748330878" sldId="257"/>
            <ac:spMk id="20" creationId="{C7D023E4-8DE1-436E-9847-ED6A4B4B04FD}"/>
          </ac:spMkLst>
        </pc:spChg>
        <pc:spChg chg="add del">
          <ac:chgData name="Matthew Lane" userId="b539b9fa4992be53" providerId="LiveId" clId="{C1BBE30B-E8CB-4029-8949-59BCEBA8D41A}" dt="2022-04-26T14:15:14.153" v="24" actId="26606"/>
          <ac:spMkLst>
            <pc:docMk/>
            <pc:sldMk cId="2748330878" sldId="257"/>
            <ac:spMk id="24" creationId="{CD7549B2-EE05-4558-8C64-AC46755F2B25}"/>
          </ac:spMkLst>
        </pc:spChg>
        <pc:spChg chg="add del">
          <ac:chgData name="Matthew Lane" userId="b539b9fa4992be53" providerId="LiveId" clId="{C1BBE30B-E8CB-4029-8949-59BCEBA8D41A}" dt="2022-04-26T14:11:52.061" v="4" actId="26606"/>
          <ac:spMkLst>
            <pc:docMk/>
            <pc:sldMk cId="2748330878" sldId="257"/>
            <ac:spMk id="35" creationId="{7905BA41-EE6E-4F80-8636-447F22DD729A}"/>
          </ac:spMkLst>
        </pc:spChg>
        <pc:spChg chg="add del">
          <ac:chgData name="Matthew Lane" userId="b539b9fa4992be53" providerId="LiveId" clId="{C1BBE30B-E8CB-4029-8949-59BCEBA8D41A}" dt="2022-04-26T14:11:52.061" v="4" actId="26606"/>
          <ac:spMkLst>
            <pc:docMk/>
            <pc:sldMk cId="2748330878" sldId="257"/>
            <ac:spMk id="36" creationId="{CD7549B2-EE05-4558-8C64-AC46755F2B25}"/>
          </ac:spMkLst>
        </pc:spChg>
        <pc:spChg chg="add del">
          <ac:chgData name="Matthew Lane" userId="b539b9fa4992be53" providerId="LiveId" clId="{C1BBE30B-E8CB-4029-8949-59BCEBA8D41A}" dt="2022-04-26T14:15:14.153" v="24" actId="26606"/>
          <ac:spMkLst>
            <pc:docMk/>
            <pc:sldMk cId="2748330878" sldId="257"/>
            <ac:spMk id="38" creationId="{7905BA41-EE6E-4F80-8636-447F22DD729A}"/>
          </ac:spMkLst>
        </pc:spChg>
        <pc:spChg chg="add del">
          <ac:chgData name="Matthew Lane" userId="b539b9fa4992be53" providerId="LiveId" clId="{C1BBE30B-E8CB-4029-8949-59BCEBA8D41A}" dt="2022-04-26T14:15:30.028" v="25" actId="26606"/>
          <ac:spMkLst>
            <pc:docMk/>
            <pc:sldMk cId="2748330878" sldId="257"/>
            <ac:spMk id="44" creationId="{707744A9-B1DD-4F76-B3B2-02A51E6DF412}"/>
          </ac:spMkLst>
        </pc:spChg>
        <pc:spChg chg="add del">
          <ac:chgData name="Matthew Lane" userId="b539b9fa4992be53" providerId="LiveId" clId="{C1BBE30B-E8CB-4029-8949-59BCEBA8D41A}" dt="2022-04-26T14:15:30.028" v="25" actId="26606"/>
          <ac:spMkLst>
            <pc:docMk/>
            <pc:sldMk cId="2748330878" sldId="257"/>
            <ac:spMk id="46" creationId="{09F52C97-D8A0-4C58-9D04-B8733EE38B7B}"/>
          </ac:spMkLst>
        </pc:spChg>
        <pc:spChg chg="add del">
          <ac:chgData name="Matthew Lane" userId="b539b9fa4992be53" providerId="LiveId" clId="{C1BBE30B-E8CB-4029-8949-59BCEBA8D41A}" dt="2022-04-26T14:46:35.351" v="121" actId="26606"/>
          <ac:spMkLst>
            <pc:docMk/>
            <pc:sldMk cId="2748330878" sldId="257"/>
            <ac:spMk id="51" creationId="{3E443FD7-A66B-4AA0-872D-B088B9BC5F17}"/>
          </ac:spMkLst>
        </pc:spChg>
        <pc:spChg chg="add del">
          <ac:chgData name="Matthew Lane" userId="b539b9fa4992be53" providerId="LiveId" clId="{C1BBE30B-E8CB-4029-8949-59BCEBA8D41A}" dt="2022-04-26T14:46:35.351" v="121" actId="26606"/>
          <ac:spMkLst>
            <pc:docMk/>
            <pc:sldMk cId="2748330878" sldId="257"/>
            <ac:spMk id="53" creationId="{C04BE0EF-3561-49B4-9A29-F283168A91C7}"/>
          </ac:spMkLst>
        </pc:spChg>
        <pc:spChg chg="add del">
          <ac:chgData name="Matthew Lane" userId="b539b9fa4992be53" providerId="LiveId" clId="{C1BBE30B-E8CB-4029-8949-59BCEBA8D41A}" dt="2022-04-26T17:07:17.379" v="2985" actId="26606"/>
          <ac:spMkLst>
            <pc:docMk/>
            <pc:sldMk cId="2748330878" sldId="257"/>
            <ac:spMk id="58" creationId="{0DE6A193-4755-479A-BC6F-A7EBCA73BE1A}"/>
          </ac:spMkLst>
        </pc:spChg>
        <pc:spChg chg="add del">
          <ac:chgData name="Matthew Lane" userId="b539b9fa4992be53" providerId="LiveId" clId="{C1BBE30B-E8CB-4029-8949-59BCEBA8D41A}" dt="2022-04-26T17:07:17.379" v="2985" actId="26606"/>
          <ac:spMkLst>
            <pc:docMk/>
            <pc:sldMk cId="2748330878" sldId="257"/>
            <ac:spMk id="60" creationId="{AB8B8498-A488-40AF-99EB-F622ED9AD6B8}"/>
          </ac:spMkLst>
        </pc:spChg>
        <pc:spChg chg="add del">
          <ac:chgData name="Matthew Lane" userId="b539b9fa4992be53" providerId="LiveId" clId="{C1BBE30B-E8CB-4029-8949-59BCEBA8D41A}" dt="2022-04-26T17:07:17.379" v="2985" actId="26606"/>
          <ac:spMkLst>
            <pc:docMk/>
            <pc:sldMk cId="2748330878" sldId="257"/>
            <ac:spMk id="62" creationId="{2F033D07-FE42-4E5C-A00A-FFE1D42C0FFD}"/>
          </ac:spMkLst>
        </pc:spChg>
        <pc:spChg chg="add">
          <ac:chgData name="Matthew Lane" userId="b539b9fa4992be53" providerId="LiveId" clId="{C1BBE30B-E8CB-4029-8949-59BCEBA8D41A}" dt="2022-04-26T17:07:17.379" v="2985" actId="26606"/>
          <ac:spMkLst>
            <pc:docMk/>
            <pc:sldMk cId="2748330878" sldId="257"/>
            <ac:spMk id="67" creationId="{9474BF3A-99A0-443B-8183-52CF1495D464}"/>
          </ac:spMkLst>
        </pc:spChg>
        <pc:spChg chg="add">
          <ac:chgData name="Matthew Lane" userId="b539b9fa4992be53" providerId="LiveId" clId="{C1BBE30B-E8CB-4029-8949-59BCEBA8D41A}" dt="2022-04-26T17:07:17.379" v="2985" actId="26606"/>
          <ac:spMkLst>
            <pc:docMk/>
            <pc:sldMk cId="2748330878" sldId="257"/>
            <ac:spMk id="69" creationId="{FE973F92-838E-499A-9775-F247D6D060D4}"/>
          </ac:spMkLst>
        </pc:spChg>
        <pc:grpChg chg="add del">
          <ac:chgData name="Matthew Lane" userId="b539b9fa4992be53" providerId="LiveId" clId="{C1BBE30B-E8CB-4029-8949-59BCEBA8D41A}" dt="2022-04-26T14:11:49.033" v="2" actId="26606"/>
          <ac:grpSpMkLst>
            <pc:docMk/>
            <pc:sldMk cId="2748330878" sldId="257"/>
            <ac:grpSpMk id="22" creationId="{1FEC590B-3306-47E9-BD67-97F3F76169A4}"/>
          </ac:grpSpMkLst>
        </pc:grpChg>
        <pc:grpChg chg="add del">
          <ac:chgData name="Matthew Lane" userId="b539b9fa4992be53" providerId="LiveId" clId="{C1BBE30B-E8CB-4029-8949-59BCEBA8D41A}" dt="2022-04-26T14:11:49.033" v="2" actId="26606"/>
          <ac:grpSpMkLst>
            <pc:docMk/>
            <pc:sldMk cId="2748330878" sldId="257"/>
            <ac:grpSpMk id="26" creationId="{A47AAF5E-1692-48C9-98FB-6432BF0BC4F7}"/>
          </ac:grpSpMkLst>
        </pc:grpChg>
        <pc:picChg chg="add del">
          <ac:chgData name="Matthew Lane" userId="b539b9fa4992be53" providerId="LiveId" clId="{C1BBE30B-E8CB-4029-8949-59BCEBA8D41A}" dt="2022-04-26T14:11:52.061" v="4" actId="26606"/>
          <ac:picMkLst>
            <pc:docMk/>
            <pc:sldMk cId="2748330878" sldId="257"/>
            <ac:picMk id="19" creationId="{F342249B-E49F-0360-61C0-AF3194909767}"/>
          </ac:picMkLst>
        </pc:picChg>
        <pc:picChg chg="add mod ord">
          <ac:chgData name="Matthew Lane" userId="b539b9fa4992be53" providerId="LiveId" clId="{C1BBE30B-E8CB-4029-8949-59BCEBA8D41A}" dt="2022-04-26T17:07:17.379" v="2985" actId="26606"/>
          <ac:picMkLst>
            <pc:docMk/>
            <pc:sldMk cId="2748330878" sldId="257"/>
            <ac:picMk id="39" creationId="{D7DF2553-7BEE-4A9F-D675-A2F7E2CB0069}"/>
          </ac:picMkLst>
        </pc:picChg>
      </pc:sldChg>
      <pc:sldChg chg="addSp delSp modSp mod setBg addAnim modAnim setClrOvrMap modNotesTx">
        <pc:chgData name="Matthew Lane" userId="b539b9fa4992be53" providerId="LiveId" clId="{C1BBE30B-E8CB-4029-8949-59BCEBA8D41A}" dt="2022-04-29T02:07:33.680" v="7139" actId="20577"/>
        <pc:sldMkLst>
          <pc:docMk/>
          <pc:sldMk cId="1375406750" sldId="258"/>
        </pc:sldMkLst>
        <pc:spChg chg="mod">
          <ac:chgData name="Matthew Lane" userId="b539b9fa4992be53" providerId="LiveId" clId="{C1BBE30B-E8CB-4029-8949-59BCEBA8D41A}" dt="2022-04-26T17:13:59.124" v="3104" actId="1076"/>
          <ac:spMkLst>
            <pc:docMk/>
            <pc:sldMk cId="1375406750" sldId="258"/>
            <ac:spMk id="2" creationId="{E549E07C-526D-404D-B7DC-FB06DF62D336}"/>
          </ac:spMkLst>
        </pc:spChg>
        <pc:spChg chg="mod">
          <ac:chgData name="Matthew Lane" userId="b539b9fa4992be53" providerId="LiveId" clId="{C1BBE30B-E8CB-4029-8949-59BCEBA8D41A}" dt="2022-04-26T19:03:34.268" v="4476" actId="20577"/>
          <ac:spMkLst>
            <pc:docMk/>
            <pc:sldMk cId="1375406750" sldId="258"/>
            <ac:spMk id="4" creationId="{68E451E2-21D6-4727-A406-070FE6B0D8F4}"/>
          </ac:spMkLst>
        </pc:spChg>
        <pc:spChg chg="del mod">
          <ac:chgData name="Matthew Lane" userId="b539b9fa4992be53" providerId="LiveId" clId="{C1BBE30B-E8CB-4029-8949-59BCEBA8D41A}" dt="2022-04-26T14:12:35.276" v="7" actId="478"/>
          <ac:spMkLst>
            <pc:docMk/>
            <pc:sldMk cId="1375406750" sldId="258"/>
            <ac:spMk id="5" creationId="{CED268DA-F939-4171-8598-6536967E9C94}"/>
          </ac:spMkLst>
        </pc:spChg>
        <pc:spChg chg="del">
          <ac:chgData name="Matthew Lane" userId="b539b9fa4992be53" providerId="LiveId" clId="{C1BBE30B-E8CB-4029-8949-59BCEBA8D41A}" dt="2022-04-26T14:12:53.918" v="8" actId="26606"/>
          <ac:spMkLst>
            <pc:docMk/>
            <pc:sldMk cId="1375406750" sldId="258"/>
            <ac:spMk id="10" creationId="{E35A04CF-97D4-4FF7-B359-C546B1F62E54}"/>
          </ac:spMkLst>
        </pc:spChg>
        <pc:spChg chg="del">
          <ac:chgData name="Matthew Lane" userId="b539b9fa4992be53" providerId="LiveId" clId="{C1BBE30B-E8CB-4029-8949-59BCEBA8D41A}" dt="2022-04-26T14:12:53.918" v="8" actId="26606"/>
          <ac:spMkLst>
            <pc:docMk/>
            <pc:sldMk cId="1375406750" sldId="258"/>
            <ac:spMk id="12" creationId="{1DE7243B-5109-444B-8FAF-7437C66BC0E9}"/>
          </ac:spMkLst>
        </pc:spChg>
        <pc:spChg chg="del">
          <ac:chgData name="Matthew Lane" userId="b539b9fa4992be53" providerId="LiveId" clId="{C1BBE30B-E8CB-4029-8949-59BCEBA8D41A}" dt="2022-04-26T14:12:53.918" v="8" actId="26606"/>
          <ac:spMkLst>
            <pc:docMk/>
            <pc:sldMk cId="1375406750" sldId="258"/>
            <ac:spMk id="14" creationId="{4C5D6221-DA7B-4611-AA26-7D8E349FDE96}"/>
          </ac:spMkLst>
        </pc:spChg>
        <pc:spChg chg="add del">
          <ac:chgData name="Matthew Lane" userId="b539b9fa4992be53" providerId="LiveId" clId="{C1BBE30B-E8CB-4029-8949-59BCEBA8D41A}" dt="2022-04-26T14:13:52.272" v="13" actId="26606"/>
          <ac:spMkLst>
            <pc:docMk/>
            <pc:sldMk cId="1375406750" sldId="258"/>
            <ac:spMk id="19" creationId="{E91DC736-0EF8-4F87-9146-EBF1D2EE4D3D}"/>
          </ac:spMkLst>
        </pc:spChg>
        <pc:spChg chg="add del">
          <ac:chgData name="Matthew Lane" userId="b539b9fa4992be53" providerId="LiveId" clId="{C1BBE30B-E8CB-4029-8949-59BCEBA8D41A}" dt="2022-04-26T14:13:52.272" v="13" actId="26606"/>
          <ac:spMkLst>
            <pc:docMk/>
            <pc:sldMk cId="1375406750" sldId="258"/>
            <ac:spMk id="21" creationId="{097CD68E-23E3-4007-8847-CD0944C4F7BE}"/>
          </ac:spMkLst>
        </pc:spChg>
        <pc:spChg chg="add del">
          <ac:chgData name="Matthew Lane" userId="b539b9fa4992be53" providerId="LiveId" clId="{C1BBE30B-E8CB-4029-8949-59BCEBA8D41A}" dt="2022-04-26T14:13:52.272" v="13" actId="26606"/>
          <ac:spMkLst>
            <pc:docMk/>
            <pc:sldMk cId="1375406750" sldId="258"/>
            <ac:spMk id="23" creationId="{AF2F604E-43BE-4DC3-B983-E071523364F8}"/>
          </ac:spMkLst>
        </pc:spChg>
        <pc:spChg chg="add del">
          <ac:chgData name="Matthew Lane" userId="b539b9fa4992be53" providerId="LiveId" clId="{C1BBE30B-E8CB-4029-8949-59BCEBA8D41A}" dt="2022-04-26T14:13:52.272" v="13" actId="26606"/>
          <ac:spMkLst>
            <pc:docMk/>
            <pc:sldMk cId="1375406750" sldId="258"/>
            <ac:spMk id="25" creationId="{08C9B587-E65E-4B52-B37C-ABEBB6E87928}"/>
          </ac:spMkLst>
        </pc:spChg>
        <pc:spChg chg="add del">
          <ac:chgData name="Matthew Lane" userId="b539b9fa4992be53" providerId="LiveId" clId="{C1BBE30B-E8CB-4029-8949-59BCEBA8D41A}" dt="2022-04-26T14:14:55.807" v="23" actId="26606"/>
          <ac:spMkLst>
            <pc:docMk/>
            <pc:sldMk cId="1375406750" sldId="258"/>
            <ac:spMk id="30" creationId="{870A1295-61BC-4214-AA3E-D396673024D0}"/>
          </ac:spMkLst>
        </pc:spChg>
        <pc:spChg chg="add del">
          <ac:chgData name="Matthew Lane" userId="b539b9fa4992be53" providerId="LiveId" clId="{C1BBE30B-E8CB-4029-8949-59BCEBA8D41A}" dt="2022-04-26T14:16:16.431" v="30" actId="26606"/>
          <ac:spMkLst>
            <pc:docMk/>
            <pc:sldMk cId="1375406750" sldId="258"/>
            <ac:spMk id="41" creationId="{E35A04CF-97D4-4FF7-B359-C546B1F62E54}"/>
          </ac:spMkLst>
        </pc:spChg>
        <pc:spChg chg="add mod">
          <ac:chgData name="Matthew Lane" userId="b539b9fa4992be53" providerId="LiveId" clId="{C1BBE30B-E8CB-4029-8949-59BCEBA8D41A}" dt="2022-04-26T17:14:31.708" v="3113" actId="20577"/>
          <ac:spMkLst>
            <pc:docMk/>
            <pc:sldMk cId="1375406750" sldId="258"/>
            <ac:spMk id="42" creationId="{480C6513-5272-47BC-9B93-9D1470856947}"/>
          </ac:spMkLst>
        </pc:spChg>
        <pc:spChg chg="add del">
          <ac:chgData name="Matthew Lane" userId="b539b9fa4992be53" providerId="LiveId" clId="{C1BBE30B-E8CB-4029-8949-59BCEBA8D41A}" dt="2022-04-26T14:16:16.431" v="30" actId="26606"/>
          <ac:spMkLst>
            <pc:docMk/>
            <pc:sldMk cId="1375406750" sldId="258"/>
            <ac:spMk id="43" creationId="{1DE7243B-5109-444B-8FAF-7437C66BC0E9}"/>
          </ac:spMkLst>
        </pc:spChg>
        <pc:spChg chg="add mod">
          <ac:chgData name="Matthew Lane" userId="b539b9fa4992be53" providerId="LiveId" clId="{C1BBE30B-E8CB-4029-8949-59BCEBA8D41A}" dt="2022-04-26T17:18:31.482" v="3328" actId="20577"/>
          <ac:spMkLst>
            <pc:docMk/>
            <pc:sldMk cId="1375406750" sldId="258"/>
            <ac:spMk id="44" creationId="{AE3F2577-FBE9-41BA-867A-08EA17AE2DB7}"/>
          </ac:spMkLst>
        </pc:spChg>
        <pc:spChg chg="add del">
          <ac:chgData name="Matthew Lane" userId="b539b9fa4992be53" providerId="LiveId" clId="{C1BBE30B-E8CB-4029-8949-59BCEBA8D41A}" dt="2022-04-26T14:16:16.431" v="30" actId="26606"/>
          <ac:spMkLst>
            <pc:docMk/>
            <pc:sldMk cId="1375406750" sldId="258"/>
            <ac:spMk id="45" creationId="{4C5D6221-DA7B-4611-AA26-7D8E349FDE96}"/>
          </ac:spMkLst>
        </pc:spChg>
        <pc:spChg chg="add del">
          <ac:chgData name="Matthew Lane" userId="b539b9fa4992be53" providerId="LiveId" clId="{C1BBE30B-E8CB-4029-8949-59BCEBA8D41A}" dt="2022-04-26T14:16:58.839" v="34" actId="26606"/>
          <ac:spMkLst>
            <pc:docMk/>
            <pc:sldMk cId="1375406750" sldId="258"/>
            <ac:spMk id="50" creationId="{3E443FD7-A66B-4AA0-872D-B088B9BC5F17}"/>
          </ac:spMkLst>
        </pc:spChg>
        <pc:spChg chg="add del">
          <ac:chgData name="Matthew Lane" userId="b539b9fa4992be53" providerId="LiveId" clId="{C1BBE30B-E8CB-4029-8949-59BCEBA8D41A}" dt="2022-04-26T14:16:58.839" v="34" actId="26606"/>
          <ac:spMkLst>
            <pc:docMk/>
            <pc:sldMk cId="1375406750" sldId="258"/>
            <ac:spMk id="52" creationId="{C04BE0EF-3561-49B4-9A29-F283168A91C7}"/>
          </ac:spMkLst>
        </pc:spChg>
        <pc:spChg chg="add del">
          <ac:chgData name="Matthew Lane" userId="b539b9fa4992be53" providerId="LiveId" clId="{C1BBE30B-E8CB-4029-8949-59BCEBA8D41A}" dt="2022-04-26T14:46:40.664" v="122" actId="26606"/>
          <ac:spMkLst>
            <pc:docMk/>
            <pc:sldMk cId="1375406750" sldId="258"/>
            <ac:spMk id="57" creationId="{3E443FD7-A66B-4AA0-872D-B088B9BC5F17}"/>
          </ac:spMkLst>
        </pc:spChg>
        <pc:spChg chg="add del">
          <ac:chgData name="Matthew Lane" userId="b539b9fa4992be53" providerId="LiveId" clId="{C1BBE30B-E8CB-4029-8949-59BCEBA8D41A}" dt="2022-04-26T14:48:50.711" v="209" actId="26606"/>
          <ac:spMkLst>
            <pc:docMk/>
            <pc:sldMk cId="1375406750" sldId="258"/>
            <ac:spMk id="62" creationId="{EE1FC7B4-E4A7-4452-B413-1A623E3A7230}"/>
          </ac:spMkLst>
        </pc:spChg>
        <pc:spChg chg="add del">
          <ac:chgData name="Matthew Lane" userId="b539b9fa4992be53" providerId="LiveId" clId="{C1BBE30B-E8CB-4029-8949-59BCEBA8D41A}" dt="2022-04-26T14:48:50.711" v="209" actId="26606"/>
          <ac:spMkLst>
            <pc:docMk/>
            <pc:sldMk cId="1375406750" sldId="258"/>
            <ac:spMk id="64" creationId="{E0709AF0-24F0-4486-B189-BE6386BDB198}"/>
          </ac:spMkLst>
        </pc:spChg>
        <pc:spChg chg="add del">
          <ac:chgData name="Matthew Lane" userId="b539b9fa4992be53" providerId="LiveId" clId="{C1BBE30B-E8CB-4029-8949-59BCEBA8D41A}" dt="2022-04-26T14:48:50.711" v="209" actId="26606"/>
          <ac:spMkLst>
            <pc:docMk/>
            <pc:sldMk cId="1375406750" sldId="258"/>
            <ac:spMk id="66" creationId="{FBE3B62F-5853-4A3C-B050-6186351A7176}"/>
          </ac:spMkLst>
        </pc:spChg>
        <pc:spChg chg="add del">
          <ac:chgData name="Matthew Lane" userId="b539b9fa4992be53" providerId="LiveId" clId="{C1BBE30B-E8CB-4029-8949-59BCEBA8D41A}" dt="2022-04-26T17:07:07.561" v="2984" actId="26606"/>
          <ac:spMkLst>
            <pc:docMk/>
            <pc:sldMk cId="1375406750" sldId="258"/>
            <ac:spMk id="71" creationId="{8F23F8A3-8FD7-4779-8323-FDC26BE99889}"/>
          </ac:spMkLst>
        </pc:spChg>
        <pc:spChg chg="add del">
          <ac:chgData name="Matthew Lane" userId="b539b9fa4992be53" providerId="LiveId" clId="{C1BBE30B-E8CB-4029-8949-59BCEBA8D41A}" dt="2022-04-26T17:07:07.561" v="2984" actId="26606"/>
          <ac:spMkLst>
            <pc:docMk/>
            <pc:sldMk cId="1375406750" sldId="258"/>
            <ac:spMk id="73" creationId="{F605C4CC-A25C-416F-8333-7CB7DC97D870}"/>
          </ac:spMkLst>
        </pc:spChg>
        <pc:spChg chg="add del">
          <ac:chgData name="Matthew Lane" userId="b539b9fa4992be53" providerId="LiveId" clId="{C1BBE30B-E8CB-4029-8949-59BCEBA8D41A}" dt="2022-04-26T17:07:03.009" v="2981" actId="26606"/>
          <ac:spMkLst>
            <pc:docMk/>
            <pc:sldMk cId="1375406750" sldId="258"/>
            <ac:spMk id="78" creationId="{C3D6EC93-F369-413E-AA67-5D4104161046}"/>
          </ac:spMkLst>
        </pc:spChg>
        <pc:spChg chg="add del">
          <ac:chgData name="Matthew Lane" userId="b539b9fa4992be53" providerId="LiveId" clId="{C1BBE30B-E8CB-4029-8949-59BCEBA8D41A}" dt="2022-04-26T17:07:07.542" v="2983" actId="26606"/>
          <ac:spMkLst>
            <pc:docMk/>
            <pc:sldMk cId="1375406750" sldId="258"/>
            <ac:spMk id="84" creationId="{B95B9BA8-1D69-4796-85F5-B6D0BD52354B}"/>
          </ac:spMkLst>
        </pc:spChg>
        <pc:spChg chg="add">
          <ac:chgData name="Matthew Lane" userId="b539b9fa4992be53" providerId="LiveId" clId="{C1BBE30B-E8CB-4029-8949-59BCEBA8D41A}" dt="2022-04-26T17:07:07.561" v="2984" actId="26606"/>
          <ac:spMkLst>
            <pc:docMk/>
            <pc:sldMk cId="1375406750" sldId="258"/>
            <ac:spMk id="89" creationId="{C3D6EC93-F369-413E-AA67-5D4104161046}"/>
          </ac:spMkLst>
        </pc:spChg>
        <pc:grpChg chg="add del">
          <ac:chgData name="Matthew Lane" userId="b539b9fa4992be53" providerId="LiveId" clId="{C1BBE30B-E8CB-4029-8949-59BCEBA8D41A}" dt="2022-04-26T14:14:55.807" v="23" actId="26606"/>
          <ac:grpSpMkLst>
            <pc:docMk/>
            <pc:sldMk cId="1375406750" sldId="258"/>
            <ac:grpSpMk id="32" creationId="{0B139475-2B26-4CA9-9413-DE741E49F7BB}"/>
          </ac:grpSpMkLst>
        </pc:grpChg>
        <pc:grpChg chg="add del">
          <ac:chgData name="Matthew Lane" userId="b539b9fa4992be53" providerId="LiveId" clId="{C1BBE30B-E8CB-4029-8949-59BCEBA8D41A}" dt="2022-04-26T17:07:03.009" v="2981" actId="26606"/>
          <ac:grpSpMkLst>
            <pc:docMk/>
            <pc:sldMk cId="1375406750" sldId="258"/>
            <ac:grpSpMk id="80" creationId="{4EA04677-6B2C-40F4-975C-ED9196552771}"/>
          </ac:grpSpMkLst>
        </pc:grpChg>
        <pc:grpChg chg="add del">
          <ac:chgData name="Matthew Lane" userId="b539b9fa4992be53" providerId="LiveId" clId="{C1BBE30B-E8CB-4029-8949-59BCEBA8D41A}" dt="2022-04-26T17:07:07.542" v="2983" actId="26606"/>
          <ac:grpSpMkLst>
            <pc:docMk/>
            <pc:sldMk cId="1375406750" sldId="258"/>
            <ac:grpSpMk id="85" creationId="{23705FF7-CAB4-430F-A07B-AF2245F17F1C}"/>
          </ac:grpSpMkLst>
        </pc:grpChg>
        <pc:grpChg chg="add">
          <ac:chgData name="Matthew Lane" userId="b539b9fa4992be53" providerId="LiveId" clId="{C1BBE30B-E8CB-4029-8949-59BCEBA8D41A}" dt="2022-04-26T17:07:07.561" v="2984" actId="26606"/>
          <ac:grpSpMkLst>
            <pc:docMk/>
            <pc:sldMk cId="1375406750" sldId="258"/>
            <ac:grpSpMk id="90" creationId="{4EA04677-6B2C-40F4-975C-ED9196552771}"/>
          </ac:grpSpMkLst>
        </pc:grpChg>
        <pc:picChg chg="add mod ord">
          <ac:chgData name="Matthew Lane" userId="b539b9fa4992be53" providerId="LiveId" clId="{C1BBE30B-E8CB-4029-8949-59BCEBA8D41A}" dt="2022-04-26T17:07:07.561" v="2984" actId="26606"/>
          <ac:picMkLst>
            <pc:docMk/>
            <pc:sldMk cId="1375406750" sldId="258"/>
            <ac:picMk id="6" creationId="{484BA620-05FA-4E86-B4DA-0CDDF3712B7F}"/>
          </ac:picMkLst>
        </pc:picChg>
        <pc:picChg chg="del mod ord">
          <ac:chgData name="Matthew Lane" userId="b539b9fa4992be53" providerId="LiveId" clId="{C1BBE30B-E8CB-4029-8949-59BCEBA8D41A}" dt="2022-04-26T14:14:01.251" v="14" actId="478"/>
          <ac:picMkLst>
            <pc:docMk/>
            <pc:sldMk cId="1375406750" sldId="258"/>
            <ac:picMk id="7" creationId="{9E1C0FF0-1A16-4AD9-B134-57B5C11AC57D}"/>
          </ac:picMkLst>
        </pc:picChg>
      </pc:sldChg>
      <pc:sldChg chg="addSp delSp modSp new add del mod">
        <pc:chgData name="Matthew Lane" userId="b539b9fa4992be53" providerId="LiveId" clId="{C1BBE30B-E8CB-4029-8949-59BCEBA8D41A}" dt="2022-04-26T15:14:06.794" v="1052" actId="2696"/>
        <pc:sldMkLst>
          <pc:docMk/>
          <pc:sldMk cId="3284684910" sldId="259"/>
        </pc:sldMkLst>
        <pc:spChg chg="del">
          <ac:chgData name="Matthew Lane" userId="b539b9fa4992be53" providerId="LiveId" clId="{C1BBE30B-E8CB-4029-8949-59BCEBA8D41A}" dt="2022-04-26T14:54:03.934" v="378" actId="478"/>
          <ac:spMkLst>
            <pc:docMk/>
            <pc:sldMk cId="3284684910" sldId="259"/>
            <ac:spMk id="2" creationId="{90108BCF-9A14-49EC-AA86-735B822CEB15}"/>
          </ac:spMkLst>
        </pc:spChg>
        <pc:spChg chg="mod">
          <ac:chgData name="Matthew Lane" userId="b539b9fa4992be53" providerId="LiveId" clId="{C1BBE30B-E8CB-4029-8949-59BCEBA8D41A}" dt="2022-04-26T15:05:39.986" v="996" actId="20577"/>
          <ac:spMkLst>
            <pc:docMk/>
            <pc:sldMk cId="3284684910" sldId="259"/>
            <ac:spMk id="3" creationId="{49675B3A-961A-4A7C-823F-465B17730003}"/>
          </ac:spMkLst>
        </pc:spChg>
        <pc:spChg chg="del">
          <ac:chgData name="Matthew Lane" userId="b539b9fa4992be53" providerId="LiveId" clId="{C1BBE30B-E8CB-4029-8949-59BCEBA8D41A}" dt="2022-04-26T14:54:24.252" v="379"/>
          <ac:spMkLst>
            <pc:docMk/>
            <pc:sldMk cId="3284684910" sldId="259"/>
            <ac:spMk id="4" creationId="{40EF57A7-875B-4720-ADDF-6901489E9242}"/>
          </ac:spMkLst>
        </pc:spChg>
        <pc:graphicFrameChg chg="add mod">
          <ac:chgData name="Matthew Lane" userId="b539b9fa4992be53" providerId="LiveId" clId="{C1BBE30B-E8CB-4029-8949-59BCEBA8D41A}" dt="2022-04-26T14:54:31.052" v="381" actId="14100"/>
          <ac:graphicFrameMkLst>
            <pc:docMk/>
            <pc:sldMk cId="3284684910" sldId="259"/>
            <ac:graphicFrameMk id="5" creationId="{0349BA35-AC15-4358-99E2-95ACE4212253}"/>
          </ac:graphicFrameMkLst>
        </pc:graphicFrameChg>
        <pc:graphicFrameChg chg="add del mod">
          <ac:chgData name="Matthew Lane" userId="b539b9fa4992be53" providerId="LiveId" clId="{C1BBE30B-E8CB-4029-8949-59BCEBA8D41A}" dt="2022-04-26T15:07:06.662" v="1007" actId="21"/>
          <ac:graphicFrameMkLst>
            <pc:docMk/>
            <pc:sldMk cId="3284684910" sldId="259"/>
            <ac:graphicFrameMk id="6" creationId="{C246C970-1210-4FA3-9A45-E5A8571970BF}"/>
          </ac:graphicFrameMkLst>
        </pc:graphicFrameChg>
      </pc:sldChg>
      <pc:sldChg chg="addSp delSp modSp del mod">
        <pc:chgData name="Matthew Lane" userId="b539b9fa4992be53" providerId="LiveId" clId="{C1BBE30B-E8CB-4029-8949-59BCEBA8D41A}" dt="2022-04-26T14:46:47.876" v="123" actId="2696"/>
        <pc:sldMkLst>
          <pc:docMk/>
          <pc:sldMk cId="3996958149" sldId="259"/>
        </pc:sldMkLst>
        <pc:spChg chg="del">
          <ac:chgData name="Matthew Lane" userId="b539b9fa4992be53" providerId="LiveId" clId="{C1BBE30B-E8CB-4029-8949-59BCEBA8D41A}" dt="2022-04-26T14:42:41.865" v="113" actId="478"/>
          <ac:spMkLst>
            <pc:docMk/>
            <pc:sldMk cId="3996958149" sldId="259"/>
            <ac:spMk id="3" creationId="{8DC6DEC5-119D-4C73-8B88-63827253D940}"/>
          </ac:spMkLst>
        </pc:spChg>
        <pc:spChg chg="del">
          <ac:chgData name="Matthew Lane" userId="b539b9fa4992be53" providerId="LiveId" clId="{C1BBE30B-E8CB-4029-8949-59BCEBA8D41A}" dt="2022-04-26T14:37:50.360" v="109"/>
          <ac:spMkLst>
            <pc:docMk/>
            <pc:sldMk cId="3996958149" sldId="259"/>
            <ac:spMk id="4" creationId="{C9BA3E1F-E409-4912-B77A-21F2300213DB}"/>
          </ac:spMkLst>
        </pc:spChg>
        <pc:graphicFrameChg chg="add mod">
          <ac:chgData name="Matthew Lane" userId="b539b9fa4992be53" providerId="LiveId" clId="{C1BBE30B-E8CB-4029-8949-59BCEBA8D41A}" dt="2022-04-26T14:38:17.307" v="112" actId="14100"/>
          <ac:graphicFrameMkLst>
            <pc:docMk/>
            <pc:sldMk cId="3996958149" sldId="259"/>
            <ac:graphicFrameMk id="5" creationId="{7A7F7602-FB24-411F-B035-80441AEE0A43}"/>
          </ac:graphicFrameMkLst>
        </pc:graphicFrameChg>
        <pc:graphicFrameChg chg="add del mod">
          <ac:chgData name="Matthew Lane" userId="b539b9fa4992be53" providerId="LiveId" clId="{C1BBE30B-E8CB-4029-8949-59BCEBA8D41A}" dt="2022-04-26T14:43:54.690" v="117" actId="478"/>
          <ac:graphicFrameMkLst>
            <pc:docMk/>
            <pc:sldMk cId="3996958149" sldId="259"/>
            <ac:graphicFrameMk id="6" creationId="{0349BA35-AC15-4358-99E2-95ACE4212253}"/>
          </ac:graphicFrameMkLst>
        </pc:graphicFrameChg>
        <pc:graphicFrameChg chg="add mod">
          <ac:chgData name="Matthew Lane" userId="b539b9fa4992be53" providerId="LiveId" clId="{C1BBE30B-E8CB-4029-8949-59BCEBA8D41A}" dt="2022-04-26T14:45:32.999" v="120" actId="1076"/>
          <ac:graphicFrameMkLst>
            <pc:docMk/>
            <pc:sldMk cId="3996958149" sldId="259"/>
            <ac:graphicFrameMk id="7" creationId="{0349BA35-AC15-4358-99E2-95ACE4212253}"/>
          </ac:graphicFrameMkLst>
        </pc:graphicFrameChg>
      </pc:sldChg>
      <pc:sldChg chg="addSp delSp modSp mod modNotesTx">
        <pc:chgData name="Matthew Lane" userId="b539b9fa4992be53" providerId="LiveId" clId="{C1BBE30B-E8CB-4029-8949-59BCEBA8D41A}" dt="2022-04-29T01:41:54.163" v="5619" actId="20577"/>
        <pc:sldMkLst>
          <pc:docMk/>
          <pc:sldMk cId="3185504063" sldId="260"/>
        </pc:sldMkLst>
        <pc:spChg chg="del">
          <ac:chgData name="Matthew Lane" userId="b539b9fa4992be53" providerId="LiveId" clId="{C1BBE30B-E8CB-4029-8949-59BCEBA8D41A}" dt="2022-04-26T15:06:45.060" v="1001" actId="478"/>
          <ac:spMkLst>
            <pc:docMk/>
            <pc:sldMk cId="3185504063" sldId="260"/>
            <ac:spMk id="2" creationId="{2639779D-7776-4CB6-854E-474AF88A173D}"/>
          </ac:spMkLst>
        </pc:spChg>
        <pc:spChg chg="del">
          <ac:chgData name="Matthew Lane" userId="b539b9fa4992be53" providerId="LiveId" clId="{C1BBE30B-E8CB-4029-8949-59BCEBA8D41A}" dt="2022-04-26T15:06:48.308" v="1002" actId="478"/>
          <ac:spMkLst>
            <pc:docMk/>
            <pc:sldMk cId="3185504063" sldId="260"/>
            <ac:spMk id="4" creationId="{6FA05D6E-D490-4933-9215-9AB6163922CB}"/>
          </ac:spMkLst>
        </pc:spChg>
        <pc:spChg chg="add del mod">
          <ac:chgData name="Matthew Lane" userId="b539b9fa4992be53" providerId="LiveId" clId="{C1BBE30B-E8CB-4029-8949-59BCEBA8D41A}" dt="2022-04-26T15:06:52.682" v="1003" actId="478"/>
          <ac:spMkLst>
            <pc:docMk/>
            <pc:sldMk cId="3185504063" sldId="260"/>
            <ac:spMk id="5" creationId="{A1EB4CB9-586B-48E4-8692-1708EB35B29A}"/>
          </ac:spMkLst>
        </pc:spChg>
        <pc:spChg chg="add del mod">
          <ac:chgData name="Matthew Lane" userId="b539b9fa4992be53" providerId="LiveId" clId="{C1BBE30B-E8CB-4029-8949-59BCEBA8D41A}" dt="2022-04-26T15:06:54.025" v="1004" actId="478"/>
          <ac:spMkLst>
            <pc:docMk/>
            <pc:sldMk cId="3185504063" sldId="260"/>
            <ac:spMk id="7" creationId="{9C6B30A6-9DD9-4446-9F5E-F4FB1CF20D3D}"/>
          </ac:spMkLst>
        </pc:spChg>
        <pc:spChg chg="add del mod">
          <ac:chgData name="Matthew Lane" userId="b539b9fa4992be53" providerId="LiveId" clId="{C1BBE30B-E8CB-4029-8949-59BCEBA8D41A}" dt="2022-04-26T15:08:53.720" v="1021" actId="26606"/>
          <ac:spMkLst>
            <pc:docMk/>
            <pc:sldMk cId="3185504063" sldId="260"/>
            <ac:spMk id="8" creationId="{9FF57C2E-406A-4926-9DF5-4FB014E89B27}"/>
          </ac:spMkLst>
        </pc:spChg>
        <pc:spChg chg="add del mod">
          <ac:chgData name="Matthew Lane" userId="b539b9fa4992be53" providerId="LiveId" clId="{C1BBE30B-E8CB-4029-8949-59BCEBA8D41A}" dt="2022-04-26T19:08:33.546" v="4582"/>
          <ac:spMkLst>
            <pc:docMk/>
            <pc:sldMk cId="3185504063" sldId="260"/>
            <ac:spMk id="10" creationId="{7DE11319-58CE-41BB-83D3-8C3285C6CA17}"/>
          </ac:spMkLst>
        </pc:spChg>
        <pc:graphicFrameChg chg="add mod">
          <ac:chgData name="Matthew Lane" userId="b539b9fa4992be53" providerId="LiveId" clId="{C1BBE30B-E8CB-4029-8949-59BCEBA8D41A}" dt="2022-04-26T19:08:40.562" v="4591" actId="20577"/>
          <ac:graphicFrameMkLst>
            <pc:docMk/>
            <pc:sldMk cId="3185504063" sldId="260"/>
            <ac:graphicFrameMk id="13" creationId="{CBDC99FD-664A-4FF6-ACCB-2D41D68454E2}"/>
          </ac:graphicFrameMkLst>
        </pc:graphicFrameChg>
        <pc:graphicFrameChg chg="add del mod">
          <ac:chgData name="Matthew Lane" userId="b539b9fa4992be53" providerId="LiveId" clId="{C1BBE30B-E8CB-4029-8949-59BCEBA8D41A}" dt="2022-04-26T18:40:20.300" v="3757" actId="478"/>
          <ac:graphicFrameMkLst>
            <pc:docMk/>
            <pc:sldMk cId="3185504063" sldId="260"/>
            <ac:graphicFrameMk id="14" creationId="{BE55C60A-1842-411F-8E2E-F9598BEBA235}"/>
          </ac:graphicFrameMkLst>
        </pc:graphicFrameChg>
        <pc:graphicFrameChg chg="add del mod">
          <ac:chgData name="Matthew Lane" userId="b539b9fa4992be53" providerId="LiveId" clId="{C1BBE30B-E8CB-4029-8949-59BCEBA8D41A}" dt="2022-04-26T18:40:49.748" v="3761" actId="478"/>
          <ac:graphicFrameMkLst>
            <pc:docMk/>
            <pc:sldMk cId="3185504063" sldId="260"/>
            <ac:graphicFrameMk id="16" creationId="{6922BF0D-A4F9-4B66-B656-D7B79A8B61CD}"/>
          </ac:graphicFrameMkLst>
        </pc:graphicFrameChg>
        <pc:graphicFrameChg chg="add del mod">
          <ac:chgData name="Matthew Lane" userId="b539b9fa4992be53" providerId="LiveId" clId="{C1BBE30B-E8CB-4029-8949-59BCEBA8D41A}" dt="2022-04-26T18:43:06.138" v="3790" actId="478"/>
          <ac:graphicFrameMkLst>
            <pc:docMk/>
            <pc:sldMk cId="3185504063" sldId="260"/>
            <ac:graphicFrameMk id="17" creationId="{6922BF0D-A4F9-4B66-B656-D7B79A8B61CD}"/>
          </ac:graphicFrameMkLst>
        </pc:graphicFrameChg>
        <pc:graphicFrameChg chg="add mod">
          <ac:chgData name="Matthew Lane" userId="b539b9fa4992be53" providerId="LiveId" clId="{C1BBE30B-E8CB-4029-8949-59BCEBA8D41A}" dt="2022-04-26T19:08:32.048" v="4580" actId="20577"/>
          <ac:graphicFrameMkLst>
            <pc:docMk/>
            <pc:sldMk cId="3185504063" sldId="260"/>
            <ac:graphicFrameMk id="19" creationId="{6922BF0D-A4F9-4B66-B656-D7B79A8B61CD}"/>
          </ac:graphicFrameMkLst>
        </pc:graphicFrameChg>
        <pc:graphicFrameChg chg="add mod">
          <ac:chgData name="Matthew Lane" userId="b539b9fa4992be53" providerId="LiveId" clId="{C1BBE30B-E8CB-4029-8949-59BCEBA8D41A}" dt="2022-04-29T01:34:46.434" v="4648" actId="20577"/>
          <ac:graphicFrameMkLst>
            <pc:docMk/>
            <pc:sldMk cId="3185504063" sldId="260"/>
            <ac:graphicFrameMk id="64" creationId="{CA63BF11-D005-739B-D26F-D1217EEF3A31}"/>
          </ac:graphicFrameMkLst>
        </pc:graphicFrameChg>
        <pc:picChg chg="add del mod">
          <ac:chgData name="Matthew Lane" userId="b539b9fa4992be53" providerId="LiveId" clId="{C1BBE30B-E8CB-4029-8949-59BCEBA8D41A}" dt="2022-04-26T18:43:56.791" v="3799" actId="478"/>
          <ac:picMkLst>
            <pc:docMk/>
            <pc:sldMk cId="3185504063" sldId="260"/>
            <ac:picMk id="9" creationId="{BB489CC3-B48F-4C33-80A0-4BA6E67B240A}"/>
          </ac:picMkLst>
        </pc:picChg>
        <pc:picChg chg="del">
          <ac:chgData name="Matthew Lane" userId="b539b9fa4992be53" providerId="LiveId" clId="{C1BBE30B-E8CB-4029-8949-59BCEBA8D41A}" dt="2022-04-26T15:07:00.177" v="1006" actId="478"/>
          <ac:picMkLst>
            <pc:docMk/>
            <pc:sldMk cId="3185504063" sldId="260"/>
            <ac:picMk id="39" creationId="{D7DF2553-7BEE-4A9F-D675-A2F7E2CB0069}"/>
          </ac:picMkLst>
        </pc:picChg>
      </pc:sldChg>
      <pc:sldChg chg="del delDesignElem">
        <pc:chgData name="Matthew Lane" userId="b539b9fa4992be53" providerId="LiveId" clId="{C1BBE30B-E8CB-4029-8949-59BCEBA8D41A}" dt="2022-04-26T15:06:09.062" v="998" actId="47"/>
        <pc:sldMkLst>
          <pc:docMk/>
          <pc:sldMk cId="3963442523" sldId="260"/>
        </pc:sldMkLst>
      </pc:sldChg>
      <pc:sldChg chg="addSp delSp modSp new del mod setBg modClrScheme setClrOvrMap chgLayout">
        <pc:chgData name="Matthew Lane" userId="b539b9fa4992be53" providerId="LiveId" clId="{C1BBE30B-E8CB-4029-8949-59BCEBA8D41A}" dt="2022-04-26T15:45:19.079" v="1419" actId="47"/>
        <pc:sldMkLst>
          <pc:docMk/>
          <pc:sldMk cId="3601065550" sldId="261"/>
        </pc:sldMkLst>
        <pc:spChg chg="del mod ord">
          <ac:chgData name="Matthew Lane" userId="b539b9fa4992be53" providerId="LiveId" clId="{C1BBE30B-E8CB-4029-8949-59BCEBA8D41A}" dt="2022-04-26T15:20:53.160" v="1084" actId="700"/>
          <ac:spMkLst>
            <pc:docMk/>
            <pc:sldMk cId="3601065550" sldId="261"/>
            <ac:spMk id="2" creationId="{65B75467-5CE5-4429-AFF9-6F71AA4D70E5}"/>
          </ac:spMkLst>
        </pc:spChg>
        <pc:spChg chg="del mod ord">
          <ac:chgData name="Matthew Lane" userId="b539b9fa4992be53" providerId="LiveId" clId="{C1BBE30B-E8CB-4029-8949-59BCEBA8D41A}" dt="2022-04-26T15:20:53.160" v="1084" actId="700"/>
          <ac:spMkLst>
            <pc:docMk/>
            <pc:sldMk cId="3601065550" sldId="261"/>
            <ac:spMk id="3" creationId="{5A2B24DE-A369-429E-A48F-85684B5C8F77}"/>
          </ac:spMkLst>
        </pc:spChg>
        <pc:spChg chg="add mod ord">
          <ac:chgData name="Matthew Lane" userId="b539b9fa4992be53" providerId="LiveId" clId="{C1BBE30B-E8CB-4029-8949-59BCEBA8D41A}" dt="2022-04-26T15:27:38.684" v="1249" actId="26606"/>
          <ac:spMkLst>
            <pc:docMk/>
            <pc:sldMk cId="3601065550" sldId="261"/>
            <ac:spMk id="4" creationId="{82453959-1B77-483E-B363-6A5F63079C96}"/>
          </ac:spMkLst>
        </pc:spChg>
        <pc:spChg chg="add del mod ord">
          <ac:chgData name="Matthew Lane" userId="b539b9fa4992be53" providerId="LiveId" clId="{C1BBE30B-E8CB-4029-8949-59BCEBA8D41A}" dt="2022-04-26T15:23:19.294" v="1085"/>
          <ac:spMkLst>
            <pc:docMk/>
            <pc:sldMk cId="3601065550" sldId="261"/>
            <ac:spMk id="5" creationId="{928B5721-F430-4CB6-AC92-F109D1E56EEF}"/>
          </ac:spMkLst>
        </pc:spChg>
        <pc:spChg chg="add mod ord">
          <ac:chgData name="Matthew Lane" userId="b539b9fa4992be53" providerId="LiveId" clId="{C1BBE30B-E8CB-4029-8949-59BCEBA8D41A}" dt="2022-04-26T15:27:38.684" v="1249" actId="26606"/>
          <ac:spMkLst>
            <pc:docMk/>
            <pc:sldMk cId="3601065550" sldId="261"/>
            <ac:spMk id="6" creationId="{83A41814-2376-42F6-9DBA-8E62F7A948A5}"/>
          </ac:spMkLst>
        </pc:spChg>
        <pc:spChg chg="add">
          <ac:chgData name="Matthew Lane" userId="b539b9fa4992be53" providerId="LiveId" clId="{C1BBE30B-E8CB-4029-8949-59BCEBA8D41A}" dt="2022-04-26T15:27:38.684" v="1249" actId="26606"/>
          <ac:spMkLst>
            <pc:docMk/>
            <pc:sldMk cId="3601065550" sldId="261"/>
            <ac:spMk id="12" creationId="{EE1FC7B4-E4A7-4452-B413-1A623E3A7230}"/>
          </ac:spMkLst>
        </pc:spChg>
        <pc:spChg chg="add">
          <ac:chgData name="Matthew Lane" userId="b539b9fa4992be53" providerId="LiveId" clId="{C1BBE30B-E8CB-4029-8949-59BCEBA8D41A}" dt="2022-04-26T15:27:38.684" v="1249" actId="26606"/>
          <ac:spMkLst>
            <pc:docMk/>
            <pc:sldMk cId="3601065550" sldId="261"/>
            <ac:spMk id="14" creationId="{E0709AF0-24F0-4486-B189-BE6386BDB198}"/>
          </ac:spMkLst>
        </pc:spChg>
        <pc:spChg chg="add">
          <ac:chgData name="Matthew Lane" userId="b539b9fa4992be53" providerId="LiveId" clId="{C1BBE30B-E8CB-4029-8949-59BCEBA8D41A}" dt="2022-04-26T15:27:38.684" v="1249" actId="26606"/>
          <ac:spMkLst>
            <pc:docMk/>
            <pc:sldMk cId="3601065550" sldId="261"/>
            <ac:spMk id="16" creationId="{FBE3B62F-5853-4A3C-B050-6186351A7176}"/>
          </ac:spMkLst>
        </pc:spChg>
        <pc:graphicFrameChg chg="add mod ord">
          <ac:chgData name="Matthew Lane" userId="b539b9fa4992be53" providerId="LiveId" clId="{C1BBE30B-E8CB-4029-8949-59BCEBA8D41A}" dt="2022-04-26T15:27:38.684" v="1249" actId="26606"/>
          <ac:graphicFrameMkLst>
            <pc:docMk/>
            <pc:sldMk cId="3601065550" sldId="261"/>
            <ac:graphicFrameMk id="7" creationId="{3BABC61F-A2A4-40FE-BB19-0C57F7565E09}"/>
          </ac:graphicFrameMkLst>
        </pc:graphicFrameChg>
        <pc:graphicFrameChg chg="add del mod">
          <ac:chgData name="Matthew Lane" userId="b539b9fa4992be53" providerId="LiveId" clId="{C1BBE30B-E8CB-4029-8949-59BCEBA8D41A}" dt="2022-04-26T15:26:33.195" v="1247" actId="21"/>
          <ac:graphicFrameMkLst>
            <pc:docMk/>
            <pc:sldMk cId="3601065550" sldId="261"/>
            <ac:graphicFrameMk id="8" creationId="{94E9F058-9598-4033-8851-6E89FF5825A8}"/>
          </ac:graphicFrameMkLst>
        </pc:graphicFrameChg>
        <pc:graphicFrameChg chg="add mod modGraphic">
          <ac:chgData name="Matthew Lane" userId="b539b9fa4992be53" providerId="LiveId" clId="{C1BBE30B-E8CB-4029-8949-59BCEBA8D41A}" dt="2022-04-26T15:36:34.968" v="1315" actId="121"/>
          <ac:graphicFrameMkLst>
            <pc:docMk/>
            <pc:sldMk cId="3601065550" sldId="261"/>
            <ac:graphicFrameMk id="13" creationId="{22B92D3D-8A0D-44C5-A243-9912E8B99310}"/>
          </ac:graphicFrameMkLst>
        </pc:graphicFrameChg>
      </pc:sldChg>
      <pc:sldChg chg="addSp delSp modSp new del mod setBg addAnim delAnim modAnim setClrOvrMap">
        <pc:chgData name="Matthew Lane" userId="b539b9fa4992be53" providerId="LiveId" clId="{C1BBE30B-E8CB-4029-8949-59BCEBA8D41A}" dt="2022-04-26T15:48:41.286" v="1571" actId="47"/>
        <pc:sldMkLst>
          <pc:docMk/>
          <pc:sldMk cId="2518974901" sldId="262"/>
        </pc:sldMkLst>
        <pc:spChg chg="mod">
          <ac:chgData name="Matthew Lane" userId="b539b9fa4992be53" providerId="LiveId" clId="{C1BBE30B-E8CB-4029-8949-59BCEBA8D41A}" dt="2022-04-26T15:38:58.733" v="1374" actId="26606"/>
          <ac:spMkLst>
            <pc:docMk/>
            <pc:sldMk cId="2518974901" sldId="262"/>
            <ac:spMk id="2" creationId="{24E29916-63AF-41C4-A447-246A563E1AF0}"/>
          </ac:spMkLst>
        </pc:spChg>
        <pc:spChg chg="mod">
          <ac:chgData name="Matthew Lane" userId="b539b9fa4992be53" providerId="LiveId" clId="{C1BBE30B-E8CB-4029-8949-59BCEBA8D41A}" dt="2022-04-26T15:38:58.733" v="1374" actId="26606"/>
          <ac:spMkLst>
            <pc:docMk/>
            <pc:sldMk cId="2518974901" sldId="262"/>
            <ac:spMk id="3" creationId="{F3EAB922-4EDF-4FAE-BA29-0563563DDB96}"/>
          </ac:spMkLst>
        </pc:spChg>
        <pc:spChg chg="add del">
          <ac:chgData name="Matthew Lane" userId="b539b9fa4992be53" providerId="LiveId" clId="{C1BBE30B-E8CB-4029-8949-59BCEBA8D41A}" dt="2022-04-26T15:38:58.733" v="1374" actId="26606"/>
          <ac:spMkLst>
            <pc:docMk/>
            <pc:sldMk cId="2518974901" sldId="262"/>
            <ac:spMk id="10" creationId="{EE1FC7B4-E4A7-4452-B413-1A623E3A7230}"/>
          </ac:spMkLst>
        </pc:spChg>
        <pc:spChg chg="add del">
          <ac:chgData name="Matthew Lane" userId="b539b9fa4992be53" providerId="LiveId" clId="{C1BBE30B-E8CB-4029-8949-59BCEBA8D41A}" dt="2022-04-26T15:38:58.733" v="1374" actId="26606"/>
          <ac:spMkLst>
            <pc:docMk/>
            <pc:sldMk cId="2518974901" sldId="262"/>
            <ac:spMk id="12" creationId="{E0709AF0-24F0-4486-B189-BE6386BDB198}"/>
          </ac:spMkLst>
        </pc:spChg>
        <pc:spChg chg="add del">
          <ac:chgData name="Matthew Lane" userId="b539b9fa4992be53" providerId="LiveId" clId="{C1BBE30B-E8CB-4029-8949-59BCEBA8D41A}" dt="2022-04-26T15:38:58.733" v="1374" actId="26606"/>
          <ac:spMkLst>
            <pc:docMk/>
            <pc:sldMk cId="2518974901" sldId="262"/>
            <ac:spMk id="14" creationId="{FBE3B62F-5853-4A3C-B050-6186351A7176}"/>
          </ac:spMkLst>
        </pc:spChg>
        <pc:spChg chg="add">
          <ac:chgData name="Matthew Lane" userId="b539b9fa4992be53" providerId="LiveId" clId="{C1BBE30B-E8CB-4029-8949-59BCEBA8D41A}" dt="2022-04-26T15:38:58.733" v="1374" actId="26606"/>
          <ac:spMkLst>
            <pc:docMk/>
            <pc:sldMk cId="2518974901" sldId="262"/>
            <ac:spMk id="19" creationId="{605494DE-B078-4D87-BB01-C84320618DAD}"/>
          </ac:spMkLst>
        </pc:spChg>
        <pc:spChg chg="add">
          <ac:chgData name="Matthew Lane" userId="b539b9fa4992be53" providerId="LiveId" clId="{C1BBE30B-E8CB-4029-8949-59BCEBA8D41A}" dt="2022-04-26T15:38:58.733" v="1374" actId="26606"/>
          <ac:spMkLst>
            <pc:docMk/>
            <pc:sldMk cId="2518974901" sldId="262"/>
            <ac:spMk id="21" creationId="{9A0576B0-CD8C-4661-95C8-A9F2CE7CDDB0}"/>
          </ac:spMkLst>
        </pc:spChg>
        <pc:spChg chg="add">
          <ac:chgData name="Matthew Lane" userId="b539b9fa4992be53" providerId="LiveId" clId="{C1BBE30B-E8CB-4029-8949-59BCEBA8D41A}" dt="2022-04-26T15:38:58.733" v="1374" actId="26606"/>
          <ac:spMkLst>
            <pc:docMk/>
            <pc:sldMk cId="2518974901" sldId="262"/>
            <ac:spMk id="23" creationId="{3FF60E2B-3919-423C-B1FF-56CDE6681165}"/>
          </ac:spMkLst>
        </pc:spChg>
        <pc:graphicFrameChg chg="add mod">
          <ac:chgData name="Matthew Lane" userId="b539b9fa4992be53" providerId="LiveId" clId="{C1BBE30B-E8CB-4029-8949-59BCEBA8D41A}" dt="2022-04-26T15:39:24.622" v="1378" actId="1076"/>
          <ac:graphicFrameMkLst>
            <pc:docMk/>
            <pc:sldMk cId="2518974901" sldId="262"/>
            <ac:graphicFrameMk id="8" creationId="{3E62B881-C680-475D-84A9-47CB035C4E2D}"/>
          </ac:graphicFrameMkLst>
        </pc:graphicFrameChg>
        <pc:picChg chg="add del">
          <ac:chgData name="Matthew Lane" userId="b539b9fa4992be53" providerId="LiveId" clId="{C1BBE30B-E8CB-4029-8949-59BCEBA8D41A}" dt="2022-04-26T15:38:14.198" v="1371" actId="478"/>
          <ac:picMkLst>
            <pc:docMk/>
            <pc:sldMk cId="2518974901" sldId="262"/>
            <ac:picMk id="7" creationId="{E241BCD2-9E7C-BA84-89BB-6407555AC2D9}"/>
          </ac:picMkLst>
        </pc:picChg>
      </pc:sldChg>
      <pc:sldChg chg="addSp delSp modSp add mod ord modNotesTx">
        <pc:chgData name="Matthew Lane" userId="b539b9fa4992be53" providerId="LiveId" clId="{C1BBE30B-E8CB-4029-8949-59BCEBA8D41A}" dt="2022-04-29T01:49:17.339" v="6169" actId="20577"/>
        <pc:sldMkLst>
          <pc:docMk/>
          <pc:sldMk cId="2621386170" sldId="263"/>
        </pc:sldMkLst>
        <pc:spChg chg="mod">
          <ac:chgData name="Matthew Lane" userId="b539b9fa4992be53" providerId="LiveId" clId="{C1BBE30B-E8CB-4029-8949-59BCEBA8D41A}" dt="2022-04-26T18:49:25.684" v="4005" actId="20577"/>
          <ac:spMkLst>
            <pc:docMk/>
            <pc:sldMk cId="2621386170" sldId="263"/>
            <ac:spMk id="2" creationId="{24E29916-63AF-41C4-A447-246A563E1AF0}"/>
          </ac:spMkLst>
        </pc:spChg>
        <pc:spChg chg="mod">
          <ac:chgData name="Matthew Lane" userId="b539b9fa4992be53" providerId="LiveId" clId="{C1BBE30B-E8CB-4029-8949-59BCEBA8D41A}" dt="2022-04-26T18:50:21.420" v="4113" actId="14100"/>
          <ac:spMkLst>
            <pc:docMk/>
            <pc:sldMk cId="2621386170" sldId="263"/>
            <ac:spMk id="3" creationId="{F3EAB922-4EDF-4FAE-BA29-0563563DDB96}"/>
          </ac:spMkLst>
        </pc:spChg>
        <pc:graphicFrameChg chg="del">
          <ac:chgData name="Matthew Lane" userId="b539b9fa4992be53" providerId="LiveId" clId="{C1BBE30B-E8CB-4029-8949-59BCEBA8D41A}" dt="2022-04-26T15:39:53.045" v="1382" actId="478"/>
          <ac:graphicFrameMkLst>
            <pc:docMk/>
            <pc:sldMk cId="2621386170" sldId="263"/>
            <ac:graphicFrameMk id="8" creationId="{3E62B881-C680-475D-84A9-47CB035C4E2D}"/>
          </ac:graphicFrameMkLst>
        </pc:graphicFrameChg>
        <pc:graphicFrameChg chg="add del mod">
          <ac:chgData name="Matthew Lane" userId="b539b9fa4992be53" providerId="LiveId" clId="{C1BBE30B-E8CB-4029-8949-59BCEBA8D41A}" dt="2022-04-26T19:13:23.321" v="4601" actId="478"/>
          <ac:graphicFrameMkLst>
            <pc:docMk/>
            <pc:sldMk cId="2621386170" sldId="263"/>
            <ac:graphicFrameMk id="9" creationId="{E4E6AE04-6E1B-4BB8-9DCA-BFDF8C60D332}"/>
          </ac:graphicFrameMkLst>
        </pc:graphicFrameChg>
        <pc:graphicFrameChg chg="add mod modGraphic">
          <ac:chgData name="Matthew Lane" userId="b539b9fa4992be53" providerId="LiveId" clId="{C1BBE30B-E8CB-4029-8949-59BCEBA8D41A}" dt="2022-04-29T01:49:17.339" v="6169" actId="20577"/>
          <ac:graphicFrameMkLst>
            <pc:docMk/>
            <pc:sldMk cId="2621386170" sldId="263"/>
            <ac:graphicFrameMk id="10" creationId="{BEFD42B3-1DF0-4BE7-BC85-DDA0AE9C9CC3}"/>
          </ac:graphicFrameMkLst>
        </pc:graphicFrameChg>
        <pc:graphicFrameChg chg="add mod">
          <ac:chgData name="Matthew Lane" userId="b539b9fa4992be53" providerId="LiveId" clId="{C1BBE30B-E8CB-4029-8949-59BCEBA8D41A}" dt="2022-04-26T19:13:51.077" v="4607" actId="1076"/>
          <ac:graphicFrameMkLst>
            <pc:docMk/>
            <pc:sldMk cId="2621386170" sldId="263"/>
            <ac:graphicFrameMk id="11" creationId="{3FE134AB-A2F0-4926-AFCA-4FB6B76E1F27}"/>
          </ac:graphicFrameMkLst>
        </pc:graphicFrameChg>
      </pc:sldChg>
      <pc:sldChg chg="addSp delSp modSp add mod modNotesTx">
        <pc:chgData name="Matthew Lane" userId="b539b9fa4992be53" providerId="LiveId" clId="{C1BBE30B-E8CB-4029-8949-59BCEBA8D41A}" dt="2022-04-29T02:11:49.178" v="7182" actId="20577"/>
        <pc:sldMkLst>
          <pc:docMk/>
          <pc:sldMk cId="1547869068" sldId="264"/>
        </pc:sldMkLst>
        <pc:spChg chg="mod">
          <ac:chgData name="Matthew Lane" userId="b539b9fa4992be53" providerId="LiveId" clId="{C1BBE30B-E8CB-4029-8949-59BCEBA8D41A}" dt="2022-04-26T18:51:30.915" v="4174" actId="20577"/>
          <ac:spMkLst>
            <pc:docMk/>
            <pc:sldMk cId="1547869068" sldId="264"/>
            <ac:spMk id="2" creationId="{24E29916-63AF-41C4-A447-246A563E1AF0}"/>
          </ac:spMkLst>
        </pc:spChg>
        <pc:spChg chg="mod">
          <ac:chgData name="Matthew Lane" userId="b539b9fa4992be53" providerId="LiveId" clId="{C1BBE30B-E8CB-4029-8949-59BCEBA8D41A}" dt="2022-04-26T18:51:39.425" v="4175" actId="113"/>
          <ac:spMkLst>
            <pc:docMk/>
            <pc:sldMk cId="1547869068" sldId="264"/>
            <ac:spMk id="3" creationId="{F3EAB922-4EDF-4FAE-BA29-0563563DDB96}"/>
          </ac:spMkLst>
        </pc:spChg>
        <pc:spChg chg="add mod">
          <ac:chgData name="Matthew Lane" userId="b539b9fa4992be53" providerId="LiveId" clId="{C1BBE30B-E8CB-4029-8949-59BCEBA8D41A}" dt="2022-04-26T18:35:09.348" v="3756" actId="20577"/>
          <ac:spMkLst>
            <pc:docMk/>
            <pc:sldMk cId="1547869068" sldId="264"/>
            <ac:spMk id="4" creationId="{5CD3AC0A-45F7-44A9-A4E4-4A804B437E86}"/>
          </ac:spMkLst>
        </pc:spChg>
        <pc:graphicFrameChg chg="add del mod modGraphic">
          <ac:chgData name="Matthew Lane" userId="b539b9fa4992be53" providerId="LiveId" clId="{C1BBE30B-E8CB-4029-8949-59BCEBA8D41A}" dt="2022-04-26T16:16:55.243" v="2142" actId="478"/>
          <ac:graphicFrameMkLst>
            <pc:docMk/>
            <pc:sldMk cId="1547869068" sldId="264"/>
            <ac:graphicFrameMk id="5" creationId="{1953B0FB-74B7-440E-BB9B-A54169BB33A8}"/>
          </ac:graphicFrameMkLst>
        </pc:graphicFrameChg>
        <pc:graphicFrameChg chg="add del mod modGraphic">
          <ac:chgData name="Matthew Lane" userId="b539b9fa4992be53" providerId="LiveId" clId="{C1BBE30B-E8CB-4029-8949-59BCEBA8D41A}" dt="2022-04-26T18:22:34.621" v="3516" actId="478"/>
          <ac:graphicFrameMkLst>
            <pc:docMk/>
            <pc:sldMk cId="1547869068" sldId="264"/>
            <ac:graphicFrameMk id="6" creationId="{6483A057-4FCC-480B-872A-6D650728A1AE}"/>
          </ac:graphicFrameMkLst>
        </pc:graphicFrameChg>
        <pc:graphicFrameChg chg="add del mod">
          <ac:chgData name="Matthew Lane" userId="b539b9fa4992be53" providerId="LiveId" clId="{C1BBE30B-E8CB-4029-8949-59BCEBA8D41A}" dt="2022-04-26T16:25:20.171" v="2262" actId="478"/>
          <ac:graphicFrameMkLst>
            <pc:docMk/>
            <pc:sldMk cId="1547869068" sldId="264"/>
            <ac:graphicFrameMk id="7" creationId="{FFA5C652-D264-48CB-A84B-DFEA14A3BE0F}"/>
          </ac:graphicFrameMkLst>
        </pc:graphicFrameChg>
        <pc:graphicFrameChg chg="del">
          <ac:chgData name="Matthew Lane" userId="b539b9fa4992be53" providerId="LiveId" clId="{C1BBE30B-E8CB-4029-8949-59BCEBA8D41A}" dt="2022-04-26T15:50:23.451" v="1691" actId="478"/>
          <ac:graphicFrameMkLst>
            <pc:docMk/>
            <pc:sldMk cId="1547869068" sldId="264"/>
            <ac:graphicFrameMk id="9" creationId="{E4E6AE04-6E1B-4BB8-9DCA-BFDF8C60D332}"/>
          </ac:graphicFrameMkLst>
        </pc:graphicFrameChg>
        <pc:graphicFrameChg chg="mod modGraphic">
          <ac:chgData name="Matthew Lane" userId="b539b9fa4992be53" providerId="LiveId" clId="{C1BBE30B-E8CB-4029-8949-59BCEBA8D41A}" dt="2022-04-29T01:49:28.590" v="6177" actId="20577"/>
          <ac:graphicFrameMkLst>
            <pc:docMk/>
            <pc:sldMk cId="1547869068" sldId="264"/>
            <ac:graphicFrameMk id="10" creationId="{BEFD42B3-1DF0-4BE7-BC85-DDA0AE9C9CC3}"/>
          </ac:graphicFrameMkLst>
        </pc:graphicFrameChg>
        <pc:graphicFrameChg chg="add del mod">
          <ac:chgData name="Matthew Lane" userId="b539b9fa4992be53" providerId="LiveId" clId="{C1BBE30B-E8CB-4029-8949-59BCEBA8D41A}" dt="2022-04-26T16:17:49.484" v="2146" actId="478"/>
          <ac:graphicFrameMkLst>
            <pc:docMk/>
            <pc:sldMk cId="1547869068" sldId="264"/>
            <ac:graphicFrameMk id="11" creationId="{3E62B881-C680-475D-84A9-47CB035C4E2D}"/>
          </ac:graphicFrameMkLst>
        </pc:graphicFrameChg>
        <pc:graphicFrameChg chg="add del mod">
          <ac:chgData name="Matthew Lane" userId="b539b9fa4992be53" providerId="LiveId" clId="{C1BBE30B-E8CB-4029-8949-59BCEBA8D41A}" dt="2022-04-26T19:11:29.875" v="4593" actId="478"/>
          <ac:graphicFrameMkLst>
            <pc:docMk/>
            <pc:sldMk cId="1547869068" sldId="264"/>
            <ac:graphicFrameMk id="12" creationId="{3FE134AB-A2F0-4926-AFCA-4FB6B76E1F27}"/>
          </ac:graphicFrameMkLst>
        </pc:graphicFrameChg>
        <pc:graphicFrameChg chg="add del mod">
          <ac:chgData name="Matthew Lane" userId="b539b9fa4992be53" providerId="LiveId" clId="{C1BBE30B-E8CB-4029-8949-59BCEBA8D41A}" dt="2022-04-26T16:24:58.549" v="2246"/>
          <ac:graphicFrameMkLst>
            <pc:docMk/>
            <pc:sldMk cId="1547869068" sldId="264"/>
            <ac:graphicFrameMk id="15" creationId="{97E16116-F41F-4A87-B9C5-B7BE04C65C7F}"/>
          </ac:graphicFrameMkLst>
        </pc:graphicFrameChg>
        <pc:graphicFrameChg chg="add mod">
          <ac:chgData name="Matthew Lane" userId="b539b9fa4992be53" providerId="LiveId" clId="{C1BBE30B-E8CB-4029-8949-59BCEBA8D41A}" dt="2022-04-26T19:11:53.189" v="4599" actId="14100"/>
          <ac:graphicFrameMkLst>
            <pc:docMk/>
            <pc:sldMk cId="1547869068" sldId="264"/>
            <ac:graphicFrameMk id="16" creationId="{3FE134AB-A2F0-4926-AFCA-4FB6B76E1F27}"/>
          </ac:graphicFrameMkLst>
        </pc:graphicFrameChg>
      </pc:sldChg>
      <pc:sldChg chg="addSp delSp modSp add mod modNotesTx">
        <pc:chgData name="Matthew Lane" userId="b539b9fa4992be53" providerId="LiveId" clId="{C1BBE30B-E8CB-4029-8949-59BCEBA8D41A}" dt="2022-04-29T01:52:18.036" v="6600" actId="20577"/>
        <pc:sldMkLst>
          <pc:docMk/>
          <pc:sldMk cId="995296942" sldId="265"/>
        </pc:sldMkLst>
        <pc:spChg chg="mod">
          <ac:chgData name="Matthew Lane" userId="b539b9fa4992be53" providerId="LiveId" clId="{C1BBE30B-E8CB-4029-8949-59BCEBA8D41A}" dt="2022-04-26T18:52:18.898" v="4200" actId="20577"/>
          <ac:spMkLst>
            <pc:docMk/>
            <pc:sldMk cId="995296942" sldId="265"/>
            <ac:spMk id="2" creationId="{24E29916-63AF-41C4-A447-246A563E1AF0}"/>
          </ac:spMkLst>
        </pc:spChg>
        <pc:spChg chg="mod">
          <ac:chgData name="Matthew Lane" userId="b539b9fa4992be53" providerId="LiveId" clId="{C1BBE30B-E8CB-4029-8949-59BCEBA8D41A}" dt="2022-04-26T18:52:50.676" v="4240" actId="20577"/>
          <ac:spMkLst>
            <pc:docMk/>
            <pc:sldMk cId="995296942" sldId="265"/>
            <ac:spMk id="3" creationId="{F3EAB922-4EDF-4FAE-BA29-0563563DDB96}"/>
          </ac:spMkLst>
        </pc:spChg>
        <pc:graphicFrameChg chg="del">
          <ac:chgData name="Matthew Lane" userId="b539b9fa4992be53" providerId="LiveId" clId="{C1BBE30B-E8CB-4029-8949-59BCEBA8D41A}" dt="2022-04-26T16:39:32.042" v="2376" actId="478"/>
          <ac:graphicFrameMkLst>
            <pc:docMk/>
            <pc:sldMk cId="995296942" sldId="265"/>
            <ac:graphicFrameMk id="9" creationId="{E4E6AE04-6E1B-4BB8-9DCA-BFDF8C60D332}"/>
          </ac:graphicFrameMkLst>
        </pc:graphicFrameChg>
        <pc:graphicFrameChg chg="modGraphic">
          <ac:chgData name="Matthew Lane" userId="b539b9fa4992be53" providerId="LiveId" clId="{C1BBE30B-E8CB-4029-8949-59BCEBA8D41A}" dt="2022-04-26T19:29:06.712" v="4639" actId="6549"/>
          <ac:graphicFrameMkLst>
            <pc:docMk/>
            <pc:sldMk cId="995296942" sldId="265"/>
            <ac:graphicFrameMk id="10" creationId="{BEFD42B3-1DF0-4BE7-BC85-DDA0AE9C9CC3}"/>
          </ac:graphicFrameMkLst>
        </pc:graphicFrameChg>
        <pc:graphicFrameChg chg="add del mod">
          <ac:chgData name="Matthew Lane" userId="b539b9fa4992be53" providerId="LiveId" clId="{C1BBE30B-E8CB-4029-8949-59BCEBA8D41A}" dt="2022-04-26T16:40:55.250" v="2379" actId="478"/>
          <ac:graphicFrameMkLst>
            <pc:docMk/>
            <pc:sldMk cId="995296942" sldId="265"/>
            <ac:graphicFrameMk id="11" creationId="{B1D6F320-EE42-42A7-9C7B-C1333D01C649}"/>
          </ac:graphicFrameMkLst>
        </pc:graphicFrameChg>
        <pc:graphicFrameChg chg="add del mod">
          <ac:chgData name="Matthew Lane" userId="b539b9fa4992be53" providerId="LiveId" clId="{C1BBE30B-E8CB-4029-8949-59BCEBA8D41A}" dt="2022-04-26T16:45:47.471" v="2439" actId="478"/>
          <ac:graphicFrameMkLst>
            <pc:docMk/>
            <pc:sldMk cId="995296942" sldId="265"/>
            <ac:graphicFrameMk id="12" creationId="{3FE134AB-A2F0-4926-AFCA-4FB6B76E1F27}"/>
          </ac:graphicFrameMkLst>
        </pc:graphicFrameChg>
        <pc:graphicFrameChg chg="add del mod">
          <ac:chgData name="Matthew Lane" userId="b539b9fa4992be53" providerId="LiveId" clId="{C1BBE30B-E8CB-4029-8949-59BCEBA8D41A}" dt="2022-04-26T19:06:36.302" v="4512" actId="478"/>
          <ac:graphicFrameMkLst>
            <pc:docMk/>
            <pc:sldMk cId="995296942" sldId="265"/>
            <ac:graphicFrameMk id="13" creationId="{3FE134AB-A2F0-4926-AFCA-4FB6B76E1F27}"/>
          </ac:graphicFrameMkLst>
        </pc:graphicFrameChg>
        <pc:graphicFrameChg chg="add mod">
          <ac:chgData name="Matthew Lane" userId="b539b9fa4992be53" providerId="LiveId" clId="{C1BBE30B-E8CB-4029-8949-59BCEBA8D41A}" dt="2022-04-26T19:12:03.264" v="4600" actId="14100"/>
          <ac:graphicFrameMkLst>
            <pc:docMk/>
            <pc:sldMk cId="995296942" sldId="265"/>
            <ac:graphicFrameMk id="14" creationId="{3FE134AB-A2F0-4926-AFCA-4FB6B76E1F27}"/>
          </ac:graphicFrameMkLst>
        </pc:graphicFrameChg>
      </pc:sldChg>
      <pc:sldChg chg="addSp delSp modSp new mod setBg modNotesTx">
        <pc:chgData name="Matthew Lane" userId="b539b9fa4992be53" providerId="LiveId" clId="{C1BBE30B-E8CB-4029-8949-59BCEBA8D41A}" dt="2022-04-29T02:05:18.898" v="7134" actId="20577"/>
        <pc:sldMkLst>
          <pc:docMk/>
          <pc:sldMk cId="2459078942" sldId="266"/>
        </pc:sldMkLst>
        <pc:spChg chg="mod">
          <ac:chgData name="Matthew Lane" userId="b539b9fa4992be53" providerId="LiveId" clId="{C1BBE30B-E8CB-4029-8949-59BCEBA8D41A}" dt="2022-04-26T18:54:25.861" v="4354" actId="113"/>
          <ac:spMkLst>
            <pc:docMk/>
            <pc:sldMk cId="2459078942" sldId="266"/>
            <ac:spMk id="2" creationId="{6EFD73FC-8333-4495-A14F-DBE3363CAB01}"/>
          </ac:spMkLst>
        </pc:spChg>
        <pc:spChg chg="del">
          <ac:chgData name="Matthew Lane" userId="b539b9fa4992be53" providerId="LiveId" clId="{C1BBE30B-E8CB-4029-8949-59BCEBA8D41A}" dt="2022-04-26T16:58:30.289" v="2585"/>
          <ac:spMkLst>
            <pc:docMk/>
            <pc:sldMk cId="2459078942" sldId="266"/>
            <ac:spMk id="3" creationId="{D9601AD2-F494-4DFD-8236-F3B84E86A494}"/>
          </ac:spMkLst>
        </pc:spChg>
        <pc:spChg chg="add del">
          <ac:chgData name="Matthew Lane" userId="b539b9fa4992be53" providerId="LiveId" clId="{C1BBE30B-E8CB-4029-8949-59BCEBA8D41A}" dt="2022-04-26T16:58:39.845" v="2587" actId="26606"/>
          <ac:spMkLst>
            <pc:docMk/>
            <pc:sldMk cId="2459078942" sldId="266"/>
            <ac:spMk id="9" creationId="{C1DEB374-A1D0-48A1-B178-959E6F2433E6}"/>
          </ac:spMkLst>
        </pc:spChg>
        <pc:spChg chg="add del">
          <ac:chgData name="Matthew Lane" userId="b539b9fa4992be53" providerId="LiveId" clId="{C1BBE30B-E8CB-4029-8949-59BCEBA8D41A}" dt="2022-04-26T16:58:39.845" v="2587" actId="26606"/>
          <ac:spMkLst>
            <pc:docMk/>
            <pc:sldMk cId="2459078942" sldId="266"/>
            <ac:spMk id="11" creationId="{2D92A3ED-9854-4AD9-88FB-0EC89C93961E}"/>
          </ac:spMkLst>
        </pc:spChg>
        <pc:spChg chg="add">
          <ac:chgData name="Matthew Lane" userId="b539b9fa4992be53" providerId="LiveId" clId="{C1BBE30B-E8CB-4029-8949-59BCEBA8D41A}" dt="2022-04-26T16:58:39.856" v="2588" actId="26606"/>
          <ac:spMkLst>
            <pc:docMk/>
            <pc:sldMk cId="2459078942" sldId="266"/>
            <ac:spMk id="13" creationId="{C1DEB374-A1D0-48A1-B178-959E6F2433E6}"/>
          </ac:spMkLst>
        </pc:spChg>
        <pc:spChg chg="add">
          <ac:chgData name="Matthew Lane" userId="b539b9fa4992be53" providerId="LiveId" clId="{C1BBE30B-E8CB-4029-8949-59BCEBA8D41A}" dt="2022-04-26T16:58:39.856" v="2588" actId="26606"/>
          <ac:spMkLst>
            <pc:docMk/>
            <pc:sldMk cId="2459078942" sldId="266"/>
            <ac:spMk id="14" creationId="{2D92A3ED-9854-4AD9-88FB-0EC89C93961E}"/>
          </ac:spMkLst>
        </pc:spChg>
        <pc:graphicFrameChg chg="add mod">
          <ac:chgData name="Matthew Lane" userId="b539b9fa4992be53" providerId="LiveId" clId="{C1BBE30B-E8CB-4029-8949-59BCEBA8D41A}" dt="2022-04-26T17:00:11.416" v="2592" actId="207"/>
          <ac:graphicFrameMkLst>
            <pc:docMk/>
            <pc:sldMk cId="2459078942" sldId="266"/>
            <ac:graphicFrameMk id="4" creationId="{2EAB143D-4585-43DB-945E-E9F4E5262DDA}"/>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embeddings/oleObject5.bin"/></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6.bin"/><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1 - Final.xlsx]PivotTable_References!PivotTable8</c:name>
    <c:fmtId val="-1"/>
  </c:pivotSource>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dirty="0"/>
              <a:t>Baseline Average Days Rented</a:t>
            </a:r>
          </a:p>
        </c:rich>
      </c:tx>
      <c:layout>
        <c:manualLayout>
          <c:xMode val="edge"/>
          <c:yMode val="edge"/>
          <c:x val="0.28112881625147446"/>
          <c:y val="4.3308036842522053E-2"/>
        </c:manualLayout>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ivotFmts>
      <c:pivotFmt>
        <c:idx val="0"/>
        <c:spPr>
          <a:solidFill>
            <a:schemeClr val="accent1"/>
          </a:solidFill>
          <a:ln w="2857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PivotTable_References!$B$3</c:f>
              <c:strCache>
                <c:ptCount val="1"/>
                <c:pt idx="0">
                  <c:v>Total</c:v>
                </c:pt>
              </c:strCache>
            </c:strRef>
          </c:tx>
          <c:spPr>
            <a:ln w="22225" cap="rnd" cmpd="sng" algn="ctr">
              <a:solidFill>
                <a:schemeClr val="accent1"/>
              </a:solidFill>
              <a:round/>
            </a:ln>
            <a:effectLst/>
          </c:spPr>
          <c:marker>
            <c:symbol val="none"/>
          </c:marker>
          <c:cat>
            <c:strRef>
              <c:f>PivotTable_References!$A$4:$A$14</c:f>
              <c:strCache>
                <c:ptCount val="10"/>
                <c:pt idx="0">
                  <c:v>Jan</c:v>
                </c:pt>
                <c:pt idx="1">
                  <c:v>Feb</c:v>
                </c:pt>
                <c:pt idx="2">
                  <c:v>Mar</c:v>
                </c:pt>
                <c:pt idx="3">
                  <c:v>Apr</c:v>
                </c:pt>
                <c:pt idx="4">
                  <c:v>May</c:v>
                </c:pt>
                <c:pt idx="5">
                  <c:v>Jun</c:v>
                </c:pt>
                <c:pt idx="6">
                  <c:v>Jul</c:v>
                </c:pt>
                <c:pt idx="7">
                  <c:v>Aug</c:v>
                </c:pt>
                <c:pt idx="8">
                  <c:v>Sep</c:v>
                </c:pt>
                <c:pt idx="9">
                  <c:v>Oct</c:v>
                </c:pt>
              </c:strCache>
            </c:strRef>
          </c:cat>
          <c:val>
            <c:numRef>
              <c:f>PivotTable_References!$B$4:$B$14</c:f>
              <c:numCache>
                <c:formatCode>General</c:formatCode>
                <c:ptCount val="10"/>
                <c:pt idx="0">
                  <c:v>4.0102153846153845</c:v>
                </c:pt>
                <c:pt idx="1">
                  <c:v>3.9886534518113463</c:v>
                </c:pt>
                <c:pt idx="2">
                  <c:v>3.9899523380136546</c:v>
                </c:pt>
                <c:pt idx="3">
                  <c:v>3.9951232032854209</c:v>
                </c:pt>
                <c:pt idx="4">
                  <c:v>4.0172759138708063</c:v>
                </c:pt>
                <c:pt idx="5">
                  <c:v>3.981609195402299</c:v>
                </c:pt>
                <c:pt idx="6">
                  <c:v>3.9976115650534254</c:v>
                </c:pt>
                <c:pt idx="7">
                  <c:v>4.0082727500626723</c:v>
                </c:pt>
                <c:pt idx="8">
                  <c:v>4.0469050365244135</c:v>
                </c:pt>
                <c:pt idx="9">
                  <c:v>4.0158271573922875</c:v>
                </c:pt>
              </c:numCache>
            </c:numRef>
          </c:val>
          <c:smooth val="0"/>
          <c:extLst>
            <c:ext xmlns:c16="http://schemas.microsoft.com/office/drawing/2014/chart" uri="{C3380CC4-5D6E-409C-BE32-E72D297353CC}">
              <c16:uniqueId val="{00000000-F3F1-4D2F-9542-EDEE54B3252E}"/>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048873823"/>
        <c:axId val="2048867999"/>
      </c:lineChart>
      <c:catAx>
        <c:axId val="2048873823"/>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048867999"/>
        <c:crosses val="autoZero"/>
        <c:auto val="1"/>
        <c:lblAlgn val="ctr"/>
        <c:lblOffset val="100"/>
        <c:noMultiLvlLbl val="0"/>
      </c:catAx>
      <c:valAx>
        <c:axId val="204886799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048873823"/>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[Capstone 1 - Final.xlsx]PivotTable_References!PivotTable3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Baseline</a:t>
            </a:r>
            <a:r>
              <a:rPr lang="en-US" baseline="0" dirty="0"/>
              <a:t> Monthly Cost vs Revenue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408387276816249"/>
          <c:y val="0.11960473238547807"/>
          <c:w val="0.59618895449048714"/>
          <c:h val="0.85496699189689829"/>
        </c:manualLayout>
      </c:layout>
      <c:barChart>
        <c:barDir val="col"/>
        <c:grouping val="clustered"/>
        <c:varyColors val="0"/>
        <c:ser>
          <c:idx val="0"/>
          <c:order val="0"/>
          <c:tx>
            <c:strRef>
              <c:f>PivotTable_References!$I$4</c:f>
              <c:strCache>
                <c:ptCount val="1"/>
                <c:pt idx="0">
                  <c:v>Monthly Costs</c:v>
                </c:pt>
              </c:strCache>
            </c:strRef>
          </c:tx>
          <c:spPr>
            <a:solidFill>
              <a:srgbClr val="ED7D31"/>
            </a:solidFill>
            <a:ln>
              <a:noFill/>
            </a:ln>
            <a:effectLst/>
          </c:spPr>
          <c:invertIfNegative val="0"/>
          <c:cat>
            <c:strRef>
              <c:f>PivotTable_References!$I$5</c:f>
              <c:strCache>
                <c:ptCount val="1"/>
                <c:pt idx="0">
                  <c:v>Total</c:v>
                </c:pt>
              </c:strCache>
            </c:strRef>
          </c:cat>
          <c:val>
            <c:numRef>
              <c:f>PivotTable_References!$I$5</c:f>
              <c:numCache>
                <c:formatCode>General</c:formatCode>
                <c:ptCount val="1"/>
                <c:pt idx="0">
                  <c:v>2353692.1399999973</c:v>
                </c:pt>
              </c:numCache>
            </c:numRef>
          </c:val>
          <c:extLst>
            <c:ext xmlns:c16="http://schemas.microsoft.com/office/drawing/2014/chart" uri="{C3380CC4-5D6E-409C-BE32-E72D297353CC}">
              <c16:uniqueId val="{00000000-EE56-4507-BAE8-8C70B664B694}"/>
            </c:ext>
          </c:extLst>
        </c:ser>
        <c:ser>
          <c:idx val="1"/>
          <c:order val="1"/>
          <c:tx>
            <c:strRef>
              <c:f>PivotTable_References!$J$4</c:f>
              <c:strCache>
                <c:ptCount val="1"/>
                <c:pt idx="0">
                  <c:v>Monthly Revenue</c:v>
                </c:pt>
              </c:strCache>
            </c:strRef>
          </c:tx>
          <c:spPr>
            <a:solidFill>
              <a:srgbClr val="4472C4"/>
            </a:solidFill>
            <a:ln>
              <a:noFill/>
            </a:ln>
            <a:effectLst/>
          </c:spPr>
          <c:invertIfNegative val="0"/>
          <c:cat>
            <c:strRef>
              <c:f>PivotTable_References!$I$5</c:f>
              <c:strCache>
                <c:ptCount val="1"/>
                <c:pt idx="0">
                  <c:v>Total</c:v>
                </c:pt>
              </c:strCache>
            </c:strRef>
          </c:cat>
          <c:val>
            <c:numRef>
              <c:f>PivotTable_References!$J$5</c:f>
              <c:numCache>
                <c:formatCode>"$"#,##0.00</c:formatCode>
                <c:ptCount val="1"/>
                <c:pt idx="0">
                  <c:v>4401983.7043291992</c:v>
                </c:pt>
              </c:numCache>
            </c:numRef>
          </c:val>
          <c:extLst>
            <c:ext xmlns:c16="http://schemas.microsoft.com/office/drawing/2014/chart" uri="{C3380CC4-5D6E-409C-BE32-E72D297353CC}">
              <c16:uniqueId val="{00000001-EE56-4507-BAE8-8C70B664B694}"/>
            </c:ext>
          </c:extLst>
        </c:ser>
        <c:dLbls>
          <c:showLegendKey val="0"/>
          <c:showVal val="0"/>
          <c:showCatName val="0"/>
          <c:showSerName val="0"/>
          <c:showPercent val="0"/>
          <c:showBubbleSize val="0"/>
        </c:dLbls>
        <c:gapWidth val="219"/>
        <c:overlap val="-27"/>
        <c:axId val="800371824"/>
        <c:axId val="800372240"/>
      </c:barChart>
      <c:catAx>
        <c:axId val="800371824"/>
        <c:scaling>
          <c:orientation val="minMax"/>
        </c:scaling>
        <c:delete val="1"/>
        <c:axPos val="b"/>
        <c:numFmt formatCode="General" sourceLinked="1"/>
        <c:majorTickMark val="none"/>
        <c:minorTickMark val="none"/>
        <c:tickLblPos val="nextTo"/>
        <c:crossAx val="800372240"/>
        <c:crosses val="autoZero"/>
        <c:auto val="1"/>
        <c:lblAlgn val="ctr"/>
        <c:lblOffset val="100"/>
        <c:noMultiLvlLbl val="0"/>
      </c:catAx>
      <c:valAx>
        <c:axId val="800372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0371824"/>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Strategy vs</a:t>
            </a:r>
            <a:r>
              <a:rPr lang="en-US" baseline="0"/>
              <a:t> Baseline Profit</a:t>
            </a:r>
            <a:endParaRPr lang="en-US"/>
          </a:p>
        </c:rich>
      </c:tx>
      <c:layout>
        <c:manualLayout>
          <c:xMode val="edge"/>
          <c:yMode val="edge"/>
          <c:x val="0.23453818932264073"/>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'[Capstone 1 - Final.xlsx]Sheet1'!$A$8</c:f>
              <c:strCache>
                <c:ptCount val="1"/>
                <c:pt idx="0">
                  <c:v>Monthly Profit</c:v>
                </c:pt>
              </c:strCache>
            </c:strRef>
          </c:tx>
          <c:spPr>
            <a:solidFill>
              <a:schemeClr val="accent1"/>
            </a:solidFill>
            <a:ln>
              <a:noFill/>
            </a:ln>
            <a:effectLst/>
          </c:spPr>
          <c:invertIfNegative val="0"/>
          <c:dPt>
            <c:idx val="1"/>
            <c:invertIfNegative val="0"/>
            <c:bubble3D val="0"/>
            <c:spPr>
              <a:solidFill>
                <a:schemeClr val="accent5">
                  <a:lumMod val="50000"/>
                </a:schemeClr>
              </a:solidFill>
              <a:ln>
                <a:solidFill>
                  <a:srgbClr val="002060"/>
                </a:solidFill>
              </a:ln>
              <a:effectLst/>
            </c:spPr>
            <c:extLst>
              <c:ext xmlns:c16="http://schemas.microsoft.com/office/drawing/2014/chart" uri="{C3380CC4-5D6E-409C-BE32-E72D297353CC}">
                <c16:uniqueId val="{00000001-FA7B-4A08-91E8-B153D3C42ED4}"/>
              </c:ext>
            </c:extLst>
          </c:dPt>
          <c:cat>
            <c:strRef>
              <c:f>'[Capstone 1 - Final.xlsx]Sheet1'!$B$2:$C$2</c:f>
              <c:strCache>
                <c:ptCount val="2"/>
                <c:pt idx="0">
                  <c:v>Baseline</c:v>
                </c:pt>
                <c:pt idx="1">
                  <c:v>Strategy</c:v>
                </c:pt>
              </c:strCache>
            </c:strRef>
          </c:cat>
          <c:val>
            <c:numRef>
              <c:f>'[Capstone 1 - Final.xlsx]Sheet1'!$B$8:$C$8</c:f>
              <c:numCache>
                <c:formatCode>General</c:formatCode>
                <c:ptCount val="2"/>
                <c:pt idx="0" formatCode="&quot;$&quot;#,##0.00_);[Red]\(&quot;$&quot;#,##0.00\)">
                  <c:v>1647619.11</c:v>
                </c:pt>
                <c:pt idx="1">
                  <c:v>2968951.9004041408</c:v>
                </c:pt>
              </c:numCache>
            </c:numRef>
          </c:val>
          <c:extLst>
            <c:ext xmlns:c16="http://schemas.microsoft.com/office/drawing/2014/chart" uri="{C3380CC4-5D6E-409C-BE32-E72D297353CC}">
              <c16:uniqueId val="{00000002-FA7B-4A08-91E8-B153D3C42ED4}"/>
            </c:ext>
          </c:extLst>
        </c:ser>
        <c:dLbls>
          <c:showLegendKey val="0"/>
          <c:showVal val="0"/>
          <c:showCatName val="0"/>
          <c:showSerName val="0"/>
          <c:showPercent val="0"/>
          <c:showBubbleSize val="0"/>
        </c:dLbls>
        <c:gapWidth val="219"/>
        <c:overlap val="-27"/>
        <c:axId val="165782367"/>
        <c:axId val="165781535"/>
      </c:barChart>
      <c:catAx>
        <c:axId val="165782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781535"/>
        <c:crosses val="autoZero"/>
        <c:auto val="1"/>
        <c:lblAlgn val="ctr"/>
        <c:lblOffset val="100"/>
        <c:noMultiLvlLbl val="0"/>
      </c:catAx>
      <c:valAx>
        <c:axId val="165781535"/>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782367"/>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Strategy vs</a:t>
            </a:r>
            <a:r>
              <a:rPr lang="en-US" baseline="0"/>
              <a:t> Baseline Profit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'[Capstone 1 - Final.xlsx]Sheet1'!$A$8</c:f>
              <c:strCache>
                <c:ptCount val="1"/>
                <c:pt idx="0">
                  <c:v>Monthly Profit</c:v>
                </c:pt>
              </c:strCache>
            </c:strRef>
          </c:tx>
          <c:spPr>
            <a:solidFill>
              <a:schemeClr val="accent1"/>
            </a:solidFill>
            <a:ln>
              <a:noFill/>
            </a:ln>
            <a:effectLst/>
          </c:spPr>
          <c:invertIfNegative val="0"/>
          <c:dPt>
            <c:idx val="1"/>
            <c:invertIfNegative val="0"/>
            <c:bubble3D val="0"/>
            <c:spPr>
              <a:solidFill>
                <a:srgbClr val="FF0000"/>
              </a:solidFill>
              <a:ln>
                <a:noFill/>
              </a:ln>
              <a:effectLst/>
            </c:spPr>
            <c:extLst>
              <c:ext xmlns:c16="http://schemas.microsoft.com/office/drawing/2014/chart" uri="{C3380CC4-5D6E-409C-BE32-E72D297353CC}">
                <c16:uniqueId val="{00000001-713A-4EDD-BE28-EF59DF616728}"/>
              </c:ext>
            </c:extLst>
          </c:dPt>
          <c:cat>
            <c:strRef>
              <c:f>'[Capstone 1 - Final.xlsx]Sheet1'!$B$2:$C$2</c:f>
              <c:strCache>
                <c:ptCount val="2"/>
                <c:pt idx="0">
                  <c:v>Baseline</c:v>
                </c:pt>
                <c:pt idx="1">
                  <c:v>Strategy</c:v>
                </c:pt>
              </c:strCache>
            </c:strRef>
          </c:cat>
          <c:val>
            <c:numRef>
              <c:f>'[Capstone 1 - Final.xlsx]Sheet1'!$B$8:$C$8</c:f>
              <c:numCache>
                <c:formatCode>General</c:formatCode>
                <c:ptCount val="2"/>
                <c:pt idx="0" formatCode="&quot;$&quot;#,##0.00_);[Red]\(&quot;$&quot;#,##0.00\)">
                  <c:v>1647619.11</c:v>
                </c:pt>
                <c:pt idx="1">
                  <c:v>1639480.4789701737</c:v>
                </c:pt>
              </c:numCache>
            </c:numRef>
          </c:val>
          <c:extLst>
            <c:ext xmlns:c16="http://schemas.microsoft.com/office/drawing/2014/chart" uri="{C3380CC4-5D6E-409C-BE32-E72D297353CC}">
              <c16:uniqueId val="{00000002-713A-4EDD-BE28-EF59DF616728}"/>
            </c:ext>
          </c:extLst>
        </c:ser>
        <c:dLbls>
          <c:showLegendKey val="0"/>
          <c:showVal val="0"/>
          <c:showCatName val="0"/>
          <c:showSerName val="0"/>
          <c:showPercent val="0"/>
          <c:showBubbleSize val="0"/>
        </c:dLbls>
        <c:gapWidth val="219"/>
        <c:overlap val="-27"/>
        <c:axId val="165782367"/>
        <c:axId val="165781535"/>
      </c:barChart>
      <c:catAx>
        <c:axId val="165782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781535"/>
        <c:crosses val="autoZero"/>
        <c:auto val="1"/>
        <c:lblAlgn val="ctr"/>
        <c:lblOffset val="100"/>
        <c:noMultiLvlLbl val="0"/>
      </c:catAx>
      <c:valAx>
        <c:axId val="165781535"/>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782367"/>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Strategy vs</a:t>
            </a:r>
            <a:r>
              <a:rPr lang="en-US" baseline="0" dirty="0"/>
              <a:t> Baseline</a:t>
            </a:r>
            <a:r>
              <a:rPr lang="en-US" dirty="0"/>
              <a:t> Profit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'[Capstone 1 - Final.xlsx]Sheet1'!$A$8</c:f>
              <c:strCache>
                <c:ptCount val="1"/>
                <c:pt idx="0">
                  <c:v>Monthly Profit</c:v>
                </c:pt>
              </c:strCache>
            </c:strRef>
          </c:tx>
          <c:spPr>
            <a:solidFill>
              <a:schemeClr val="accent1"/>
            </a:solidFill>
            <a:ln>
              <a:noFill/>
            </a:ln>
            <a:effectLst/>
          </c:spPr>
          <c:invertIfNegative val="0"/>
          <c:dPt>
            <c:idx val="1"/>
            <c:invertIfNegative val="0"/>
            <c:bubble3D val="0"/>
            <c:spPr>
              <a:solidFill>
                <a:srgbClr val="70AD47">
                  <a:lumMod val="60000"/>
                  <a:lumOff val="40000"/>
                </a:srgbClr>
              </a:solidFill>
              <a:ln>
                <a:noFill/>
              </a:ln>
              <a:effectLst/>
            </c:spPr>
            <c:extLst>
              <c:ext xmlns:c16="http://schemas.microsoft.com/office/drawing/2014/chart" uri="{C3380CC4-5D6E-409C-BE32-E72D297353CC}">
                <c16:uniqueId val="{00000000-2EE6-4AAB-9C6E-A37E84E10DD1}"/>
              </c:ext>
            </c:extLst>
          </c:dPt>
          <c:cat>
            <c:strRef>
              <c:f>'[Capstone 1 - Final.xlsx]Sheet1'!$B$2:$C$2</c:f>
              <c:strCache>
                <c:ptCount val="2"/>
                <c:pt idx="0">
                  <c:v>Baseline</c:v>
                </c:pt>
                <c:pt idx="1">
                  <c:v>Strategy</c:v>
                </c:pt>
              </c:strCache>
            </c:strRef>
          </c:cat>
          <c:val>
            <c:numRef>
              <c:f>'[Capstone 1 - Final.xlsx]Sheet1'!$B$8:$C$8</c:f>
              <c:numCache>
                <c:formatCode>"$"#,##0.00</c:formatCode>
                <c:ptCount val="2"/>
                <c:pt idx="0" formatCode="&quot;$&quot;#,##0.00_);[Red]\(&quot;$&quot;#,##0.00\)">
                  <c:v>1647619.11</c:v>
                </c:pt>
                <c:pt idx="1">
                  <c:v>2000017.8004668313</c:v>
                </c:pt>
              </c:numCache>
            </c:numRef>
          </c:val>
          <c:extLst>
            <c:ext xmlns:c16="http://schemas.microsoft.com/office/drawing/2014/chart" uri="{C3380CC4-5D6E-409C-BE32-E72D297353CC}">
              <c16:uniqueId val="{00000000-EC4A-41D0-B829-7306380715E6}"/>
            </c:ext>
          </c:extLst>
        </c:ser>
        <c:dLbls>
          <c:showLegendKey val="0"/>
          <c:showVal val="0"/>
          <c:showCatName val="0"/>
          <c:showSerName val="0"/>
          <c:showPercent val="0"/>
          <c:showBubbleSize val="0"/>
        </c:dLbls>
        <c:gapWidth val="219"/>
        <c:overlap val="-27"/>
        <c:axId val="165782367"/>
        <c:axId val="165781535"/>
      </c:barChart>
      <c:catAx>
        <c:axId val="165782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781535"/>
        <c:crosses val="autoZero"/>
        <c:auto val="1"/>
        <c:lblAlgn val="ctr"/>
        <c:lblOffset val="100"/>
        <c:noMultiLvlLbl val="0"/>
      </c:catAx>
      <c:valAx>
        <c:axId val="165781535"/>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782367"/>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Monthly</a:t>
            </a:r>
            <a:r>
              <a:rPr lang="en-US" baseline="0"/>
              <a:t> Profit Baseline vs Strategies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1892-4DEB-8A87-74383A0D4705}"/>
              </c:ext>
            </c:extLst>
          </c:dPt>
          <c:dPt>
            <c:idx val="1"/>
            <c:invertIfNegative val="0"/>
            <c:bubble3D val="0"/>
            <c:spPr>
              <a:solidFill>
                <a:srgbClr val="002060"/>
              </a:solidFill>
              <a:ln>
                <a:noFill/>
              </a:ln>
              <a:effectLst/>
            </c:spPr>
            <c:extLst>
              <c:ext xmlns:c16="http://schemas.microsoft.com/office/drawing/2014/chart" uri="{C3380CC4-5D6E-409C-BE32-E72D297353CC}">
                <c16:uniqueId val="{00000003-1892-4DEB-8A87-74383A0D4705}"/>
              </c:ext>
            </c:extLst>
          </c:dPt>
          <c:dPt>
            <c:idx val="2"/>
            <c:invertIfNegative val="0"/>
            <c:bubble3D val="0"/>
            <c:spPr>
              <a:solidFill>
                <a:srgbClr val="FF0000"/>
              </a:solidFill>
              <a:ln>
                <a:noFill/>
              </a:ln>
              <a:effectLst/>
            </c:spPr>
            <c:extLst>
              <c:ext xmlns:c16="http://schemas.microsoft.com/office/drawing/2014/chart" uri="{C3380CC4-5D6E-409C-BE32-E72D297353CC}">
                <c16:uniqueId val="{00000005-1892-4DEB-8A87-74383A0D4705}"/>
              </c:ext>
            </c:extLst>
          </c:dPt>
          <c:dPt>
            <c:idx val="3"/>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7-1892-4DEB-8A87-74383A0D4705}"/>
              </c:ext>
            </c:extLst>
          </c:dPt>
          <c:cat>
            <c:strRef>
              <c:f>'[Capstone 1 - Final.xlsx]Model'!$B$6:$E$6</c:f>
              <c:strCache>
                <c:ptCount val="4"/>
                <c:pt idx="0">
                  <c:v>Baseline</c:v>
                </c:pt>
                <c:pt idx="1">
                  <c:v>Strategy 1</c:v>
                </c:pt>
                <c:pt idx="2">
                  <c:v>Strategy 2</c:v>
                </c:pt>
                <c:pt idx="3">
                  <c:v>Strategy 3</c:v>
                </c:pt>
              </c:strCache>
            </c:strRef>
          </c:cat>
          <c:val>
            <c:numRef>
              <c:f>'[Capstone 1 - Final.xlsx]Model'!$B$14:$E$14</c:f>
              <c:numCache>
                <c:formatCode>"$"#,##0.00</c:formatCode>
                <c:ptCount val="4"/>
                <c:pt idx="0">
                  <c:v>1647619.1074144873</c:v>
                </c:pt>
                <c:pt idx="1">
                  <c:v>2968951.9004041408</c:v>
                </c:pt>
                <c:pt idx="2">
                  <c:v>1639480.4789701737</c:v>
                </c:pt>
                <c:pt idx="3">
                  <c:v>2000017.8004668313</c:v>
                </c:pt>
              </c:numCache>
            </c:numRef>
          </c:val>
          <c:extLst>
            <c:ext xmlns:c16="http://schemas.microsoft.com/office/drawing/2014/chart" uri="{C3380CC4-5D6E-409C-BE32-E72D297353CC}">
              <c16:uniqueId val="{00000008-1240-485A-B2E1-1196222F3323}"/>
            </c:ext>
          </c:extLst>
        </c:ser>
        <c:dLbls>
          <c:showLegendKey val="0"/>
          <c:showVal val="0"/>
          <c:showCatName val="0"/>
          <c:showSerName val="0"/>
          <c:showPercent val="0"/>
          <c:showBubbleSize val="0"/>
        </c:dLbls>
        <c:gapWidth val="219"/>
        <c:overlap val="-27"/>
        <c:axId val="136209967"/>
        <c:axId val="136209551"/>
      </c:barChart>
      <c:catAx>
        <c:axId val="13620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209551"/>
        <c:crosses val="autoZero"/>
        <c:auto val="1"/>
        <c:lblAlgn val="ctr"/>
        <c:lblOffset val="100"/>
        <c:noMultiLvlLbl val="0"/>
      </c:catAx>
      <c:valAx>
        <c:axId val="136209551"/>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209967"/>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A79037-3775-4038-9756-207F2C4CC35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E1230EE-66FE-45DA-8FA3-66F28338EB11}">
      <dgm:prSet custT="1"/>
      <dgm:spPr/>
      <dgm:t>
        <a:bodyPr/>
        <a:lstStyle/>
        <a:p>
          <a:pPr>
            <a:lnSpc>
              <a:spcPct val="100000"/>
            </a:lnSpc>
          </a:pPr>
          <a:r>
            <a:rPr lang="en-US" sz="2400" dirty="0"/>
            <a:t>Strategies we will be exploring:</a:t>
          </a:r>
        </a:p>
      </dgm:t>
    </dgm:pt>
    <dgm:pt modelId="{7BEF1267-AF14-40AF-8D3F-4F25185A73F3}" type="parTrans" cxnId="{5044747C-1B9E-4135-B371-CEC374E67ECE}">
      <dgm:prSet/>
      <dgm:spPr/>
      <dgm:t>
        <a:bodyPr/>
        <a:lstStyle/>
        <a:p>
          <a:endParaRPr lang="en-US"/>
        </a:p>
      </dgm:t>
    </dgm:pt>
    <dgm:pt modelId="{5065CE99-E046-45D3-821C-695BD6B56529}" type="sibTrans" cxnId="{5044747C-1B9E-4135-B371-CEC374E67ECE}">
      <dgm:prSet/>
      <dgm:spPr/>
      <dgm:t>
        <a:bodyPr/>
        <a:lstStyle/>
        <a:p>
          <a:endParaRPr lang="en-US"/>
        </a:p>
      </dgm:t>
    </dgm:pt>
    <dgm:pt modelId="{95620ECE-7BDB-4815-BEAE-C42A9C54003D}">
      <dgm:prSet custT="1"/>
      <dgm:spPr/>
      <dgm:t>
        <a:bodyPr/>
        <a:lstStyle/>
        <a:p>
          <a:pPr>
            <a:lnSpc>
              <a:spcPct val="100000"/>
            </a:lnSpc>
          </a:pPr>
          <a:r>
            <a:rPr lang="en-US" sz="2000" dirty="0"/>
            <a:t>Internal</a:t>
          </a:r>
          <a:r>
            <a:rPr lang="en-US" sz="2000" baseline="0" dirty="0"/>
            <a:t> Promotion</a:t>
          </a:r>
          <a:endParaRPr lang="en-US" sz="2000" dirty="0"/>
        </a:p>
      </dgm:t>
    </dgm:pt>
    <dgm:pt modelId="{964B0415-BBDF-4136-B6B5-14124C0ADEA2}" type="parTrans" cxnId="{49D8CB25-9DF0-4187-A97C-85EAED0F56B4}">
      <dgm:prSet/>
      <dgm:spPr/>
      <dgm:t>
        <a:bodyPr/>
        <a:lstStyle/>
        <a:p>
          <a:endParaRPr lang="en-US"/>
        </a:p>
      </dgm:t>
    </dgm:pt>
    <dgm:pt modelId="{81CF15EF-4F7E-4725-BB0D-206CF1FFA6B5}" type="sibTrans" cxnId="{49D8CB25-9DF0-4187-A97C-85EAED0F56B4}">
      <dgm:prSet/>
      <dgm:spPr/>
      <dgm:t>
        <a:bodyPr/>
        <a:lstStyle/>
        <a:p>
          <a:endParaRPr lang="en-US"/>
        </a:p>
      </dgm:t>
    </dgm:pt>
    <dgm:pt modelId="{19AF4F38-B1C2-45C5-9577-72758C6F5B00}">
      <dgm:prSet custT="1"/>
      <dgm:spPr/>
      <dgm:t>
        <a:bodyPr/>
        <a:lstStyle/>
        <a:p>
          <a:pPr>
            <a:lnSpc>
              <a:spcPct val="100000"/>
            </a:lnSpc>
          </a:pPr>
          <a:r>
            <a:rPr lang="en-US" sz="2000" dirty="0"/>
            <a:t>Elimination of the costliest vehicles</a:t>
          </a:r>
          <a:r>
            <a:rPr lang="en-US" sz="1800" dirty="0"/>
            <a:t>.</a:t>
          </a:r>
        </a:p>
      </dgm:t>
    </dgm:pt>
    <dgm:pt modelId="{54F69515-88FE-461F-A5E8-AA51112EE3A8}" type="parTrans" cxnId="{0AFC2F42-521A-4A08-8209-30191F3860CF}">
      <dgm:prSet/>
      <dgm:spPr/>
      <dgm:t>
        <a:bodyPr/>
        <a:lstStyle/>
        <a:p>
          <a:endParaRPr lang="en-US"/>
        </a:p>
      </dgm:t>
    </dgm:pt>
    <dgm:pt modelId="{0E4E3906-1A5D-408C-8F61-3A9EBBCEB523}" type="sibTrans" cxnId="{0AFC2F42-521A-4A08-8209-30191F3860CF}">
      <dgm:prSet/>
      <dgm:spPr/>
      <dgm:t>
        <a:bodyPr/>
        <a:lstStyle/>
        <a:p>
          <a:endParaRPr lang="en-US"/>
        </a:p>
      </dgm:t>
    </dgm:pt>
    <dgm:pt modelId="{F3CD4F26-79A6-454A-A684-17D95C4E377E}">
      <dgm:prSet custT="1"/>
      <dgm:spPr/>
      <dgm:t>
        <a:bodyPr/>
        <a:lstStyle/>
        <a:p>
          <a:pPr>
            <a:lnSpc>
              <a:spcPct val="100000"/>
            </a:lnSpc>
          </a:pPr>
          <a:r>
            <a:rPr lang="en-US" sz="2000" dirty="0"/>
            <a:t>Increasing our Prices</a:t>
          </a:r>
        </a:p>
      </dgm:t>
    </dgm:pt>
    <dgm:pt modelId="{DFB271EE-8ED7-4ACD-99AF-E059A6BF8698}" type="parTrans" cxnId="{23CE9F01-B659-4DA7-851C-154659E233BA}">
      <dgm:prSet/>
      <dgm:spPr/>
      <dgm:t>
        <a:bodyPr/>
        <a:lstStyle/>
        <a:p>
          <a:endParaRPr lang="en-US"/>
        </a:p>
      </dgm:t>
    </dgm:pt>
    <dgm:pt modelId="{0A083E5A-6703-417C-A039-B4614D666EAB}" type="sibTrans" cxnId="{23CE9F01-B659-4DA7-851C-154659E233BA}">
      <dgm:prSet/>
      <dgm:spPr/>
      <dgm:t>
        <a:bodyPr/>
        <a:lstStyle/>
        <a:p>
          <a:endParaRPr lang="en-US"/>
        </a:p>
      </dgm:t>
    </dgm:pt>
    <dgm:pt modelId="{93CE7071-8D60-4F35-B051-67E56CFFA4E4}" type="pres">
      <dgm:prSet presAssocID="{2BA79037-3775-4038-9756-207F2C4CC35A}" presName="root" presStyleCnt="0">
        <dgm:presLayoutVars>
          <dgm:dir/>
          <dgm:resizeHandles val="exact"/>
        </dgm:presLayoutVars>
      </dgm:prSet>
      <dgm:spPr/>
    </dgm:pt>
    <dgm:pt modelId="{CD3F6FA1-30C9-4602-B1CB-A71F163F759D}" type="pres">
      <dgm:prSet presAssocID="{DE1230EE-66FE-45DA-8FA3-66F28338EB11}" presName="compNode" presStyleCnt="0"/>
      <dgm:spPr/>
    </dgm:pt>
    <dgm:pt modelId="{C67A782A-D56F-4EA4-B399-F7254759B40D}" type="pres">
      <dgm:prSet presAssocID="{DE1230EE-66FE-45DA-8FA3-66F28338EB11}" presName="iconRect" presStyleLbl="node1" presStyleIdx="0" presStyleCnt="4" custLinFactY="24524" custLinFactNeighborX="-16199"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ze"/>
        </a:ext>
      </dgm:extLst>
    </dgm:pt>
    <dgm:pt modelId="{F3CC9E8B-7F6F-4091-9F72-52C40524FB2C}" type="pres">
      <dgm:prSet presAssocID="{DE1230EE-66FE-45DA-8FA3-66F28338EB11}" presName="spaceRect" presStyleCnt="0"/>
      <dgm:spPr/>
    </dgm:pt>
    <dgm:pt modelId="{9038D982-8D6A-4C2C-A20E-E62CA886453D}" type="pres">
      <dgm:prSet presAssocID="{DE1230EE-66FE-45DA-8FA3-66F28338EB11}" presName="textRect" presStyleLbl="revTx" presStyleIdx="0" presStyleCnt="4" custScaleX="100000" custLinFactNeighborX="-518" custLinFactNeighborY="72085">
        <dgm:presLayoutVars>
          <dgm:chMax val="1"/>
          <dgm:chPref val="1"/>
        </dgm:presLayoutVars>
      </dgm:prSet>
      <dgm:spPr/>
    </dgm:pt>
    <dgm:pt modelId="{21895ED6-5759-4D93-9502-542ED21C29D5}" type="pres">
      <dgm:prSet presAssocID="{5065CE99-E046-45D3-821C-695BD6B56529}" presName="sibTrans" presStyleCnt="0"/>
      <dgm:spPr/>
    </dgm:pt>
    <dgm:pt modelId="{994695D3-5914-4DEA-B8AE-469670DBF08A}" type="pres">
      <dgm:prSet presAssocID="{95620ECE-7BDB-4815-BEAE-C42A9C54003D}" presName="compNode" presStyleCnt="0"/>
      <dgm:spPr/>
    </dgm:pt>
    <dgm:pt modelId="{345BFA09-F051-45D8-B734-BA960B8915B6}" type="pres">
      <dgm:prSet presAssocID="{95620ECE-7BDB-4815-BEAE-C42A9C54003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A4BC5435-0376-4B9F-9D0C-BEC67625594C}" type="pres">
      <dgm:prSet presAssocID="{95620ECE-7BDB-4815-BEAE-C42A9C54003D}" presName="spaceRect" presStyleCnt="0"/>
      <dgm:spPr/>
    </dgm:pt>
    <dgm:pt modelId="{CBF8556A-DAE6-46EF-B03B-3308E7C12EF9}" type="pres">
      <dgm:prSet presAssocID="{95620ECE-7BDB-4815-BEAE-C42A9C54003D}" presName="textRect" presStyleLbl="revTx" presStyleIdx="1" presStyleCnt="4">
        <dgm:presLayoutVars>
          <dgm:chMax val="1"/>
          <dgm:chPref val="1"/>
        </dgm:presLayoutVars>
      </dgm:prSet>
      <dgm:spPr/>
    </dgm:pt>
    <dgm:pt modelId="{18E2698E-1060-4999-9744-F83C2B738D2B}" type="pres">
      <dgm:prSet presAssocID="{81CF15EF-4F7E-4725-BB0D-206CF1FFA6B5}" presName="sibTrans" presStyleCnt="0"/>
      <dgm:spPr/>
    </dgm:pt>
    <dgm:pt modelId="{F84303E9-0FDE-41D3-8EF3-7B02AFB79684}" type="pres">
      <dgm:prSet presAssocID="{19AF4F38-B1C2-45C5-9577-72758C6F5B00}" presName="compNode" presStyleCnt="0"/>
      <dgm:spPr/>
    </dgm:pt>
    <dgm:pt modelId="{17856245-3F0D-4730-BF8A-718F2D7A7B82}" type="pres">
      <dgm:prSet presAssocID="{19AF4F38-B1C2-45C5-9577-72758C6F5B00}" presName="iconRect" presStyleLbl="node1" presStyleIdx="2" presStyleCnt="4" custLinFactY="30866" custLinFactNeighborX="4128"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r"/>
        </a:ext>
      </dgm:extLst>
    </dgm:pt>
    <dgm:pt modelId="{6C45C1D2-95BC-4371-959D-FE7F9A31B287}" type="pres">
      <dgm:prSet presAssocID="{19AF4F38-B1C2-45C5-9577-72758C6F5B00}" presName="spaceRect" presStyleCnt="0"/>
      <dgm:spPr/>
    </dgm:pt>
    <dgm:pt modelId="{B3575CB9-6B68-4305-8E49-82EC6CCA90C3}" type="pres">
      <dgm:prSet presAssocID="{19AF4F38-B1C2-45C5-9577-72758C6F5B00}" presName="textRect" presStyleLbl="revTx" presStyleIdx="2" presStyleCnt="4" custLinFactNeighborX="-2515" custLinFactNeighborY="95339">
        <dgm:presLayoutVars>
          <dgm:chMax val="1"/>
          <dgm:chPref val="1"/>
        </dgm:presLayoutVars>
      </dgm:prSet>
      <dgm:spPr/>
    </dgm:pt>
    <dgm:pt modelId="{6FE1333F-8D41-4263-9A6F-D7943AAA2AF3}" type="pres">
      <dgm:prSet presAssocID="{0E4E3906-1A5D-408C-8F61-3A9EBBCEB523}" presName="sibTrans" presStyleCnt="0"/>
      <dgm:spPr/>
    </dgm:pt>
    <dgm:pt modelId="{EA097E1D-8864-421C-9CAD-2AD4EC953457}" type="pres">
      <dgm:prSet presAssocID="{F3CD4F26-79A6-454A-A684-17D95C4E377E}" presName="compNode" presStyleCnt="0"/>
      <dgm:spPr/>
    </dgm:pt>
    <dgm:pt modelId="{D09B7EEF-0367-4B57-9E15-306F273E91D3}" type="pres">
      <dgm:prSet presAssocID="{F3CD4F26-79A6-454A-A684-17D95C4E377E}" presName="iconRect" presStyleLbl="node1" presStyleIdx="3" presStyleCnt="4" custLinFactNeighborX="3240" custLinFactNeighborY="4218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llar"/>
        </a:ext>
      </dgm:extLst>
    </dgm:pt>
    <dgm:pt modelId="{8C48FB1D-7BF2-4669-8DE2-F1A3B3F09501}" type="pres">
      <dgm:prSet presAssocID="{F3CD4F26-79A6-454A-A684-17D95C4E377E}" presName="spaceRect" presStyleCnt="0"/>
      <dgm:spPr/>
    </dgm:pt>
    <dgm:pt modelId="{9532E8DB-B230-4D5E-8DE7-C253A0FC8649}" type="pres">
      <dgm:prSet presAssocID="{F3CD4F26-79A6-454A-A684-17D95C4E377E}" presName="textRect" presStyleLbl="revTx" presStyleIdx="3" presStyleCnt="4" custLinFactNeighborX="1232" custLinFactNeighborY="22497">
        <dgm:presLayoutVars>
          <dgm:chMax val="1"/>
          <dgm:chPref val="1"/>
        </dgm:presLayoutVars>
      </dgm:prSet>
      <dgm:spPr/>
    </dgm:pt>
  </dgm:ptLst>
  <dgm:cxnLst>
    <dgm:cxn modelId="{23CE9F01-B659-4DA7-851C-154659E233BA}" srcId="{2BA79037-3775-4038-9756-207F2C4CC35A}" destId="{F3CD4F26-79A6-454A-A684-17D95C4E377E}" srcOrd="3" destOrd="0" parTransId="{DFB271EE-8ED7-4ACD-99AF-E059A6BF8698}" sibTransId="{0A083E5A-6703-417C-A039-B4614D666EAB}"/>
    <dgm:cxn modelId="{18E22509-92AE-457B-BFF6-76F0DD94E6DC}" type="presOf" srcId="{19AF4F38-B1C2-45C5-9577-72758C6F5B00}" destId="{B3575CB9-6B68-4305-8E49-82EC6CCA90C3}" srcOrd="0" destOrd="0" presId="urn:microsoft.com/office/officeart/2018/2/layout/IconLabelList"/>
    <dgm:cxn modelId="{3DFFBE10-30DD-4330-AF54-C710DA7D1013}" type="presOf" srcId="{DE1230EE-66FE-45DA-8FA3-66F28338EB11}" destId="{9038D982-8D6A-4C2C-A20E-E62CA886453D}" srcOrd="0" destOrd="0" presId="urn:microsoft.com/office/officeart/2018/2/layout/IconLabelList"/>
    <dgm:cxn modelId="{49D8CB25-9DF0-4187-A97C-85EAED0F56B4}" srcId="{2BA79037-3775-4038-9756-207F2C4CC35A}" destId="{95620ECE-7BDB-4815-BEAE-C42A9C54003D}" srcOrd="1" destOrd="0" parTransId="{964B0415-BBDF-4136-B6B5-14124C0ADEA2}" sibTransId="{81CF15EF-4F7E-4725-BB0D-206CF1FFA6B5}"/>
    <dgm:cxn modelId="{5B775E30-0F48-4013-AB7A-9F01FAD2202D}" type="presOf" srcId="{F3CD4F26-79A6-454A-A684-17D95C4E377E}" destId="{9532E8DB-B230-4D5E-8DE7-C253A0FC8649}" srcOrd="0" destOrd="0" presId="urn:microsoft.com/office/officeart/2018/2/layout/IconLabelList"/>
    <dgm:cxn modelId="{0AFC2F42-521A-4A08-8209-30191F3860CF}" srcId="{2BA79037-3775-4038-9756-207F2C4CC35A}" destId="{19AF4F38-B1C2-45C5-9577-72758C6F5B00}" srcOrd="2" destOrd="0" parTransId="{54F69515-88FE-461F-A5E8-AA51112EE3A8}" sibTransId="{0E4E3906-1A5D-408C-8F61-3A9EBBCEB523}"/>
    <dgm:cxn modelId="{5044747C-1B9E-4135-B371-CEC374E67ECE}" srcId="{2BA79037-3775-4038-9756-207F2C4CC35A}" destId="{DE1230EE-66FE-45DA-8FA3-66F28338EB11}" srcOrd="0" destOrd="0" parTransId="{7BEF1267-AF14-40AF-8D3F-4F25185A73F3}" sibTransId="{5065CE99-E046-45D3-821C-695BD6B56529}"/>
    <dgm:cxn modelId="{EBCD7898-E16C-4504-B381-8C693C1C51AD}" type="presOf" srcId="{95620ECE-7BDB-4815-BEAE-C42A9C54003D}" destId="{CBF8556A-DAE6-46EF-B03B-3308E7C12EF9}" srcOrd="0" destOrd="0" presId="urn:microsoft.com/office/officeart/2018/2/layout/IconLabelList"/>
    <dgm:cxn modelId="{56D199DA-FAB1-4051-BD1F-92C904D55EB9}" type="presOf" srcId="{2BA79037-3775-4038-9756-207F2C4CC35A}" destId="{93CE7071-8D60-4F35-B051-67E56CFFA4E4}" srcOrd="0" destOrd="0" presId="urn:microsoft.com/office/officeart/2018/2/layout/IconLabelList"/>
    <dgm:cxn modelId="{30CB176D-7A4D-4E5B-9FD8-F82EB3E72180}" type="presParOf" srcId="{93CE7071-8D60-4F35-B051-67E56CFFA4E4}" destId="{CD3F6FA1-30C9-4602-B1CB-A71F163F759D}" srcOrd="0" destOrd="0" presId="urn:microsoft.com/office/officeart/2018/2/layout/IconLabelList"/>
    <dgm:cxn modelId="{E095B5BA-9BB6-4E4C-80FB-49AA51B1599C}" type="presParOf" srcId="{CD3F6FA1-30C9-4602-B1CB-A71F163F759D}" destId="{C67A782A-D56F-4EA4-B399-F7254759B40D}" srcOrd="0" destOrd="0" presId="urn:microsoft.com/office/officeart/2018/2/layout/IconLabelList"/>
    <dgm:cxn modelId="{9912A6AD-0300-4D81-8697-B9E7D8740CAE}" type="presParOf" srcId="{CD3F6FA1-30C9-4602-B1CB-A71F163F759D}" destId="{F3CC9E8B-7F6F-4091-9F72-52C40524FB2C}" srcOrd="1" destOrd="0" presId="urn:microsoft.com/office/officeart/2018/2/layout/IconLabelList"/>
    <dgm:cxn modelId="{B58DC978-7D57-475A-8C92-A061A41D2623}" type="presParOf" srcId="{CD3F6FA1-30C9-4602-B1CB-A71F163F759D}" destId="{9038D982-8D6A-4C2C-A20E-E62CA886453D}" srcOrd="2" destOrd="0" presId="urn:microsoft.com/office/officeart/2018/2/layout/IconLabelList"/>
    <dgm:cxn modelId="{F9D7C87F-D8C2-4381-828A-E58D3543C6D6}" type="presParOf" srcId="{93CE7071-8D60-4F35-B051-67E56CFFA4E4}" destId="{21895ED6-5759-4D93-9502-542ED21C29D5}" srcOrd="1" destOrd="0" presId="urn:microsoft.com/office/officeart/2018/2/layout/IconLabelList"/>
    <dgm:cxn modelId="{287E42B4-C53A-4ECF-9221-0A2BD1FE0827}" type="presParOf" srcId="{93CE7071-8D60-4F35-B051-67E56CFFA4E4}" destId="{994695D3-5914-4DEA-B8AE-469670DBF08A}" srcOrd="2" destOrd="0" presId="urn:microsoft.com/office/officeart/2018/2/layout/IconLabelList"/>
    <dgm:cxn modelId="{568E6151-21B6-4750-B404-F7E0F33220D9}" type="presParOf" srcId="{994695D3-5914-4DEA-B8AE-469670DBF08A}" destId="{345BFA09-F051-45D8-B734-BA960B8915B6}" srcOrd="0" destOrd="0" presId="urn:microsoft.com/office/officeart/2018/2/layout/IconLabelList"/>
    <dgm:cxn modelId="{522A6D98-BF96-498F-8111-2EAE48E8F62B}" type="presParOf" srcId="{994695D3-5914-4DEA-B8AE-469670DBF08A}" destId="{A4BC5435-0376-4B9F-9D0C-BEC67625594C}" srcOrd="1" destOrd="0" presId="urn:microsoft.com/office/officeart/2018/2/layout/IconLabelList"/>
    <dgm:cxn modelId="{32D11EF2-5EC8-4581-9133-0CA0BF7FD4A7}" type="presParOf" srcId="{994695D3-5914-4DEA-B8AE-469670DBF08A}" destId="{CBF8556A-DAE6-46EF-B03B-3308E7C12EF9}" srcOrd="2" destOrd="0" presId="urn:microsoft.com/office/officeart/2018/2/layout/IconLabelList"/>
    <dgm:cxn modelId="{4B939845-5C13-4A80-9E10-588790953ACA}" type="presParOf" srcId="{93CE7071-8D60-4F35-B051-67E56CFFA4E4}" destId="{18E2698E-1060-4999-9744-F83C2B738D2B}" srcOrd="3" destOrd="0" presId="urn:microsoft.com/office/officeart/2018/2/layout/IconLabelList"/>
    <dgm:cxn modelId="{53C6C9CF-6792-406B-BA91-E358A50683C8}" type="presParOf" srcId="{93CE7071-8D60-4F35-B051-67E56CFFA4E4}" destId="{F84303E9-0FDE-41D3-8EF3-7B02AFB79684}" srcOrd="4" destOrd="0" presId="urn:microsoft.com/office/officeart/2018/2/layout/IconLabelList"/>
    <dgm:cxn modelId="{4878ACF9-F64A-4B3D-A751-388D033DD752}" type="presParOf" srcId="{F84303E9-0FDE-41D3-8EF3-7B02AFB79684}" destId="{17856245-3F0D-4730-BF8A-718F2D7A7B82}" srcOrd="0" destOrd="0" presId="urn:microsoft.com/office/officeart/2018/2/layout/IconLabelList"/>
    <dgm:cxn modelId="{FAD89BE1-3B0D-4975-A93C-4E9CEEFEC2FA}" type="presParOf" srcId="{F84303E9-0FDE-41D3-8EF3-7B02AFB79684}" destId="{6C45C1D2-95BC-4371-959D-FE7F9A31B287}" srcOrd="1" destOrd="0" presId="urn:microsoft.com/office/officeart/2018/2/layout/IconLabelList"/>
    <dgm:cxn modelId="{05769D44-1383-4C1A-904E-164008B59373}" type="presParOf" srcId="{F84303E9-0FDE-41D3-8EF3-7B02AFB79684}" destId="{B3575CB9-6B68-4305-8E49-82EC6CCA90C3}" srcOrd="2" destOrd="0" presId="urn:microsoft.com/office/officeart/2018/2/layout/IconLabelList"/>
    <dgm:cxn modelId="{204686E4-29F7-4914-9482-FBF0AF45FC1F}" type="presParOf" srcId="{93CE7071-8D60-4F35-B051-67E56CFFA4E4}" destId="{6FE1333F-8D41-4263-9A6F-D7943AAA2AF3}" srcOrd="5" destOrd="0" presId="urn:microsoft.com/office/officeart/2018/2/layout/IconLabelList"/>
    <dgm:cxn modelId="{15771E35-78FF-44B4-B2B3-D9B0EC51069A}" type="presParOf" srcId="{93CE7071-8D60-4F35-B051-67E56CFFA4E4}" destId="{EA097E1D-8864-421C-9CAD-2AD4EC953457}" srcOrd="6" destOrd="0" presId="urn:microsoft.com/office/officeart/2018/2/layout/IconLabelList"/>
    <dgm:cxn modelId="{A668ABAB-399E-4929-AE7C-FC6867D302FB}" type="presParOf" srcId="{EA097E1D-8864-421C-9CAD-2AD4EC953457}" destId="{D09B7EEF-0367-4B57-9E15-306F273E91D3}" srcOrd="0" destOrd="0" presId="urn:microsoft.com/office/officeart/2018/2/layout/IconLabelList"/>
    <dgm:cxn modelId="{80479B00-D12D-4B22-8093-CCFD2B8EF2D2}" type="presParOf" srcId="{EA097E1D-8864-421C-9CAD-2AD4EC953457}" destId="{8C48FB1D-7BF2-4669-8DE2-F1A3B3F09501}" srcOrd="1" destOrd="0" presId="urn:microsoft.com/office/officeart/2018/2/layout/IconLabelList"/>
    <dgm:cxn modelId="{594183AC-F7D3-4CBC-9617-C452A2D7962D}" type="presParOf" srcId="{EA097E1D-8864-421C-9CAD-2AD4EC953457}" destId="{9532E8DB-B230-4D5E-8DE7-C253A0FC8649}"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7A782A-D56F-4EA4-B399-F7254759B40D}">
      <dsp:nvSpPr>
        <dsp:cNvPr id="0" name=""/>
        <dsp:cNvSpPr/>
      </dsp:nvSpPr>
      <dsp:spPr>
        <a:xfrm>
          <a:off x="454813" y="972705"/>
          <a:ext cx="652587" cy="652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38D982-8D6A-4C2C-A20E-E62CA886453D}">
      <dsp:nvSpPr>
        <dsp:cNvPr id="0" name=""/>
        <dsp:cNvSpPr/>
      </dsp:nvSpPr>
      <dsp:spPr>
        <a:xfrm>
          <a:off x="154210" y="1741380"/>
          <a:ext cx="1450195" cy="906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Strategies we will be exploring:</a:t>
          </a:r>
        </a:p>
      </dsp:txBody>
      <dsp:txXfrm>
        <a:off x="154210" y="1741380"/>
        <a:ext cx="1450195" cy="906372"/>
      </dsp:txXfrm>
    </dsp:sp>
    <dsp:sp modelId="{345BFA09-F051-45D8-B734-BA960B8915B6}">
      <dsp:nvSpPr>
        <dsp:cNvPr id="0" name=""/>
        <dsp:cNvSpPr/>
      </dsp:nvSpPr>
      <dsp:spPr>
        <a:xfrm>
          <a:off x="2264506" y="160076"/>
          <a:ext cx="652587" cy="652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F8556A-DAE6-46EF-B03B-3308E7C12EF9}">
      <dsp:nvSpPr>
        <dsp:cNvPr id="0" name=""/>
        <dsp:cNvSpPr/>
      </dsp:nvSpPr>
      <dsp:spPr>
        <a:xfrm>
          <a:off x="1865702" y="1088022"/>
          <a:ext cx="1450195" cy="906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Internal</a:t>
          </a:r>
          <a:r>
            <a:rPr lang="en-US" sz="2000" kern="1200" baseline="0" dirty="0"/>
            <a:t> Promotion</a:t>
          </a:r>
          <a:endParaRPr lang="en-US" sz="2000" kern="1200" dirty="0"/>
        </a:p>
      </dsp:txBody>
      <dsp:txXfrm>
        <a:off x="1865702" y="1088022"/>
        <a:ext cx="1450195" cy="906372"/>
      </dsp:txXfrm>
    </dsp:sp>
    <dsp:sp modelId="{17856245-3F0D-4730-BF8A-718F2D7A7B82}">
      <dsp:nvSpPr>
        <dsp:cNvPr id="0" name=""/>
        <dsp:cNvSpPr/>
      </dsp:nvSpPr>
      <dsp:spPr>
        <a:xfrm>
          <a:off x="3995424" y="1014092"/>
          <a:ext cx="652587" cy="652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575CB9-6B68-4305-8E49-82EC6CCA90C3}">
      <dsp:nvSpPr>
        <dsp:cNvPr id="0" name=""/>
        <dsp:cNvSpPr/>
      </dsp:nvSpPr>
      <dsp:spPr>
        <a:xfrm>
          <a:off x="3533209" y="1952148"/>
          <a:ext cx="1450195" cy="906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Elimination of the costliest vehicles</a:t>
          </a:r>
          <a:r>
            <a:rPr lang="en-US" sz="1800" kern="1200" dirty="0"/>
            <a:t>.</a:t>
          </a:r>
        </a:p>
      </dsp:txBody>
      <dsp:txXfrm>
        <a:off x="3533209" y="1952148"/>
        <a:ext cx="1450195" cy="906372"/>
      </dsp:txXfrm>
    </dsp:sp>
    <dsp:sp modelId="{D09B7EEF-0367-4B57-9E15-306F273E91D3}">
      <dsp:nvSpPr>
        <dsp:cNvPr id="0" name=""/>
        <dsp:cNvSpPr/>
      </dsp:nvSpPr>
      <dsp:spPr>
        <a:xfrm>
          <a:off x="2285649" y="2632257"/>
          <a:ext cx="652587" cy="6525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32E8DB-B230-4D5E-8DE7-C253A0FC8649}">
      <dsp:nvSpPr>
        <dsp:cNvPr id="0" name=""/>
        <dsp:cNvSpPr/>
      </dsp:nvSpPr>
      <dsp:spPr>
        <a:xfrm>
          <a:off x="1883568" y="3444965"/>
          <a:ext cx="1450195" cy="906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Increasing our Prices</a:t>
          </a:r>
        </a:p>
      </dsp:txBody>
      <dsp:txXfrm>
        <a:off x="1883568" y="3444965"/>
        <a:ext cx="1450195" cy="90637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A254C6-E745-41BD-8239-2E843D09776F}" type="datetimeFigureOut">
              <a:rPr lang="en-US" smtClean="0"/>
              <a:t>4/28/2022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2E4BB8-C534-4493-9B64-2DE9C89FC301}" type="slidenum">
              <a:rPr lang="en-US" smtClean="0"/>
              <a:t>‹#›</a:t>
            </a:fld>
            <a:endParaRPr lang="en-US"/>
          </a:p>
        </p:txBody>
      </p:sp>
    </p:spTree>
    <p:extLst>
      <p:ext uri="{BB962C8B-B14F-4D97-AF65-F5344CB8AC3E}">
        <p14:creationId xmlns:p14="http://schemas.microsoft.com/office/powerpoint/2010/main" val="330144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Thanks for joining me tonight and welcome to my presentation on Lariat rental performance and methods we could use to increase profit.</a:t>
            </a:r>
          </a:p>
        </p:txBody>
      </p:sp>
      <p:sp>
        <p:nvSpPr>
          <p:cNvPr id="4" name="Slide Number Placeholder 3"/>
          <p:cNvSpPr>
            <a:spLocks noGrp="1"/>
          </p:cNvSpPr>
          <p:nvPr>
            <p:ph type="sldNum" sz="quarter" idx="5"/>
          </p:nvPr>
        </p:nvSpPr>
        <p:spPr/>
        <p:txBody>
          <a:bodyPr/>
          <a:lstStyle/>
          <a:p>
            <a:fld id="{E92E4BB8-C534-4493-9B64-2DE9C89FC301}" type="slidenum">
              <a:rPr lang="en-US" smtClean="0"/>
              <a:t>1</a:t>
            </a:fld>
            <a:endParaRPr lang="en-US"/>
          </a:p>
        </p:txBody>
      </p:sp>
    </p:spTree>
    <p:extLst>
      <p:ext uri="{BB962C8B-B14F-4D97-AF65-F5344CB8AC3E}">
        <p14:creationId xmlns:p14="http://schemas.microsoft.com/office/powerpoint/2010/main" val="4191980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goals of this presentation is to take a look our current performance and the factors that drive it and to explore a few of our options on how to improve that performance. I would like to note for those watching *circle* that our data is about average monthly performance throughout the year not any one MONTH explicitly.</a:t>
            </a:r>
          </a:p>
        </p:txBody>
      </p:sp>
      <p:sp>
        <p:nvSpPr>
          <p:cNvPr id="4" name="Slide Number Placeholder 3"/>
          <p:cNvSpPr>
            <a:spLocks noGrp="1"/>
          </p:cNvSpPr>
          <p:nvPr>
            <p:ph type="sldNum" sz="quarter" idx="5"/>
          </p:nvPr>
        </p:nvSpPr>
        <p:spPr/>
        <p:txBody>
          <a:bodyPr/>
          <a:lstStyle/>
          <a:p>
            <a:fld id="{E92E4BB8-C534-4493-9B64-2DE9C89FC301}" type="slidenum">
              <a:rPr lang="en-US" smtClean="0"/>
              <a:t>2</a:t>
            </a:fld>
            <a:endParaRPr lang="en-US"/>
          </a:p>
        </p:txBody>
      </p:sp>
    </p:spTree>
    <p:extLst>
      <p:ext uri="{BB962C8B-B14F-4D97-AF65-F5344CB8AC3E}">
        <p14:creationId xmlns:p14="http://schemas.microsoft.com/office/powerpoint/2010/main" val="2643588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strategies we’ll be looking at today will be: an Internal promotion for our customers on the importance of vacation and how it affects overall happiness, then we’ll take a look at what would happen if we got rid of the vehicles that cost us the most to maintain. Finally, we’ll explore an increase to our prices. To the right side I’ve prepared some data for you to look at to get a baseline of our current average monthly performance.</a:t>
            </a:r>
          </a:p>
        </p:txBody>
      </p:sp>
      <p:sp>
        <p:nvSpPr>
          <p:cNvPr id="4" name="Slide Number Placeholder 3"/>
          <p:cNvSpPr>
            <a:spLocks noGrp="1"/>
          </p:cNvSpPr>
          <p:nvPr>
            <p:ph type="sldNum" sz="quarter" idx="5"/>
          </p:nvPr>
        </p:nvSpPr>
        <p:spPr/>
        <p:txBody>
          <a:bodyPr/>
          <a:lstStyle/>
          <a:p>
            <a:fld id="{E92E4BB8-C534-4493-9B64-2DE9C89FC301}" type="slidenum">
              <a:rPr lang="en-US" smtClean="0"/>
              <a:t>3</a:t>
            </a:fld>
            <a:endParaRPr lang="en-US"/>
          </a:p>
        </p:txBody>
      </p:sp>
    </p:spTree>
    <p:extLst>
      <p:ext uri="{BB962C8B-B14F-4D97-AF65-F5344CB8AC3E}">
        <p14:creationId xmlns:p14="http://schemas.microsoft.com/office/powerpoint/2010/main" val="1337877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getting into detail of this first strategy we see that a successful promotion could lead up to a 30% increase in days rented, as expressed here (underline) which by that measure will yield an 80% increase in profits. (underline)</a:t>
            </a:r>
          </a:p>
        </p:txBody>
      </p:sp>
      <p:sp>
        <p:nvSpPr>
          <p:cNvPr id="4" name="Slide Number Placeholder 3"/>
          <p:cNvSpPr>
            <a:spLocks noGrp="1"/>
          </p:cNvSpPr>
          <p:nvPr>
            <p:ph type="sldNum" sz="quarter" idx="5"/>
          </p:nvPr>
        </p:nvSpPr>
        <p:spPr/>
        <p:txBody>
          <a:bodyPr/>
          <a:lstStyle/>
          <a:p>
            <a:fld id="{E92E4BB8-C534-4493-9B64-2DE9C89FC301}" type="slidenum">
              <a:rPr lang="en-US" smtClean="0"/>
              <a:t>4</a:t>
            </a:fld>
            <a:endParaRPr lang="en-US"/>
          </a:p>
        </p:txBody>
      </p:sp>
    </p:spTree>
    <p:extLst>
      <p:ext uri="{BB962C8B-B14F-4D97-AF65-F5344CB8AC3E}">
        <p14:creationId xmlns:p14="http://schemas.microsoft.com/office/powerpoint/2010/main" val="3899752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lets take a look at eliminating our top 10 most costly vehicles, the top 10 Most Expensive Vehicles Have a Cost of $5170, However the removal of these 10 vehicles will impact our gross revenue by about 13 thousand and the reduction in cost of these vehicles isn’t enough to make up the difference (circle costs).</a:t>
            </a:r>
          </a:p>
          <a:p>
            <a:endParaRPr lang="en-US" dirty="0"/>
          </a:p>
        </p:txBody>
      </p:sp>
      <p:sp>
        <p:nvSpPr>
          <p:cNvPr id="4" name="Slide Number Placeholder 3"/>
          <p:cNvSpPr>
            <a:spLocks noGrp="1"/>
          </p:cNvSpPr>
          <p:nvPr>
            <p:ph type="sldNum" sz="quarter" idx="5"/>
          </p:nvPr>
        </p:nvSpPr>
        <p:spPr/>
        <p:txBody>
          <a:bodyPr/>
          <a:lstStyle/>
          <a:p>
            <a:fld id="{E92E4BB8-C534-4493-9B64-2DE9C89FC301}" type="slidenum">
              <a:rPr lang="en-US" smtClean="0"/>
              <a:t>5</a:t>
            </a:fld>
            <a:endParaRPr lang="en-US"/>
          </a:p>
        </p:txBody>
      </p:sp>
    </p:spTree>
    <p:extLst>
      <p:ext uri="{BB962C8B-B14F-4D97-AF65-F5344CB8AC3E}">
        <p14:creationId xmlns:p14="http://schemas.microsoft.com/office/powerpoint/2010/main" val="289161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final scenario we’ll be taking a look at tonight is a flat increase of our prices throughout the company, based on data from periods of higher cost per rental we expect that a 20% increase in price will result in about 10% fewer rentals. However, despite this drop in rentals the price bump still yields a higher profit (circle profit row).</a:t>
            </a:r>
          </a:p>
        </p:txBody>
      </p:sp>
      <p:sp>
        <p:nvSpPr>
          <p:cNvPr id="4" name="Slide Number Placeholder 3"/>
          <p:cNvSpPr>
            <a:spLocks noGrp="1"/>
          </p:cNvSpPr>
          <p:nvPr>
            <p:ph type="sldNum" sz="quarter" idx="5"/>
          </p:nvPr>
        </p:nvSpPr>
        <p:spPr/>
        <p:txBody>
          <a:bodyPr/>
          <a:lstStyle/>
          <a:p>
            <a:fld id="{E92E4BB8-C534-4493-9B64-2DE9C89FC301}" type="slidenum">
              <a:rPr lang="en-US" smtClean="0"/>
              <a:t>6</a:t>
            </a:fld>
            <a:endParaRPr lang="en-US"/>
          </a:p>
        </p:txBody>
      </p:sp>
    </p:spTree>
    <p:extLst>
      <p:ext uri="{BB962C8B-B14F-4D97-AF65-F5344CB8AC3E}">
        <p14:creationId xmlns:p14="http://schemas.microsoft.com/office/powerpoint/2010/main" val="2363300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reviewed all the strategies and their effectiveness, the one that stands to yield the greatest results is to internally promote longer rentals, it lead to a dramatic increase in our profits……………………… Any Questions?</a:t>
            </a:r>
          </a:p>
        </p:txBody>
      </p:sp>
      <p:sp>
        <p:nvSpPr>
          <p:cNvPr id="4" name="Slide Number Placeholder 3"/>
          <p:cNvSpPr>
            <a:spLocks noGrp="1"/>
          </p:cNvSpPr>
          <p:nvPr>
            <p:ph type="sldNum" sz="quarter" idx="5"/>
          </p:nvPr>
        </p:nvSpPr>
        <p:spPr/>
        <p:txBody>
          <a:bodyPr/>
          <a:lstStyle/>
          <a:p>
            <a:fld id="{E92E4BB8-C534-4493-9B64-2DE9C89FC301}" type="slidenum">
              <a:rPr lang="en-US" smtClean="0"/>
              <a:t>7</a:t>
            </a:fld>
            <a:endParaRPr lang="en-US"/>
          </a:p>
        </p:txBody>
      </p:sp>
    </p:spTree>
    <p:extLst>
      <p:ext uri="{BB962C8B-B14F-4D97-AF65-F5344CB8AC3E}">
        <p14:creationId xmlns:p14="http://schemas.microsoft.com/office/powerpoint/2010/main" val="3463181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3C1BA-49F0-49B5-97D3-3B58B367B8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F25A2A-A8D5-44FE-A927-5080601E6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D4856E-D396-46E4-A698-B1C2B375F17C}"/>
              </a:ext>
            </a:extLst>
          </p:cNvPr>
          <p:cNvSpPr>
            <a:spLocks noGrp="1"/>
          </p:cNvSpPr>
          <p:nvPr>
            <p:ph type="dt" sz="half" idx="10"/>
          </p:nvPr>
        </p:nvSpPr>
        <p:spPr/>
        <p:txBody>
          <a:bodyPr/>
          <a:lstStyle/>
          <a:p>
            <a:fld id="{00963E06-F1C1-43CA-979B-5097BB905F5C}" type="datetimeFigureOut">
              <a:rPr lang="en-US" smtClean="0"/>
              <a:t>4/28/2022</a:t>
            </a:fld>
            <a:endParaRPr lang="en-US"/>
          </a:p>
        </p:txBody>
      </p:sp>
      <p:sp>
        <p:nvSpPr>
          <p:cNvPr id="5" name="Footer Placeholder 4">
            <a:extLst>
              <a:ext uri="{FF2B5EF4-FFF2-40B4-BE49-F238E27FC236}">
                <a16:creationId xmlns:a16="http://schemas.microsoft.com/office/drawing/2014/main" id="{283BD285-2FC0-450D-B5E5-0EB3330E6F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DCD49-8792-4A5B-96AE-D8AAA0741962}"/>
              </a:ext>
            </a:extLst>
          </p:cNvPr>
          <p:cNvSpPr>
            <a:spLocks noGrp="1"/>
          </p:cNvSpPr>
          <p:nvPr>
            <p:ph type="sldNum" sz="quarter" idx="12"/>
          </p:nvPr>
        </p:nvSpPr>
        <p:spPr/>
        <p:txBody>
          <a:bodyPr/>
          <a:lstStyle/>
          <a:p>
            <a:fld id="{5A44339A-199D-4EEA-AF48-29B11425EE64}" type="slidenum">
              <a:rPr lang="en-US" smtClean="0"/>
              <a:t>‹#›</a:t>
            </a:fld>
            <a:endParaRPr lang="en-US"/>
          </a:p>
        </p:txBody>
      </p:sp>
    </p:spTree>
    <p:extLst>
      <p:ext uri="{BB962C8B-B14F-4D97-AF65-F5344CB8AC3E}">
        <p14:creationId xmlns:p14="http://schemas.microsoft.com/office/powerpoint/2010/main" val="10987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B5866-821C-43A5-B671-C0C881A4DB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057328-D8E9-43DF-8E08-0582AE47BD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6B037-36B8-467E-BAF8-FA1C3309073C}"/>
              </a:ext>
            </a:extLst>
          </p:cNvPr>
          <p:cNvSpPr>
            <a:spLocks noGrp="1"/>
          </p:cNvSpPr>
          <p:nvPr>
            <p:ph type="dt" sz="half" idx="10"/>
          </p:nvPr>
        </p:nvSpPr>
        <p:spPr/>
        <p:txBody>
          <a:bodyPr/>
          <a:lstStyle/>
          <a:p>
            <a:fld id="{00963E06-F1C1-43CA-979B-5097BB905F5C}" type="datetimeFigureOut">
              <a:rPr lang="en-US" smtClean="0"/>
              <a:t>4/28/2022</a:t>
            </a:fld>
            <a:endParaRPr lang="en-US"/>
          </a:p>
        </p:txBody>
      </p:sp>
      <p:sp>
        <p:nvSpPr>
          <p:cNvPr id="5" name="Footer Placeholder 4">
            <a:extLst>
              <a:ext uri="{FF2B5EF4-FFF2-40B4-BE49-F238E27FC236}">
                <a16:creationId xmlns:a16="http://schemas.microsoft.com/office/drawing/2014/main" id="{AA20ABA5-C14A-4A58-8CEA-D3F7FA1A1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803C0-F614-47D7-8D50-07778549D79F}"/>
              </a:ext>
            </a:extLst>
          </p:cNvPr>
          <p:cNvSpPr>
            <a:spLocks noGrp="1"/>
          </p:cNvSpPr>
          <p:nvPr>
            <p:ph type="sldNum" sz="quarter" idx="12"/>
          </p:nvPr>
        </p:nvSpPr>
        <p:spPr/>
        <p:txBody>
          <a:bodyPr/>
          <a:lstStyle/>
          <a:p>
            <a:fld id="{5A44339A-199D-4EEA-AF48-29B11425EE64}" type="slidenum">
              <a:rPr lang="en-US" smtClean="0"/>
              <a:t>‹#›</a:t>
            </a:fld>
            <a:endParaRPr lang="en-US"/>
          </a:p>
        </p:txBody>
      </p:sp>
    </p:spTree>
    <p:extLst>
      <p:ext uri="{BB962C8B-B14F-4D97-AF65-F5344CB8AC3E}">
        <p14:creationId xmlns:p14="http://schemas.microsoft.com/office/powerpoint/2010/main" val="656162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C61467-ABE6-4EA9-A0F8-D99419F08A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3EC316-5178-4079-9E93-80093C9798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DC8DF-F59B-4E76-8601-E9A33E5993D7}"/>
              </a:ext>
            </a:extLst>
          </p:cNvPr>
          <p:cNvSpPr>
            <a:spLocks noGrp="1"/>
          </p:cNvSpPr>
          <p:nvPr>
            <p:ph type="dt" sz="half" idx="10"/>
          </p:nvPr>
        </p:nvSpPr>
        <p:spPr/>
        <p:txBody>
          <a:bodyPr/>
          <a:lstStyle/>
          <a:p>
            <a:fld id="{00963E06-F1C1-43CA-979B-5097BB905F5C}" type="datetimeFigureOut">
              <a:rPr lang="en-US" smtClean="0"/>
              <a:t>4/28/2022</a:t>
            </a:fld>
            <a:endParaRPr lang="en-US"/>
          </a:p>
        </p:txBody>
      </p:sp>
      <p:sp>
        <p:nvSpPr>
          <p:cNvPr id="5" name="Footer Placeholder 4">
            <a:extLst>
              <a:ext uri="{FF2B5EF4-FFF2-40B4-BE49-F238E27FC236}">
                <a16:creationId xmlns:a16="http://schemas.microsoft.com/office/drawing/2014/main" id="{F76AA791-0C5F-43E8-BD01-4A1F1974EF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4783B1-8907-4F70-A8A1-884BBCFA4829}"/>
              </a:ext>
            </a:extLst>
          </p:cNvPr>
          <p:cNvSpPr>
            <a:spLocks noGrp="1"/>
          </p:cNvSpPr>
          <p:nvPr>
            <p:ph type="sldNum" sz="quarter" idx="12"/>
          </p:nvPr>
        </p:nvSpPr>
        <p:spPr/>
        <p:txBody>
          <a:bodyPr/>
          <a:lstStyle/>
          <a:p>
            <a:fld id="{5A44339A-199D-4EEA-AF48-29B11425EE64}" type="slidenum">
              <a:rPr lang="en-US" smtClean="0"/>
              <a:t>‹#›</a:t>
            </a:fld>
            <a:endParaRPr lang="en-US"/>
          </a:p>
        </p:txBody>
      </p:sp>
    </p:spTree>
    <p:extLst>
      <p:ext uri="{BB962C8B-B14F-4D97-AF65-F5344CB8AC3E}">
        <p14:creationId xmlns:p14="http://schemas.microsoft.com/office/powerpoint/2010/main" val="4198455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9A936-C97E-4E28-9772-82FCB52D88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5A6B82-6677-49BB-B6C0-D1605C5E7B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F68C31-6FE1-4283-9FF2-0A1E229DC5B0}"/>
              </a:ext>
            </a:extLst>
          </p:cNvPr>
          <p:cNvSpPr>
            <a:spLocks noGrp="1"/>
          </p:cNvSpPr>
          <p:nvPr>
            <p:ph type="dt" sz="half" idx="10"/>
          </p:nvPr>
        </p:nvSpPr>
        <p:spPr/>
        <p:txBody>
          <a:bodyPr/>
          <a:lstStyle/>
          <a:p>
            <a:fld id="{00963E06-F1C1-43CA-979B-5097BB905F5C}" type="datetimeFigureOut">
              <a:rPr lang="en-US" smtClean="0"/>
              <a:t>4/28/2022</a:t>
            </a:fld>
            <a:endParaRPr lang="en-US"/>
          </a:p>
        </p:txBody>
      </p:sp>
      <p:sp>
        <p:nvSpPr>
          <p:cNvPr id="5" name="Footer Placeholder 4">
            <a:extLst>
              <a:ext uri="{FF2B5EF4-FFF2-40B4-BE49-F238E27FC236}">
                <a16:creationId xmlns:a16="http://schemas.microsoft.com/office/drawing/2014/main" id="{B8BAD154-7999-4F31-894B-1218EE242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8B60A-3814-48F0-9088-3245C3647788}"/>
              </a:ext>
            </a:extLst>
          </p:cNvPr>
          <p:cNvSpPr>
            <a:spLocks noGrp="1"/>
          </p:cNvSpPr>
          <p:nvPr>
            <p:ph type="sldNum" sz="quarter" idx="12"/>
          </p:nvPr>
        </p:nvSpPr>
        <p:spPr/>
        <p:txBody>
          <a:bodyPr/>
          <a:lstStyle/>
          <a:p>
            <a:fld id="{5A44339A-199D-4EEA-AF48-29B11425EE64}" type="slidenum">
              <a:rPr lang="en-US" smtClean="0"/>
              <a:t>‹#›</a:t>
            </a:fld>
            <a:endParaRPr lang="en-US"/>
          </a:p>
        </p:txBody>
      </p:sp>
    </p:spTree>
    <p:extLst>
      <p:ext uri="{BB962C8B-B14F-4D97-AF65-F5344CB8AC3E}">
        <p14:creationId xmlns:p14="http://schemas.microsoft.com/office/powerpoint/2010/main" val="3892412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1D25-72C6-4715-9C7F-590328B728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C21BFE-6295-4239-A026-0D3349E057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3FF518-BAB6-453E-8E20-249341D93DDA}"/>
              </a:ext>
            </a:extLst>
          </p:cNvPr>
          <p:cNvSpPr>
            <a:spLocks noGrp="1"/>
          </p:cNvSpPr>
          <p:nvPr>
            <p:ph type="dt" sz="half" idx="10"/>
          </p:nvPr>
        </p:nvSpPr>
        <p:spPr/>
        <p:txBody>
          <a:bodyPr/>
          <a:lstStyle/>
          <a:p>
            <a:fld id="{00963E06-F1C1-43CA-979B-5097BB905F5C}" type="datetimeFigureOut">
              <a:rPr lang="en-US" smtClean="0"/>
              <a:t>4/28/2022</a:t>
            </a:fld>
            <a:endParaRPr lang="en-US"/>
          </a:p>
        </p:txBody>
      </p:sp>
      <p:sp>
        <p:nvSpPr>
          <p:cNvPr id="5" name="Footer Placeholder 4">
            <a:extLst>
              <a:ext uri="{FF2B5EF4-FFF2-40B4-BE49-F238E27FC236}">
                <a16:creationId xmlns:a16="http://schemas.microsoft.com/office/drawing/2014/main" id="{BF19AC2F-1CE3-4211-99C6-D4FBE64AA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91D5F-E806-4E41-899E-7801F5EB3C4E}"/>
              </a:ext>
            </a:extLst>
          </p:cNvPr>
          <p:cNvSpPr>
            <a:spLocks noGrp="1"/>
          </p:cNvSpPr>
          <p:nvPr>
            <p:ph type="sldNum" sz="quarter" idx="12"/>
          </p:nvPr>
        </p:nvSpPr>
        <p:spPr/>
        <p:txBody>
          <a:bodyPr/>
          <a:lstStyle/>
          <a:p>
            <a:fld id="{5A44339A-199D-4EEA-AF48-29B11425EE64}" type="slidenum">
              <a:rPr lang="en-US" smtClean="0"/>
              <a:t>‹#›</a:t>
            </a:fld>
            <a:endParaRPr lang="en-US"/>
          </a:p>
        </p:txBody>
      </p:sp>
    </p:spTree>
    <p:extLst>
      <p:ext uri="{BB962C8B-B14F-4D97-AF65-F5344CB8AC3E}">
        <p14:creationId xmlns:p14="http://schemas.microsoft.com/office/powerpoint/2010/main" val="1343890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E0B4-EB3F-4481-8943-E02A1FFCA1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8F7B85-618B-4B4C-B505-C3A9966787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1D3902-218C-40A4-9859-873F257CA4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B57B2C-0D7E-43FD-B340-15D70A5D8C8C}"/>
              </a:ext>
            </a:extLst>
          </p:cNvPr>
          <p:cNvSpPr>
            <a:spLocks noGrp="1"/>
          </p:cNvSpPr>
          <p:nvPr>
            <p:ph type="dt" sz="half" idx="10"/>
          </p:nvPr>
        </p:nvSpPr>
        <p:spPr/>
        <p:txBody>
          <a:bodyPr/>
          <a:lstStyle/>
          <a:p>
            <a:fld id="{00963E06-F1C1-43CA-979B-5097BB905F5C}" type="datetimeFigureOut">
              <a:rPr lang="en-US" smtClean="0"/>
              <a:t>4/28/2022</a:t>
            </a:fld>
            <a:endParaRPr lang="en-US"/>
          </a:p>
        </p:txBody>
      </p:sp>
      <p:sp>
        <p:nvSpPr>
          <p:cNvPr id="6" name="Footer Placeholder 5">
            <a:extLst>
              <a:ext uri="{FF2B5EF4-FFF2-40B4-BE49-F238E27FC236}">
                <a16:creationId xmlns:a16="http://schemas.microsoft.com/office/drawing/2014/main" id="{10A38A81-3B57-486E-B9E4-E7368FAD0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CD1897-D62D-4B7D-AD13-3079BA8A2A93}"/>
              </a:ext>
            </a:extLst>
          </p:cNvPr>
          <p:cNvSpPr>
            <a:spLocks noGrp="1"/>
          </p:cNvSpPr>
          <p:nvPr>
            <p:ph type="sldNum" sz="quarter" idx="12"/>
          </p:nvPr>
        </p:nvSpPr>
        <p:spPr/>
        <p:txBody>
          <a:bodyPr/>
          <a:lstStyle/>
          <a:p>
            <a:fld id="{5A44339A-199D-4EEA-AF48-29B11425EE64}" type="slidenum">
              <a:rPr lang="en-US" smtClean="0"/>
              <a:t>‹#›</a:t>
            </a:fld>
            <a:endParaRPr lang="en-US"/>
          </a:p>
        </p:txBody>
      </p:sp>
    </p:spTree>
    <p:extLst>
      <p:ext uri="{BB962C8B-B14F-4D97-AF65-F5344CB8AC3E}">
        <p14:creationId xmlns:p14="http://schemas.microsoft.com/office/powerpoint/2010/main" val="2729217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1190E-9990-44C1-8BB2-E08CE1B94E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8CE203-AB1A-43E6-B0CA-6886A9F70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23ACDF-861A-47AE-9951-D44B2FAA29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637485-B03E-4A65-BBDF-9B3BA70920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AE3EE6-EB97-46B8-8122-00DBB246E9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CE9B3-D56C-4E24-9560-565E08B8555F}"/>
              </a:ext>
            </a:extLst>
          </p:cNvPr>
          <p:cNvSpPr>
            <a:spLocks noGrp="1"/>
          </p:cNvSpPr>
          <p:nvPr>
            <p:ph type="dt" sz="half" idx="10"/>
          </p:nvPr>
        </p:nvSpPr>
        <p:spPr/>
        <p:txBody>
          <a:bodyPr/>
          <a:lstStyle/>
          <a:p>
            <a:fld id="{00963E06-F1C1-43CA-979B-5097BB905F5C}" type="datetimeFigureOut">
              <a:rPr lang="en-US" smtClean="0"/>
              <a:t>4/28/2022</a:t>
            </a:fld>
            <a:endParaRPr lang="en-US"/>
          </a:p>
        </p:txBody>
      </p:sp>
      <p:sp>
        <p:nvSpPr>
          <p:cNvPr id="8" name="Footer Placeholder 7">
            <a:extLst>
              <a:ext uri="{FF2B5EF4-FFF2-40B4-BE49-F238E27FC236}">
                <a16:creationId xmlns:a16="http://schemas.microsoft.com/office/drawing/2014/main" id="{B62E80F6-876A-4522-B36C-F49233E0A9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5CAA10-9E90-4FAD-9CD4-8FB1ED855BCD}"/>
              </a:ext>
            </a:extLst>
          </p:cNvPr>
          <p:cNvSpPr>
            <a:spLocks noGrp="1"/>
          </p:cNvSpPr>
          <p:nvPr>
            <p:ph type="sldNum" sz="quarter" idx="12"/>
          </p:nvPr>
        </p:nvSpPr>
        <p:spPr/>
        <p:txBody>
          <a:bodyPr/>
          <a:lstStyle/>
          <a:p>
            <a:fld id="{5A44339A-199D-4EEA-AF48-29B11425EE64}" type="slidenum">
              <a:rPr lang="en-US" smtClean="0"/>
              <a:t>‹#›</a:t>
            </a:fld>
            <a:endParaRPr lang="en-US"/>
          </a:p>
        </p:txBody>
      </p:sp>
    </p:spTree>
    <p:extLst>
      <p:ext uri="{BB962C8B-B14F-4D97-AF65-F5344CB8AC3E}">
        <p14:creationId xmlns:p14="http://schemas.microsoft.com/office/powerpoint/2010/main" val="255779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11E03-9DBB-4768-8416-28FDACCAA8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13523A-F1ED-4FA8-9A87-07BDD2FA94D6}"/>
              </a:ext>
            </a:extLst>
          </p:cNvPr>
          <p:cNvSpPr>
            <a:spLocks noGrp="1"/>
          </p:cNvSpPr>
          <p:nvPr>
            <p:ph type="dt" sz="half" idx="10"/>
          </p:nvPr>
        </p:nvSpPr>
        <p:spPr/>
        <p:txBody>
          <a:bodyPr/>
          <a:lstStyle/>
          <a:p>
            <a:fld id="{00963E06-F1C1-43CA-979B-5097BB905F5C}" type="datetimeFigureOut">
              <a:rPr lang="en-US" smtClean="0"/>
              <a:t>4/28/2022</a:t>
            </a:fld>
            <a:endParaRPr lang="en-US"/>
          </a:p>
        </p:txBody>
      </p:sp>
      <p:sp>
        <p:nvSpPr>
          <p:cNvPr id="4" name="Footer Placeholder 3">
            <a:extLst>
              <a:ext uri="{FF2B5EF4-FFF2-40B4-BE49-F238E27FC236}">
                <a16:creationId xmlns:a16="http://schemas.microsoft.com/office/drawing/2014/main" id="{6CF851DA-991B-4BB1-83E6-F5D06ACD42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B09460-301F-4A98-AA5A-9F9EF4BFF14A}"/>
              </a:ext>
            </a:extLst>
          </p:cNvPr>
          <p:cNvSpPr>
            <a:spLocks noGrp="1"/>
          </p:cNvSpPr>
          <p:nvPr>
            <p:ph type="sldNum" sz="quarter" idx="12"/>
          </p:nvPr>
        </p:nvSpPr>
        <p:spPr/>
        <p:txBody>
          <a:bodyPr/>
          <a:lstStyle/>
          <a:p>
            <a:fld id="{5A44339A-199D-4EEA-AF48-29B11425EE64}" type="slidenum">
              <a:rPr lang="en-US" smtClean="0"/>
              <a:t>‹#›</a:t>
            </a:fld>
            <a:endParaRPr lang="en-US"/>
          </a:p>
        </p:txBody>
      </p:sp>
    </p:spTree>
    <p:extLst>
      <p:ext uri="{BB962C8B-B14F-4D97-AF65-F5344CB8AC3E}">
        <p14:creationId xmlns:p14="http://schemas.microsoft.com/office/powerpoint/2010/main" val="28719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2F7382-8397-4227-92F3-C9A84B50FC51}"/>
              </a:ext>
            </a:extLst>
          </p:cNvPr>
          <p:cNvSpPr>
            <a:spLocks noGrp="1"/>
          </p:cNvSpPr>
          <p:nvPr>
            <p:ph type="dt" sz="half" idx="10"/>
          </p:nvPr>
        </p:nvSpPr>
        <p:spPr/>
        <p:txBody>
          <a:bodyPr/>
          <a:lstStyle/>
          <a:p>
            <a:fld id="{00963E06-F1C1-43CA-979B-5097BB905F5C}" type="datetimeFigureOut">
              <a:rPr lang="en-US" smtClean="0"/>
              <a:t>4/28/2022</a:t>
            </a:fld>
            <a:endParaRPr lang="en-US"/>
          </a:p>
        </p:txBody>
      </p:sp>
      <p:sp>
        <p:nvSpPr>
          <p:cNvPr id="3" name="Footer Placeholder 2">
            <a:extLst>
              <a:ext uri="{FF2B5EF4-FFF2-40B4-BE49-F238E27FC236}">
                <a16:creationId xmlns:a16="http://schemas.microsoft.com/office/drawing/2014/main" id="{75CBCEA4-A0B9-451D-B2E4-A37CE3FBDA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3B62AD-3857-4092-8484-67B90DFF08E7}"/>
              </a:ext>
            </a:extLst>
          </p:cNvPr>
          <p:cNvSpPr>
            <a:spLocks noGrp="1"/>
          </p:cNvSpPr>
          <p:nvPr>
            <p:ph type="sldNum" sz="quarter" idx="12"/>
          </p:nvPr>
        </p:nvSpPr>
        <p:spPr/>
        <p:txBody>
          <a:bodyPr/>
          <a:lstStyle/>
          <a:p>
            <a:fld id="{5A44339A-199D-4EEA-AF48-29B11425EE64}" type="slidenum">
              <a:rPr lang="en-US" smtClean="0"/>
              <a:t>‹#›</a:t>
            </a:fld>
            <a:endParaRPr lang="en-US"/>
          </a:p>
        </p:txBody>
      </p:sp>
    </p:spTree>
    <p:extLst>
      <p:ext uri="{BB962C8B-B14F-4D97-AF65-F5344CB8AC3E}">
        <p14:creationId xmlns:p14="http://schemas.microsoft.com/office/powerpoint/2010/main" val="25571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6E8A-3FAF-4C3F-B98D-9721776C11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431215-0E94-4B48-BBCB-76F60A14CE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745FE2-D051-4AC2-A1D1-1B6C9CB13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93D32F-4CD3-4C80-AFA6-6EE6C8B94695}"/>
              </a:ext>
            </a:extLst>
          </p:cNvPr>
          <p:cNvSpPr>
            <a:spLocks noGrp="1"/>
          </p:cNvSpPr>
          <p:nvPr>
            <p:ph type="dt" sz="half" idx="10"/>
          </p:nvPr>
        </p:nvSpPr>
        <p:spPr/>
        <p:txBody>
          <a:bodyPr/>
          <a:lstStyle/>
          <a:p>
            <a:fld id="{00963E06-F1C1-43CA-979B-5097BB905F5C}" type="datetimeFigureOut">
              <a:rPr lang="en-US" smtClean="0"/>
              <a:t>4/28/2022</a:t>
            </a:fld>
            <a:endParaRPr lang="en-US"/>
          </a:p>
        </p:txBody>
      </p:sp>
      <p:sp>
        <p:nvSpPr>
          <p:cNvPr id="6" name="Footer Placeholder 5">
            <a:extLst>
              <a:ext uri="{FF2B5EF4-FFF2-40B4-BE49-F238E27FC236}">
                <a16:creationId xmlns:a16="http://schemas.microsoft.com/office/drawing/2014/main" id="{E7C5D6BB-399B-44D3-9100-803EC50D15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7F10A-D016-473B-9069-BFF579FA2A64}"/>
              </a:ext>
            </a:extLst>
          </p:cNvPr>
          <p:cNvSpPr>
            <a:spLocks noGrp="1"/>
          </p:cNvSpPr>
          <p:nvPr>
            <p:ph type="sldNum" sz="quarter" idx="12"/>
          </p:nvPr>
        </p:nvSpPr>
        <p:spPr/>
        <p:txBody>
          <a:bodyPr/>
          <a:lstStyle/>
          <a:p>
            <a:fld id="{5A44339A-199D-4EEA-AF48-29B11425EE64}" type="slidenum">
              <a:rPr lang="en-US" smtClean="0"/>
              <a:t>‹#›</a:t>
            </a:fld>
            <a:endParaRPr lang="en-US"/>
          </a:p>
        </p:txBody>
      </p:sp>
    </p:spTree>
    <p:extLst>
      <p:ext uri="{BB962C8B-B14F-4D97-AF65-F5344CB8AC3E}">
        <p14:creationId xmlns:p14="http://schemas.microsoft.com/office/powerpoint/2010/main" val="2036406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BF18-5324-40B4-991F-2A2EAC99F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EFF0B9-26DD-4A25-99E1-E0BB75050E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79A744-130E-46A9-8DBF-B286E903C7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EECC2C-9CCF-4EF7-BB60-691DC814FD29}"/>
              </a:ext>
            </a:extLst>
          </p:cNvPr>
          <p:cNvSpPr>
            <a:spLocks noGrp="1"/>
          </p:cNvSpPr>
          <p:nvPr>
            <p:ph type="dt" sz="half" idx="10"/>
          </p:nvPr>
        </p:nvSpPr>
        <p:spPr/>
        <p:txBody>
          <a:bodyPr/>
          <a:lstStyle/>
          <a:p>
            <a:fld id="{00963E06-F1C1-43CA-979B-5097BB905F5C}" type="datetimeFigureOut">
              <a:rPr lang="en-US" smtClean="0"/>
              <a:t>4/28/2022</a:t>
            </a:fld>
            <a:endParaRPr lang="en-US"/>
          </a:p>
        </p:txBody>
      </p:sp>
      <p:sp>
        <p:nvSpPr>
          <p:cNvPr id="6" name="Footer Placeholder 5">
            <a:extLst>
              <a:ext uri="{FF2B5EF4-FFF2-40B4-BE49-F238E27FC236}">
                <a16:creationId xmlns:a16="http://schemas.microsoft.com/office/drawing/2014/main" id="{9A39FE5B-AF18-4933-B844-D3D5F91084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CDB687-C39D-47C8-B565-5DF6B0CAC39E}"/>
              </a:ext>
            </a:extLst>
          </p:cNvPr>
          <p:cNvSpPr>
            <a:spLocks noGrp="1"/>
          </p:cNvSpPr>
          <p:nvPr>
            <p:ph type="sldNum" sz="quarter" idx="12"/>
          </p:nvPr>
        </p:nvSpPr>
        <p:spPr/>
        <p:txBody>
          <a:bodyPr/>
          <a:lstStyle/>
          <a:p>
            <a:fld id="{5A44339A-199D-4EEA-AF48-29B11425EE64}" type="slidenum">
              <a:rPr lang="en-US" smtClean="0"/>
              <a:t>‹#›</a:t>
            </a:fld>
            <a:endParaRPr lang="en-US"/>
          </a:p>
        </p:txBody>
      </p:sp>
    </p:spTree>
    <p:extLst>
      <p:ext uri="{BB962C8B-B14F-4D97-AF65-F5344CB8AC3E}">
        <p14:creationId xmlns:p14="http://schemas.microsoft.com/office/powerpoint/2010/main" val="749915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EE210F-6900-47B9-8A36-78ABE69D4F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D684DD-A4E2-4CE9-A1A0-3CB29D03FB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61D19-36A2-43CE-8A86-147EE837C0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963E06-F1C1-43CA-979B-5097BB905F5C}" type="datetimeFigureOut">
              <a:rPr lang="en-US" smtClean="0"/>
              <a:t>4/28/2022</a:t>
            </a:fld>
            <a:endParaRPr lang="en-US"/>
          </a:p>
        </p:txBody>
      </p:sp>
      <p:sp>
        <p:nvSpPr>
          <p:cNvPr id="5" name="Footer Placeholder 4">
            <a:extLst>
              <a:ext uri="{FF2B5EF4-FFF2-40B4-BE49-F238E27FC236}">
                <a16:creationId xmlns:a16="http://schemas.microsoft.com/office/drawing/2014/main" id="{143E29BA-1FF6-40D2-BBCD-3CBE8877BF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57C80F-715F-44D1-AD98-7815946576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4339A-199D-4EEA-AF48-29B11425EE64}" type="slidenum">
              <a:rPr lang="en-US" smtClean="0"/>
              <a:t>‹#›</a:t>
            </a:fld>
            <a:endParaRPr lang="en-US"/>
          </a:p>
        </p:txBody>
      </p:sp>
    </p:spTree>
    <p:extLst>
      <p:ext uri="{BB962C8B-B14F-4D97-AF65-F5344CB8AC3E}">
        <p14:creationId xmlns:p14="http://schemas.microsoft.com/office/powerpoint/2010/main" val="1349866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chart" Target="../charts/chart1.xml"/><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9474BF3A-99A0-443B-8183-52CF1495D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FE973F92-838E-499A-9775-F247D6D06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818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2639779D-7776-4CB6-854E-474AF88A173D}"/>
              </a:ext>
            </a:extLst>
          </p:cNvPr>
          <p:cNvSpPr>
            <a:spLocks noGrp="1"/>
          </p:cNvSpPr>
          <p:nvPr>
            <p:ph type="ctrTitle"/>
          </p:nvPr>
        </p:nvSpPr>
        <p:spPr>
          <a:xfrm>
            <a:off x="1167144" y="1259958"/>
            <a:ext cx="4447512" cy="2481727"/>
          </a:xfrm>
        </p:spPr>
        <p:txBody>
          <a:bodyPr anchor="b">
            <a:normAutofit/>
          </a:bodyPr>
          <a:lstStyle/>
          <a:p>
            <a:r>
              <a:rPr lang="en-US" sz="3200">
                <a:solidFill>
                  <a:schemeClr val="bg1">
                    <a:alpha val="60000"/>
                  </a:schemeClr>
                </a:solidFill>
              </a:rPr>
              <a:t>Lariat Performance Analysis and Strategies to Increase Profit</a:t>
            </a:r>
          </a:p>
        </p:txBody>
      </p:sp>
      <p:sp>
        <p:nvSpPr>
          <p:cNvPr id="4" name="Subtitle 3">
            <a:extLst>
              <a:ext uri="{FF2B5EF4-FFF2-40B4-BE49-F238E27FC236}">
                <a16:creationId xmlns:a16="http://schemas.microsoft.com/office/drawing/2014/main" id="{6FA05D6E-D490-4933-9215-9AB6163922CB}"/>
              </a:ext>
            </a:extLst>
          </p:cNvPr>
          <p:cNvSpPr>
            <a:spLocks noGrp="1"/>
          </p:cNvSpPr>
          <p:nvPr>
            <p:ph type="subTitle" idx="1"/>
          </p:nvPr>
        </p:nvSpPr>
        <p:spPr>
          <a:xfrm>
            <a:off x="1167145" y="4062037"/>
            <a:ext cx="4447511" cy="1769922"/>
          </a:xfrm>
        </p:spPr>
        <p:txBody>
          <a:bodyPr anchor="t">
            <a:normAutofit/>
          </a:bodyPr>
          <a:lstStyle/>
          <a:p>
            <a:r>
              <a:rPr lang="en-US" sz="1400">
                <a:solidFill>
                  <a:schemeClr val="bg1"/>
                </a:solidFill>
              </a:rPr>
              <a:t>Prepared for Lariat Rental Company</a:t>
            </a:r>
          </a:p>
          <a:p>
            <a:r>
              <a:rPr lang="en-US" sz="1400">
                <a:solidFill>
                  <a:schemeClr val="bg1"/>
                </a:solidFill>
              </a:rPr>
              <a:t>Prepared by Matthew Lane</a:t>
            </a:r>
          </a:p>
        </p:txBody>
      </p:sp>
      <p:pic>
        <p:nvPicPr>
          <p:cNvPr id="39" name="Graphic 18" descr="Financial">
            <a:extLst>
              <a:ext uri="{FF2B5EF4-FFF2-40B4-BE49-F238E27FC236}">
                <a16:creationId xmlns:a16="http://schemas.microsoft.com/office/drawing/2014/main" id="{D7DF2553-7BEE-4A9F-D675-A2F7E2CB00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71121" y="2099878"/>
            <a:ext cx="2658244" cy="2658244"/>
          </a:xfrm>
          <a:prstGeom prst="rect">
            <a:avLst/>
          </a:prstGeom>
        </p:spPr>
      </p:pic>
    </p:spTree>
    <p:extLst>
      <p:ext uri="{BB962C8B-B14F-4D97-AF65-F5344CB8AC3E}">
        <p14:creationId xmlns:p14="http://schemas.microsoft.com/office/powerpoint/2010/main" val="2748330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9" name="Rectangle 77">
            <a:extLst>
              <a:ext uri="{FF2B5EF4-FFF2-40B4-BE49-F238E27FC236}">
                <a16:creationId xmlns:a16="http://schemas.microsoft.com/office/drawing/2014/main" id="{C3D6EC93-F369-413E-AA67-5D4104161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49E07C-526D-404D-B7DC-FB06DF62D336}"/>
              </a:ext>
            </a:extLst>
          </p:cNvPr>
          <p:cNvSpPr>
            <a:spLocks noGrp="1"/>
          </p:cNvSpPr>
          <p:nvPr>
            <p:ph type="title"/>
          </p:nvPr>
        </p:nvSpPr>
        <p:spPr>
          <a:xfrm>
            <a:off x="838201" y="459933"/>
            <a:ext cx="4394200" cy="1323439"/>
          </a:xfrm>
        </p:spPr>
        <p:txBody>
          <a:bodyPr vert="horz" lIns="91440" tIns="45720" rIns="91440" bIns="45720" rtlCol="0" anchor="t">
            <a:normAutofit/>
          </a:bodyPr>
          <a:lstStyle/>
          <a:p>
            <a:r>
              <a:rPr lang="en-US" sz="4000" dirty="0">
                <a:solidFill>
                  <a:schemeClr val="bg1"/>
                </a:solidFill>
              </a:rPr>
              <a:t>Goals</a:t>
            </a:r>
          </a:p>
        </p:txBody>
      </p:sp>
      <p:sp>
        <p:nvSpPr>
          <p:cNvPr id="4" name="Content Placeholder 3">
            <a:extLst>
              <a:ext uri="{FF2B5EF4-FFF2-40B4-BE49-F238E27FC236}">
                <a16:creationId xmlns:a16="http://schemas.microsoft.com/office/drawing/2014/main" id="{68E451E2-21D6-4727-A406-070FE6B0D8F4}"/>
              </a:ext>
            </a:extLst>
          </p:cNvPr>
          <p:cNvSpPr>
            <a:spLocks noGrp="1"/>
          </p:cNvSpPr>
          <p:nvPr>
            <p:ph sz="half" idx="1"/>
          </p:nvPr>
        </p:nvSpPr>
        <p:spPr>
          <a:xfrm>
            <a:off x="857395" y="1403864"/>
            <a:ext cx="4394200" cy="2454300"/>
          </a:xfrm>
        </p:spPr>
        <p:txBody>
          <a:bodyPr vert="horz" lIns="91440" tIns="45720" rIns="91440" bIns="45720" rtlCol="0">
            <a:normAutofit lnSpcReduction="10000"/>
          </a:bodyPr>
          <a:lstStyle/>
          <a:p>
            <a:pPr marL="0"/>
            <a:r>
              <a:rPr lang="en-US" sz="2400" dirty="0">
                <a:solidFill>
                  <a:schemeClr val="bg1">
                    <a:alpha val="80000"/>
                  </a:schemeClr>
                </a:solidFill>
              </a:rPr>
              <a:t>Evaluate and explore our current monthly profit and its factors.</a:t>
            </a:r>
          </a:p>
          <a:p>
            <a:pPr marL="0"/>
            <a:endParaRPr lang="en-US" sz="2400" dirty="0">
              <a:solidFill>
                <a:schemeClr val="bg1">
                  <a:alpha val="80000"/>
                </a:schemeClr>
              </a:solidFill>
            </a:endParaRPr>
          </a:p>
          <a:p>
            <a:pPr marL="0"/>
            <a:r>
              <a:rPr lang="en-US" sz="2400" dirty="0">
                <a:solidFill>
                  <a:schemeClr val="bg1">
                    <a:alpha val="80000"/>
                  </a:schemeClr>
                </a:solidFill>
              </a:rPr>
              <a:t>Discover a few of our options and visualize effective strategies to achieve our goals.</a:t>
            </a:r>
          </a:p>
        </p:txBody>
      </p:sp>
      <p:pic>
        <p:nvPicPr>
          <p:cNvPr id="6" name="Picture 5" descr="A picture containing car, road, outdoor, parking&#10;&#10;Description automatically generated">
            <a:extLst>
              <a:ext uri="{FF2B5EF4-FFF2-40B4-BE49-F238E27FC236}">
                <a16:creationId xmlns:a16="http://schemas.microsoft.com/office/drawing/2014/main" id="{484BA620-05FA-4E86-B4DA-0CDDF3712B7F}"/>
              </a:ext>
            </a:extLst>
          </p:cNvPr>
          <p:cNvPicPr>
            <a:picLocks noChangeAspect="1"/>
          </p:cNvPicPr>
          <p:nvPr/>
        </p:nvPicPr>
        <p:blipFill rotWithShape="1">
          <a:blip r:embed="rId3">
            <a:extLst>
              <a:ext uri="{28A0092B-C50C-407E-A947-70E740481C1C}">
                <a14:useLocalDpi xmlns:a14="http://schemas.microsoft.com/office/drawing/2010/main" val="0"/>
              </a:ext>
            </a:extLst>
          </a:blip>
          <a:srcRect l="31946" r="22982" b="1"/>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90" name="Group 79">
            <a:extLst>
              <a:ext uri="{FF2B5EF4-FFF2-40B4-BE49-F238E27FC236}">
                <a16:creationId xmlns:a16="http://schemas.microsoft.com/office/drawing/2014/main" id="{4EA04677-6B2C-40F4-975C-ED91965527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81" name="Freeform: Shape 80">
              <a:extLst>
                <a:ext uri="{FF2B5EF4-FFF2-40B4-BE49-F238E27FC236}">
                  <a16:creationId xmlns:a16="http://schemas.microsoft.com/office/drawing/2014/main" id="{3F1ABE2E-F19F-4BD3-B0FA-8A2D8885B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C86D0F14-D449-4833-830D-A382829E2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2" name="Title 1">
            <a:extLst>
              <a:ext uri="{FF2B5EF4-FFF2-40B4-BE49-F238E27FC236}">
                <a16:creationId xmlns:a16="http://schemas.microsoft.com/office/drawing/2014/main" id="{480C6513-5272-47BC-9B93-9D1470856947}"/>
              </a:ext>
            </a:extLst>
          </p:cNvPr>
          <p:cNvSpPr txBox="1">
            <a:spLocks/>
          </p:cNvSpPr>
          <p:nvPr/>
        </p:nvSpPr>
        <p:spPr>
          <a:xfrm>
            <a:off x="857395" y="3938589"/>
            <a:ext cx="4394200" cy="13234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bg1"/>
                </a:solidFill>
              </a:rPr>
              <a:t>Note</a:t>
            </a:r>
          </a:p>
        </p:txBody>
      </p:sp>
      <p:sp>
        <p:nvSpPr>
          <p:cNvPr id="44" name="Content Placeholder 3">
            <a:extLst>
              <a:ext uri="{FF2B5EF4-FFF2-40B4-BE49-F238E27FC236}">
                <a16:creationId xmlns:a16="http://schemas.microsoft.com/office/drawing/2014/main" id="{AE3F2577-FBE9-41BA-867A-08EA17AE2DB7}"/>
              </a:ext>
            </a:extLst>
          </p:cNvPr>
          <p:cNvSpPr txBox="1">
            <a:spLocks/>
          </p:cNvSpPr>
          <p:nvPr/>
        </p:nvSpPr>
        <p:spPr>
          <a:xfrm>
            <a:off x="857395" y="4866062"/>
            <a:ext cx="4394200" cy="2454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bg1">
                    <a:alpha val="80000"/>
                  </a:schemeClr>
                </a:solidFill>
              </a:rPr>
              <a:t>Strategies we will be exploring are focused on improving the average monthly performance, not any one month explicitly.</a:t>
            </a:r>
          </a:p>
          <a:p>
            <a:pPr marL="0" indent="0">
              <a:buNone/>
            </a:pPr>
            <a:endParaRPr lang="en-US" sz="2400" dirty="0">
              <a:solidFill>
                <a:schemeClr val="bg1">
                  <a:alpha val="80000"/>
                </a:schemeClr>
              </a:solidFill>
            </a:endParaRPr>
          </a:p>
        </p:txBody>
      </p:sp>
    </p:spTree>
    <p:extLst>
      <p:ext uri="{BB962C8B-B14F-4D97-AF65-F5344CB8AC3E}">
        <p14:creationId xmlns:p14="http://schemas.microsoft.com/office/powerpoint/2010/main" val="137540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Freeform: Shape 59">
            <a:extLst>
              <a:ext uri="{FF2B5EF4-FFF2-40B4-BE49-F238E27FC236}">
                <a16:creationId xmlns:a16="http://schemas.microsoft.com/office/drawing/2014/main" id="{AB8B8498-A488-40AF-99EB-F622ED9AD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2F033D07-FE42-4E5C-A00A-FFE1D42C0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3" name="Chart 12">
            <a:extLst>
              <a:ext uri="{FF2B5EF4-FFF2-40B4-BE49-F238E27FC236}">
                <a16:creationId xmlns:a16="http://schemas.microsoft.com/office/drawing/2014/main" id="{CBDC99FD-664A-4FF6-ACCB-2D41D68454E2}"/>
              </a:ext>
            </a:extLst>
          </p:cNvPr>
          <p:cNvGraphicFramePr>
            <a:graphicFrameLocks/>
          </p:cNvGraphicFramePr>
          <p:nvPr>
            <p:extLst>
              <p:ext uri="{D42A27DB-BD31-4B8C-83A1-F6EECF244321}">
                <p14:modId xmlns:p14="http://schemas.microsoft.com/office/powerpoint/2010/main" val="745731612"/>
              </p:ext>
            </p:extLst>
          </p:nvPr>
        </p:nvGraphicFramePr>
        <p:xfrm>
          <a:off x="7031714" y="4064840"/>
          <a:ext cx="4432352" cy="26392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4" name="Content Placeholder 2">
            <a:extLst>
              <a:ext uri="{FF2B5EF4-FFF2-40B4-BE49-F238E27FC236}">
                <a16:creationId xmlns:a16="http://schemas.microsoft.com/office/drawing/2014/main" id="{CA63BF11-D005-739B-D26F-D1217EEF3A31}"/>
              </a:ext>
            </a:extLst>
          </p:cNvPr>
          <p:cNvGraphicFramePr/>
          <p:nvPr>
            <p:extLst>
              <p:ext uri="{D42A27DB-BD31-4B8C-83A1-F6EECF244321}">
                <p14:modId xmlns:p14="http://schemas.microsoft.com/office/powerpoint/2010/main" val="3754618681"/>
              </p:ext>
            </p:extLst>
          </p:nvPr>
        </p:nvGraphicFramePr>
        <p:xfrm>
          <a:off x="452967" y="1049248"/>
          <a:ext cx="5181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9" name="Chart 18">
            <a:extLst>
              <a:ext uri="{FF2B5EF4-FFF2-40B4-BE49-F238E27FC236}">
                <a16:creationId xmlns:a16="http://schemas.microsoft.com/office/drawing/2014/main" id="{6922BF0D-A4F9-4B66-B656-D7B79A8B61CD}"/>
              </a:ext>
            </a:extLst>
          </p:cNvPr>
          <p:cNvGraphicFramePr>
            <a:graphicFrameLocks/>
          </p:cNvGraphicFramePr>
          <p:nvPr>
            <p:extLst>
              <p:ext uri="{D42A27DB-BD31-4B8C-83A1-F6EECF244321}">
                <p14:modId xmlns:p14="http://schemas.microsoft.com/office/powerpoint/2010/main" val="3709402726"/>
              </p:ext>
            </p:extLst>
          </p:nvPr>
        </p:nvGraphicFramePr>
        <p:xfrm>
          <a:off x="8305320" y="969818"/>
          <a:ext cx="3886680" cy="2941096"/>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18550406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4E29916-63AF-41C4-A447-246A563E1AF0}"/>
              </a:ext>
            </a:extLst>
          </p:cNvPr>
          <p:cNvSpPr>
            <a:spLocks noGrp="1"/>
          </p:cNvSpPr>
          <p:nvPr>
            <p:ph type="title"/>
          </p:nvPr>
        </p:nvSpPr>
        <p:spPr>
          <a:xfrm>
            <a:off x="804672" y="868362"/>
            <a:ext cx="3308130" cy="2387600"/>
          </a:xfrm>
        </p:spPr>
        <p:txBody>
          <a:bodyPr vert="horz" lIns="91440" tIns="45720" rIns="91440" bIns="45720" rtlCol="0" anchor="b">
            <a:normAutofit/>
          </a:bodyPr>
          <a:lstStyle/>
          <a:p>
            <a:r>
              <a:rPr lang="en-US" sz="5400" kern="1200" dirty="0">
                <a:solidFill>
                  <a:srgbClr val="FFFFFF"/>
                </a:solidFill>
                <a:latin typeface="+mj-lt"/>
                <a:ea typeface="+mj-ea"/>
                <a:cs typeface="+mj-cs"/>
              </a:rPr>
              <a:t>Internal Promotion</a:t>
            </a:r>
          </a:p>
        </p:txBody>
      </p:sp>
      <p:sp>
        <p:nvSpPr>
          <p:cNvPr id="3" name="Content Placeholder 2">
            <a:extLst>
              <a:ext uri="{FF2B5EF4-FFF2-40B4-BE49-F238E27FC236}">
                <a16:creationId xmlns:a16="http://schemas.microsoft.com/office/drawing/2014/main" id="{F3EAB922-4EDF-4FAE-BA29-0563563DDB96}"/>
              </a:ext>
            </a:extLst>
          </p:cNvPr>
          <p:cNvSpPr>
            <a:spLocks noGrp="1"/>
          </p:cNvSpPr>
          <p:nvPr>
            <p:ph idx="1"/>
          </p:nvPr>
        </p:nvSpPr>
        <p:spPr>
          <a:xfrm>
            <a:off x="804672" y="3602038"/>
            <a:ext cx="3308131" cy="2387600"/>
          </a:xfrm>
        </p:spPr>
        <p:txBody>
          <a:bodyPr vert="horz" lIns="91440" tIns="45720" rIns="91440" bIns="45720" rtlCol="0">
            <a:normAutofit/>
          </a:bodyPr>
          <a:lstStyle/>
          <a:p>
            <a:pPr marL="0" indent="0">
              <a:buNone/>
            </a:pPr>
            <a:r>
              <a:rPr lang="en-US" sz="2000" dirty="0">
                <a:solidFill>
                  <a:srgbClr val="FFFFFF"/>
                </a:solidFill>
              </a:rPr>
              <a:t>A </a:t>
            </a:r>
            <a:r>
              <a:rPr lang="en-US" sz="2000" kern="1200" dirty="0">
                <a:solidFill>
                  <a:srgbClr val="FFFFFF"/>
                </a:solidFill>
                <a:latin typeface="+mn-lt"/>
                <a:ea typeface="+mn-ea"/>
                <a:cs typeface="+mn-cs"/>
              </a:rPr>
              <a:t>campaign to promote increased customer happiness by encouraging longer days rented, yielding a 30% increase in number of days rented results in an 80% increase in profits.</a:t>
            </a:r>
          </a:p>
        </p:txBody>
      </p:sp>
      <p:graphicFrame>
        <p:nvGraphicFramePr>
          <p:cNvPr id="10" name="Table 9">
            <a:extLst>
              <a:ext uri="{FF2B5EF4-FFF2-40B4-BE49-F238E27FC236}">
                <a16:creationId xmlns:a16="http://schemas.microsoft.com/office/drawing/2014/main" id="{BEFD42B3-1DF0-4BE7-BC85-DDA0AE9C9CC3}"/>
              </a:ext>
            </a:extLst>
          </p:cNvPr>
          <p:cNvGraphicFramePr>
            <a:graphicFrameLocks noGrp="1"/>
          </p:cNvGraphicFramePr>
          <p:nvPr>
            <p:extLst>
              <p:ext uri="{D42A27DB-BD31-4B8C-83A1-F6EECF244321}">
                <p14:modId xmlns:p14="http://schemas.microsoft.com/office/powerpoint/2010/main" val="1340759601"/>
              </p:ext>
            </p:extLst>
          </p:nvPr>
        </p:nvGraphicFramePr>
        <p:xfrm>
          <a:off x="6883879" y="4877708"/>
          <a:ext cx="3916392" cy="1319087"/>
        </p:xfrm>
        <a:graphic>
          <a:graphicData uri="http://schemas.openxmlformats.org/drawingml/2006/table">
            <a:tbl>
              <a:tblPr firstRow="1">
                <a:tableStyleId>{2D5ABB26-0587-4C30-8999-92F81FD0307C}</a:tableStyleId>
              </a:tblPr>
              <a:tblGrid>
                <a:gridCol w="1533920">
                  <a:extLst>
                    <a:ext uri="{9D8B030D-6E8A-4147-A177-3AD203B41FA5}">
                      <a16:colId xmlns:a16="http://schemas.microsoft.com/office/drawing/2014/main" val="140822148"/>
                    </a:ext>
                  </a:extLst>
                </a:gridCol>
                <a:gridCol w="1191236">
                  <a:extLst>
                    <a:ext uri="{9D8B030D-6E8A-4147-A177-3AD203B41FA5}">
                      <a16:colId xmlns:a16="http://schemas.microsoft.com/office/drawing/2014/main" val="3593653612"/>
                    </a:ext>
                  </a:extLst>
                </a:gridCol>
                <a:gridCol w="1191236">
                  <a:extLst>
                    <a:ext uri="{9D8B030D-6E8A-4147-A177-3AD203B41FA5}">
                      <a16:colId xmlns:a16="http://schemas.microsoft.com/office/drawing/2014/main" val="3664419177"/>
                    </a:ext>
                  </a:extLst>
                </a:gridCol>
              </a:tblGrid>
              <a:tr h="205005">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solidFill>
                            <a:schemeClr val="accent1"/>
                          </a:solidFill>
                          <a:effectLst/>
                        </a:rPr>
                        <a:t>Baseline</a:t>
                      </a:r>
                      <a:endParaRPr lang="en-US" sz="1100" b="1" i="0" u="none" strike="noStrike" dirty="0">
                        <a:solidFill>
                          <a:schemeClr val="accent1"/>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solidFill>
                            <a:schemeClr val="accent1">
                              <a:lumMod val="50000"/>
                            </a:schemeClr>
                          </a:solidFill>
                          <a:effectLst/>
                        </a:rPr>
                        <a:t>Strategy 1</a:t>
                      </a:r>
                      <a:endParaRPr lang="en-US" sz="1100" b="1" i="0" u="none" strike="noStrike" dirty="0">
                        <a:solidFill>
                          <a:schemeClr val="accent1">
                            <a:lumMod val="50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1919152"/>
                  </a:ext>
                </a:extLst>
              </a:tr>
              <a:tr h="163743">
                <a:tc>
                  <a:txBody>
                    <a:bodyPr/>
                    <a:lstStyle/>
                    <a:p>
                      <a:pPr algn="l" fontAlgn="b"/>
                      <a:r>
                        <a:rPr lang="en-US" sz="1100" b="1" u="none" strike="noStrike" dirty="0">
                          <a:solidFill>
                            <a:schemeClr val="tx2">
                              <a:lumMod val="75000"/>
                            </a:schemeClr>
                          </a:solidFill>
                          <a:effectLst/>
                        </a:rPr>
                        <a:t>Days Rented</a:t>
                      </a:r>
                      <a:endParaRPr lang="en-US" sz="1100" b="1" i="0" u="none" strike="noStrike" dirty="0">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chemeClr val="tx1"/>
                          </a:solidFill>
                          <a:effectLst/>
                        </a:rPr>
                        <a:t>27134</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solidFill>
                            <a:schemeClr val="accent1">
                              <a:lumMod val="50000"/>
                            </a:schemeClr>
                          </a:solidFill>
                          <a:effectLst/>
                        </a:rPr>
                        <a:t>35275</a:t>
                      </a:r>
                      <a:endParaRPr lang="en-US" sz="1100" b="1" i="0" u="none" strike="noStrike" dirty="0">
                        <a:solidFill>
                          <a:schemeClr val="accent1">
                            <a:lumMod val="50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0435929"/>
                  </a:ext>
                </a:extLst>
              </a:tr>
              <a:tr h="163743">
                <a:tc>
                  <a:txBody>
                    <a:bodyPr/>
                    <a:lstStyle/>
                    <a:p>
                      <a:pPr marL="0" algn="l" defTabSz="914400" rtl="0" eaLnBrk="1" fontAlgn="b" latinLnBrk="0" hangingPunct="1"/>
                      <a:r>
                        <a:rPr lang="en-US" sz="1100" b="1" u="none" strike="noStrike" kern="1200" dirty="0">
                          <a:solidFill>
                            <a:schemeClr val="tx2">
                              <a:lumMod val="75000"/>
                            </a:schemeClr>
                          </a:solidFill>
                          <a:effectLst/>
                        </a:rPr>
                        <a:t>Avg Price Per Day</a:t>
                      </a:r>
                      <a:endParaRPr lang="en-US" sz="1100" b="1" i="0" u="none" strike="noStrike" kern="1200" dirty="0">
                        <a:solidFill>
                          <a:schemeClr val="tx2">
                            <a:lumMod val="75000"/>
                          </a:schemeClr>
                        </a:solidFill>
                        <a:effectLst/>
                        <a:latin typeface="Calibri" panose="020F0502020204030204" pitchFamily="34" charset="0"/>
                        <a:ea typeface="+mn-ea"/>
                        <a:cs typeface="+mn-cs"/>
                      </a:endParaRPr>
                    </a:p>
                  </a:txBody>
                  <a:tcPr marL="9525" marR="9525" marT="9525" marB="0" anchor="b"/>
                </a:tc>
                <a:tc>
                  <a:txBody>
                    <a:bodyPr/>
                    <a:lstStyle/>
                    <a:p>
                      <a:pPr algn="r" fontAlgn="b"/>
                      <a:r>
                        <a:rPr lang="en-US" sz="1100" b="0" u="none" strike="noStrike" dirty="0">
                          <a:solidFill>
                            <a:schemeClr val="tx1"/>
                          </a:solidFill>
                          <a:effectLst/>
                        </a:rPr>
                        <a:t>$162</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solidFill>
                            <a:schemeClr val="accent1">
                              <a:lumMod val="50000"/>
                            </a:schemeClr>
                          </a:solidFill>
                          <a:effectLst/>
                        </a:rPr>
                        <a:t>$162</a:t>
                      </a:r>
                      <a:endParaRPr lang="en-US" sz="1100" b="1" i="0" u="none" strike="noStrike" dirty="0">
                        <a:solidFill>
                          <a:schemeClr val="accent1">
                            <a:lumMod val="50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8701785"/>
                  </a:ext>
                </a:extLst>
              </a:tr>
              <a:tr h="182537">
                <a:tc>
                  <a:txBody>
                    <a:bodyPr/>
                    <a:lstStyle/>
                    <a:p>
                      <a:pPr marL="0" algn="l" defTabSz="914400" rtl="0" eaLnBrk="1" fontAlgn="b" latinLnBrk="0" hangingPunct="1"/>
                      <a:r>
                        <a:rPr lang="en-US" sz="1100" b="1" u="none" strike="noStrike" kern="1200" dirty="0">
                          <a:solidFill>
                            <a:schemeClr val="tx2">
                              <a:lumMod val="75000"/>
                            </a:schemeClr>
                          </a:solidFill>
                          <a:effectLst/>
                        </a:rPr>
                        <a:t>Monthly Gross</a:t>
                      </a:r>
                      <a:endParaRPr lang="en-US" sz="1100" b="1" i="0" u="none" strike="noStrike" kern="1200" dirty="0">
                        <a:solidFill>
                          <a:schemeClr val="tx2">
                            <a:lumMod val="75000"/>
                          </a:schemeClr>
                        </a:solidFill>
                        <a:effectLst/>
                        <a:latin typeface="Calibri" panose="020F0502020204030204" pitchFamily="34" charset="0"/>
                        <a:ea typeface="+mn-ea"/>
                        <a:cs typeface="+mn-cs"/>
                      </a:endParaRPr>
                    </a:p>
                  </a:txBody>
                  <a:tcPr marL="9525" marR="9525" marT="9525" marB="0" anchor="b"/>
                </a:tc>
                <a:tc>
                  <a:txBody>
                    <a:bodyPr/>
                    <a:lstStyle/>
                    <a:p>
                      <a:pPr marL="0" algn="r" defTabSz="914400" rtl="0" eaLnBrk="1" fontAlgn="b" latinLnBrk="0" hangingPunct="1"/>
                      <a:r>
                        <a:rPr lang="en-US" sz="1100" b="0" u="none" strike="noStrike" kern="1200" dirty="0">
                          <a:solidFill>
                            <a:schemeClr val="tx1"/>
                          </a:solidFill>
                          <a:effectLst/>
                          <a:latin typeface="+mn-lt"/>
                          <a:ea typeface="+mn-ea"/>
                          <a:cs typeface="+mn-cs"/>
                        </a:rPr>
                        <a:t>$4,404,009</a:t>
                      </a:r>
                    </a:p>
                  </a:txBody>
                  <a:tcPr marL="9525" marR="9525" marT="9525" marB="0" anchor="b"/>
                </a:tc>
                <a:tc>
                  <a:txBody>
                    <a:bodyPr/>
                    <a:lstStyle/>
                    <a:p>
                      <a:pPr algn="r" fontAlgn="b"/>
                      <a:r>
                        <a:rPr lang="en-US" sz="1100" b="1" u="none" strike="noStrike" dirty="0">
                          <a:solidFill>
                            <a:schemeClr val="accent1">
                              <a:lumMod val="50000"/>
                            </a:schemeClr>
                          </a:solidFill>
                          <a:effectLst/>
                        </a:rPr>
                        <a:t>$5,725,342</a:t>
                      </a:r>
                      <a:endParaRPr lang="en-US" sz="1100" b="1" i="0" u="none" strike="noStrike" dirty="0">
                        <a:solidFill>
                          <a:schemeClr val="accent1">
                            <a:lumMod val="50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91247896"/>
                  </a:ext>
                </a:extLst>
              </a:tr>
              <a:tr h="152281">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marL="0" algn="r" defTabSz="914400" rtl="0" eaLnBrk="1" fontAlgn="b" latinLnBrk="0" hangingPunct="1"/>
                      <a:endParaRPr lang="en-US" sz="1100" b="0" i="0" u="none" strike="noStrike" kern="1200" dirty="0">
                        <a:solidFill>
                          <a:schemeClr val="accent1">
                            <a:lumMod val="20000"/>
                            <a:lumOff val="80000"/>
                          </a:schemeClr>
                        </a:solidFill>
                        <a:effectLst/>
                        <a:latin typeface="Calibri" panose="020F0502020204030204" pitchFamily="34" charset="0"/>
                        <a:ea typeface="+mn-ea"/>
                        <a:cs typeface="+mn-cs"/>
                      </a:endParaRPr>
                    </a:p>
                  </a:txBody>
                  <a:tcPr marL="9525" marR="9525" marT="9525" marB="0" anchor="b"/>
                </a:tc>
                <a:tc>
                  <a:txBody>
                    <a:bodyPr/>
                    <a:lstStyle/>
                    <a:p>
                      <a:pPr algn="r" fontAlgn="b"/>
                      <a:endParaRPr lang="en-US" sz="1100" b="1" i="0" u="none" strike="noStrike" dirty="0">
                        <a:solidFill>
                          <a:schemeClr val="accent1">
                            <a:lumMod val="40000"/>
                            <a:lumOff val="60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9539371"/>
                  </a:ext>
                </a:extLst>
              </a:tr>
              <a:tr h="145183">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5910280"/>
                  </a:ext>
                </a:extLst>
              </a:tr>
              <a:tr h="182649">
                <a:tc>
                  <a:txBody>
                    <a:bodyPr/>
                    <a:lstStyle/>
                    <a:p>
                      <a:pPr algn="l" fontAlgn="b"/>
                      <a:r>
                        <a:rPr lang="en-US" sz="1400" b="1" u="none" strike="noStrike" dirty="0">
                          <a:solidFill>
                            <a:schemeClr val="tx1">
                              <a:lumMod val="75000"/>
                              <a:lumOff val="25000"/>
                            </a:schemeClr>
                          </a:solidFill>
                          <a:effectLst/>
                        </a:rPr>
                        <a:t>Monthly Profit</a:t>
                      </a:r>
                      <a:endParaRPr lang="en-US" sz="1400" b="1" i="0" u="none" strike="noStrike" dirty="0">
                        <a:solidFill>
                          <a:schemeClr val="tx1">
                            <a:lumMod val="75000"/>
                            <a:lumOff val="25000"/>
                          </a:schemeClr>
                        </a:solidFill>
                        <a:effectLst/>
                        <a:latin typeface="Calibri" panose="020F0502020204030204" pitchFamily="34" charset="0"/>
                      </a:endParaRPr>
                    </a:p>
                  </a:txBody>
                  <a:tcPr marL="9525" marR="9525" marT="9525" marB="0" anchor="b"/>
                </a:tc>
                <a:tc>
                  <a:txBody>
                    <a:bodyPr/>
                    <a:lstStyle/>
                    <a:p>
                      <a:pPr marL="0" algn="r" defTabSz="914400" rtl="0" eaLnBrk="1" fontAlgn="b" latinLnBrk="0" hangingPunct="1"/>
                      <a:r>
                        <a:rPr lang="en-US" sz="1200" b="0" u="none" strike="noStrike" kern="1200" dirty="0">
                          <a:solidFill>
                            <a:schemeClr val="tx1"/>
                          </a:solidFill>
                          <a:effectLst/>
                        </a:rPr>
                        <a:t>$1,647,619</a:t>
                      </a:r>
                      <a:endParaRPr lang="en-US" sz="1200" b="0" i="0" u="none" strike="noStrike" kern="1200" dirty="0">
                        <a:solidFill>
                          <a:schemeClr val="tx1"/>
                        </a:solidFill>
                        <a:effectLst/>
                        <a:latin typeface="Calibri" panose="020F0502020204030204" pitchFamily="34" charset="0"/>
                        <a:ea typeface="+mn-ea"/>
                        <a:cs typeface="+mn-cs"/>
                      </a:endParaRPr>
                    </a:p>
                  </a:txBody>
                  <a:tcPr marL="9525" marR="9525" marT="9525" marB="0" anchor="b"/>
                </a:tc>
                <a:tc>
                  <a:txBody>
                    <a:bodyPr/>
                    <a:lstStyle/>
                    <a:p>
                      <a:pPr algn="r" fontAlgn="b"/>
                      <a:r>
                        <a:rPr lang="en-US" sz="1200" b="1" u="none" strike="noStrike" dirty="0">
                          <a:solidFill>
                            <a:schemeClr val="accent1">
                              <a:lumMod val="50000"/>
                            </a:schemeClr>
                          </a:solidFill>
                          <a:effectLst/>
                        </a:rPr>
                        <a:t>$2,968,951</a:t>
                      </a:r>
                      <a:endParaRPr lang="en-US" sz="1200" b="1" i="0" u="none" strike="noStrike" dirty="0">
                        <a:solidFill>
                          <a:schemeClr val="accent1">
                            <a:lumMod val="50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0251867"/>
                  </a:ext>
                </a:extLst>
              </a:tr>
            </a:tbl>
          </a:graphicData>
        </a:graphic>
      </p:graphicFrame>
      <p:graphicFrame>
        <p:nvGraphicFramePr>
          <p:cNvPr id="11" name="Chart 10">
            <a:extLst>
              <a:ext uri="{FF2B5EF4-FFF2-40B4-BE49-F238E27FC236}">
                <a16:creationId xmlns:a16="http://schemas.microsoft.com/office/drawing/2014/main" id="{3FE134AB-A2F0-4926-AFCA-4FB6B76E1F27}"/>
              </a:ext>
            </a:extLst>
          </p:cNvPr>
          <p:cNvGraphicFramePr>
            <a:graphicFrameLocks/>
          </p:cNvGraphicFramePr>
          <p:nvPr>
            <p:extLst>
              <p:ext uri="{D42A27DB-BD31-4B8C-83A1-F6EECF244321}">
                <p14:modId xmlns:p14="http://schemas.microsoft.com/office/powerpoint/2010/main" val="1093245327"/>
              </p:ext>
            </p:extLst>
          </p:nvPr>
        </p:nvGraphicFramePr>
        <p:xfrm>
          <a:off x="6742134" y="401589"/>
          <a:ext cx="3989126" cy="40328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2138617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4E29916-63AF-41C4-A447-246A563E1AF0}"/>
              </a:ext>
            </a:extLst>
          </p:cNvPr>
          <p:cNvSpPr>
            <a:spLocks noGrp="1"/>
          </p:cNvSpPr>
          <p:nvPr>
            <p:ph type="title"/>
          </p:nvPr>
        </p:nvSpPr>
        <p:spPr>
          <a:xfrm>
            <a:off x="804673" y="406400"/>
            <a:ext cx="3308130" cy="2387600"/>
          </a:xfrm>
        </p:spPr>
        <p:txBody>
          <a:bodyPr vert="horz" lIns="91440" tIns="45720" rIns="91440" bIns="45720" rtlCol="0" anchor="b">
            <a:normAutofit fontScale="90000"/>
          </a:bodyPr>
          <a:lstStyle/>
          <a:p>
            <a:r>
              <a:rPr lang="en-US" sz="5400" dirty="0">
                <a:solidFill>
                  <a:srgbClr val="FFFFFF"/>
                </a:solidFill>
              </a:rPr>
              <a:t>Remove Our Most Costly Vehicles</a:t>
            </a:r>
            <a:endParaRPr lang="en-US" sz="54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F3EAB922-4EDF-4FAE-BA29-0563563DDB96}"/>
              </a:ext>
            </a:extLst>
          </p:cNvPr>
          <p:cNvSpPr>
            <a:spLocks noGrp="1"/>
          </p:cNvSpPr>
          <p:nvPr>
            <p:ph idx="1"/>
          </p:nvPr>
        </p:nvSpPr>
        <p:spPr>
          <a:xfrm>
            <a:off x="804672" y="3200400"/>
            <a:ext cx="3308131" cy="2057400"/>
          </a:xfrm>
        </p:spPr>
        <p:txBody>
          <a:bodyPr vert="horz" lIns="91440" tIns="45720" rIns="91440" bIns="45720" rtlCol="0">
            <a:normAutofit/>
          </a:bodyPr>
          <a:lstStyle/>
          <a:p>
            <a:pPr marL="0" indent="0">
              <a:buNone/>
            </a:pPr>
            <a:r>
              <a:rPr lang="en-US" sz="2000" kern="1200" dirty="0">
                <a:solidFill>
                  <a:srgbClr val="FFFFFF"/>
                </a:solidFill>
                <a:latin typeface="+mn-lt"/>
                <a:ea typeface="+mn-ea"/>
                <a:cs typeface="+mn-cs"/>
              </a:rPr>
              <a:t>Getting rid of our top 10 most expensive vehicles based on cost of insurance and maintenance yields a 4.39% </a:t>
            </a:r>
            <a:r>
              <a:rPr lang="en-US" sz="2000" b="1" kern="1200" dirty="0">
                <a:solidFill>
                  <a:srgbClr val="FFFFFF"/>
                </a:solidFill>
                <a:latin typeface="+mn-lt"/>
                <a:ea typeface="+mn-ea"/>
                <a:cs typeface="+mn-cs"/>
              </a:rPr>
              <a:t>decrease</a:t>
            </a:r>
            <a:r>
              <a:rPr lang="en-US" sz="2000" kern="1200" dirty="0">
                <a:solidFill>
                  <a:srgbClr val="FFFFFF"/>
                </a:solidFill>
                <a:latin typeface="+mn-lt"/>
                <a:ea typeface="+mn-ea"/>
                <a:cs typeface="+mn-cs"/>
              </a:rPr>
              <a:t> in profit due to the reduction in rentals after removing the vehicles.</a:t>
            </a:r>
          </a:p>
        </p:txBody>
      </p:sp>
      <p:graphicFrame>
        <p:nvGraphicFramePr>
          <p:cNvPr id="10" name="Table 9">
            <a:extLst>
              <a:ext uri="{FF2B5EF4-FFF2-40B4-BE49-F238E27FC236}">
                <a16:creationId xmlns:a16="http://schemas.microsoft.com/office/drawing/2014/main" id="{BEFD42B3-1DF0-4BE7-BC85-DDA0AE9C9CC3}"/>
              </a:ext>
            </a:extLst>
          </p:cNvPr>
          <p:cNvGraphicFramePr>
            <a:graphicFrameLocks noGrp="1"/>
          </p:cNvGraphicFramePr>
          <p:nvPr>
            <p:extLst>
              <p:ext uri="{D42A27DB-BD31-4B8C-83A1-F6EECF244321}">
                <p14:modId xmlns:p14="http://schemas.microsoft.com/office/powerpoint/2010/main" val="3008047847"/>
              </p:ext>
            </p:extLst>
          </p:nvPr>
        </p:nvGraphicFramePr>
        <p:xfrm>
          <a:off x="6437746" y="4257929"/>
          <a:ext cx="3429158" cy="1673417"/>
        </p:xfrm>
        <a:graphic>
          <a:graphicData uri="http://schemas.openxmlformats.org/drawingml/2006/table">
            <a:tbl>
              <a:tblPr firstRow="1">
                <a:tableStyleId>{2D5ABB26-0587-4C30-8999-92F81FD0307C}</a:tableStyleId>
              </a:tblPr>
              <a:tblGrid>
                <a:gridCol w="1434225">
                  <a:extLst>
                    <a:ext uri="{9D8B030D-6E8A-4147-A177-3AD203B41FA5}">
                      <a16:colId xmlns:a16="http://schemas.microsoft.com/office/drawing/2014/main" val="140822148"/>
                    </a:ext>
                  </a:extLst>
                </a:gridCol>
                <a:gridCol w="960461">
                  <a:extLst>
                    <a:ext uri="{9D8B030D-6E8A-4147-A177-3AD203B41FA5}">
                      <a16:colId xmlns:a16="http://schemas.microsoft.com/office/drawing/2014/main" val="3593653612"/>
                    </a:ext>
                  </a:extLst>
                </a:gridCol>
                <a:gridCol w="1034472">
                  <a:extLst>
                    <a:ext uri="{9D8B030D-6E8A-4147-A177-3AD203B41FA5}">
                      <a16:colId xmlns:a16="http://schemas.microsoft.com/office/drawing/2014/main" val="3664419177"/>
                    </a:ext>
                  </a:extLst>
                </a:gridCol>
              </a:tblGrid>
              <a:tr h="205005">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solidFill>
                            <a:schemeClr val="accent1"/>
                          </a:solidFill>
                          <a:effectLst/>
                        </a:rPr>
                        <a:t>Baseline</a:t>
                      </a:r>
                      <a:endParaRPr lang="en-US" sz="1100" b="1" i="0" u="none" strike="noStrike" dirty="0">
                        <a:solidFill>
                          <a:schemeClr val="accent1"/>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solidFill>
                            <a:srgbClr val="FF0000"/>
                          </a:solidFill>
                          <a:effectLst/>
                        </a:rPr>
                        <a:t>Strategy 2</a:t>
                      </a:r>
                      <a:endParaRPr lang="en-US" sz="1100" b="1"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1919152"/>
                  </a:ext>
                </a:extLst>
              </a:tr>
              <a:tr h="163743">
                <a:tc>
                  <a:txBody>
                    <a:bodyPr/>
                    <a:lstStyle/>
                    <a:p>
                      <a:pPr algn="l" fontAlgn="b"/>
                      <a:r>
                        <a:rPr lang="en-US" sz="1100" b="1" u="none" strike="noStrike" dirty="0">
                          <a:solidFill>
                            <a:schemeClr val="tx2">
                              <a:lumMod val="75000"/>
                            </a:schemeClr>
                          </a:solidFill>
                          <a:effectLst/>
                        </a:rPr>
                        <a:t>Days Rented</a:t>
                      </a:r>
                      <a:endParaRPr lang="en-US" sz="1100" b="1" i="0" u="none" strike="noStrike" dirty="0">
                        <a:solidFill>
                          <a:schemeClr val="tx2">
                            <a:lumMod val="75000"/>
                          </a:schemeClr>
                        </a:solidFill>
                        <a:effectLst/>
                        <a:latin typeface="Calibri" panose="020F0502020204030204" pitchFamily="34" charset="0"/>
                      </a:endParaRPr>
                    </a:p>
                  </a:txBody>
                  <a:tcPr marL="9525" marR="9525" marT="9525" marB="0" anchor="b"/>
                </a:tc>
                <a:tc>
                  <a:txBody>
                    <a:bodyPr/>
                    <a:lstStyle/>
                    <a:p>
                      <a:pPr marL="0" algn="r" defTabSz="914400" rtl="0" eaLnBrk="1" fontAlgn="b" latinLnBrk="0" hangingPunct="1"/>
                      <a:r>
                        <a:rPr lang="en-US" sz="1100" b="1" u="none" strike="noStrike" kern="1200" dirty="0">
                          <a:solidFill>
                            <a:schemeClr val="accent1"/>
                          </a:solidFill>
                          <a:effectLst/>
                          <a:latin typeface="+mn-lt"/>
                          <a:ea typeface="+mn-ea"/>
                          <a:cs typeface="+mn-cs"/>
                        </a:rPr>
                        <a:t>27134</a:t>
                      </a:r>
                    </a:p>
                  </a:txBody>
                  <a:tcPr marL="9525" marR="9525" marT="9525" marB="0" anchor="b"/>
                </a:tc>
                <a:tc>
                  <a:txBody>
                    <a:bodyPr/>
                    <a:lstStyle/>
                    <a:p>
                      <a:pPr marL="0" algn="r" defTabSz="914400" rtl="0" eaLnBrk="1" fontAlgn="b" latinLnBrk="0" hangingPunct="1"/>
                      <a:r>
                        <a:rPr lang="en-US" sz="1100" b="0" u="none" strike="noStrike" kern="1200" dirty="0">
                          <a:solidFill>
                            <a:srgbClr val="002060"/>
                          </a:solidFill>
                          <a:effectLst/>
                          <a:latin typeface="+mn-lt"/>
                          <a:ea typeface="+mn-ea"/>
                          <a:cs typeface="+mn-cs"/>
                        </a:rPr>
                        <a:t>27052</a:t>
                      </a:r>
                    </a:p>
                  </a:txBody>
                  <a:tcPr marL="9525" marR="9525" marT="9525" marB="0" anchor="b"/>
                </a:tc>
                <a:extLst>
                  <a:ext uri="{0D108BD9-81ED-4DB2-BD59-A6C34878D82A}">
                    <a16:rowId xmlns:a16="http://schemas.microsoft.com/office/drawing/2014/main" val="1270435929"/>
                  </a:ext>
                </a:extLst>
              </a:tr>
              <a:tr h="163743">
                <a:tc>
                  <a:txBody>
                    <a:bodyPr/>
                    <a:lstStyle/>
                    <a:p>
                      <a:pPr marL="0" algn="l" defTabSz="914400" rtl="0" eaLnBrk="1" fontAlgn="b" latinLnBrk="0" hangingPunct="1"/>
                      <a:r>
                        <a:rPr lang="en-US" sz="1100" b="1" u="none" strike="noStrike" kern="1200" dirty="0">
                          <a:solidFill>
                            <a:schemeClr val="tx2">
                              <a:lumMod val="75000"/>
                            </a:schemeClr>
                          </a:solidFill>
                          <a:effectLst/>
                        </a:rPr>
                        <a:t>Avg Price Per Day</a:t>
                      </a:r>
                      <a:endParaRPr lang="en-US" sz="1100" b="1" i="0" u="none" strike="noStrike" kern="1200" dirty="0">
                        <a:solidFill>
                          <a:schemeClr val="tx2">
                            <a:lumMod val="75000"/>
                          </a:schemeClr>
                        </a:solidFill>
                        <a:effectLst/>
                        <a:latin typeface="Calibri" panose="020F0502020204030204" pitchFamily="34" charset="0"/>
                        <a:ea typeface="+mn-ea"/>
                        <a:cs typeface="+mn-cs"/>
                      </a:endParaRPr>
                    </a:p>
                  </a:txBody>
                  <a:tcPr marL="9525" marR="9525" marT="9525" marB="0" anchor="b"/>
                </a:tc>
                <a:tc>
                  <a:txBody>
                    <a:bodyPr/>
                    <a:lstStyle/>
                    <a:p>
                      <a:pPr algn="r" fontAlgn="b"/>
                      <a:r>
                        <a:rPr lang="en-US" sz="1100" b="0" u="none" strike="noStrike" dirty="0">
                          <a:solidFill>
                            <a:schemeClr val="tx1"/>
                          </a:solidFill>
                          <a:effectLst/>
                        </a:rPr>
                        <a:t>$162</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chemeClr val="accent1">
                              <a:lumMod val="50000"/>
                            </a:schemeClr>
                          </a:solidFill>
                          <a:effectLst/>
                        </a:rPr>
                        <a:t>$162</a:t>
                      </a:r>
                      <a:endParaRPr lang="en-US" sz="1100" b="0" i="0" u="none" strike="noStrike" dirty="0">
                        <a:solidFill>
                          <a:schemeClr val="accent1">
                            <a:lumMod val="50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8701785"/>
                  </a:ext>
                </a:extLst>
              </a:tr>
              <a:tr h="182537">
                <a:tc>
                  <a:txBody>
                    <a:bodyPr/>
                    <a:lstStyle/>
                    <a:p>
                      <a:pPr marL="0" algn="l" defTabSz="914400" rtl="0" eaLnBrk="1" fontAlgn="b" latinLnBrk="0" hangingPunct="1"/>
                      <a:r>
                        <a:rPr lang="en-US" sz="1100" b="1" u="none" strike="noStrike" kern="1200" dirty="0">
                          <a:solidFill>
                            <a:schemeClr val="tx2">
                              <a:lumMod val="75000"/>
                            </a:schemeClr>
                          </a:solidFill>
                          <a:effectLst/>
                        </a:rPr>
                        <a:t>Monthly Gross</a:t>
                      </a:r>
                      <a:endParaRPr lang="en-US" sz="1100" b="1" i="0" u="none" strike="noStrike" kern="1200" dirty="0">
                        <a:solidFill>
                          <a:schemeClr val="tx2">
                            <a:lumMod val="75000"/>
                          </a:schemeClr>
                        </a:solidFill>
                        <a:effectLst/>
                        <a:latin typeface="Calibri" panose="020F0502020204030204" pitchFamily="34" charset="0"/>
                        <a:ea typeface="+mn-ea"/>
                        <a:cs typeface="+mn-cs"/>
                      </a:endParaRPr>
                    </a:p>
                  </a:txBody>
                  <a:tcPr marL="9525" marR="9525" marT="9525" marB="0" anchor="b"/>
                </a:tc>
                <a:tc>
                  <a:txBody>
                    <a:bodyPr/>
                    <a:lstStyle/>
                    <a:p>
                      <a:pPr marL="0" algn="r" defTabSz="914400" rtl="0" eaLnBrk="1" fontAlgn="b" latinLnBrk="0" hangingPunct="1"/>
                      <a:r>
                        <a:rPr lang="en-US" sz="1100" b="1" u="none" strike="noStrike" kern="1200" dirty="0">
                          <a:solidFill>
                            <a:schemeClr val="accent1"/>
                          </a:solidFill>
                          <a:effectLst/>
                          <a:latin typeface="+mn-lt"/>
                          <a:ea typeface="+mn-ea"/>
                          <a:cs typeface="+mn-cs"/>
                        </a:rPr>
                        <a:t>$4,404,009</a:t>
                      </a:r>
                    </a:p>
                  </a:txBody>
                  <a:tcPr marL="9525" marR="9525" marT="9525" marB="0" anchor="b"/>
                </a:tc>
                <a:tc>
                  <a:txBody>
                    <a:bodyPr/>
                    <a:lstStyle/>
                    <a:p>
                      <a:pPr marL="0" algn="r" defTabSz="914400" rtl="0" eaLnBrk="1" fontAlgn="b" latinLnBrk="0" hangingPunct="1"/>
                      <a:r>
                        <a:rPr lang="en-US" sz="1100" b="0" u="none" strike="noStrike" kern="1200" dirty="0">
                          <a:solidFill>
                            <a:srgbClr val="002060"/>
                          </a:solidFill>
                          <a:effectLst/>
                          <a:latin typeface="+mn-lt"/>
                          <a:ea typeface="+mn-ea"/>
                          <a:cs typeface="+mn-cs"/>
                        </a:rPr>
                        <a:t>$4,390,700</a:t>
                      </a:r>
                    </a:p>
                  </a:txBody>
                  <a:tcPr marL="9525" marR="9525" marT="9525" marB="0" anchor="b"/>
                </a:tc>
                <a:extLst>
                  <a:ext uri="{0D108BD9-81ED-4DB2-BD59-A6C34878D82A}">
                    <a16:rowId xmlns:a16="http://schemas.microsoft.com/office/drawing/2014/main" val="1291247896"/>
                  </a:ext>
                </a:extLst>
              </a:tr>
              <a:tr h="152281">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marL="0" algn="r" defTabSz="914400" rtl="0" eaLnBrk="1" fontAlgn="b" latinLnBrk="0" hangingPunct="1"/>
                      <a:endParaRPr lang="en-US" sz="1100" b="0" i="0" u="none" strike="noStrike" kern="1200" dirty="0">
                        <a:solidFill>
                          <a:schemeClr val="accent1">
                            <a:lumMod val="20000"/>
                            <a:lumOff val="80000"/>
                          </a:schemeClr>
                        </a:solidFill>
                        <a:effectLst/>
                        <a:latin typeface="Calibri" panose="020F0502020204030204" pitchFamily="34" charset="0"/>
                        <a:ea typeface="+mn-ea"/>
                        <a:cs typeface="+mn-cs"/>
                      </a:endParaRPr>
                    </a:p>
                  </a:txBody>
                  <a:tcPr marL="9525" marR="9525" marT="9525" marB="0" anchor="b"/>
                </a:tc>
                <a:tc>
                  <a:txBody>
                    <a:bodyPr/>
                    <a:lstStyle/>
                    <a:p>
                      <a:pPr algn="r" fontAlgn="b"/>
                      <a:endParaRPr lang="en-US" sz="1100" b="1" i="0" u="none" strike="noStrike" dirty="0">
                        <a:solidFill>
                          <a:schemeClr val="accent1">
                            <a:lumMod val="40000"/>
                            <a:lumOff val="60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9539371"/>
                  </a:ext>
                </a:extLst>
              </a:tr>
              <a:tr h="145183">
                <a:tc>
                  <a:txBody>
                    <a:bodyPr/>
                    <a:lstStyle/>
                    <a:p>
                      <a:pPr marL="0" algn="l" defTabSz="914400" rtl="0" eaLnBrk="1" fontAlgn="b" latinLnBrk="0" hangingPunct="1"/>
                      <a:r>
                        <a:rPr lang="en-US" sz="1100" b="1" u="none" strike="noStrike" kern="1200" dirty="0">
                          <a:solidFill>
                            <a:schemeClr val="tx2">
                              <a:lumMod val="75000"/>
                            </a:schemeClr>
                          </a:solidFill>
                          <a:effectLst/>
                          <a:latin typeface="+mn-lt"/>
                          <a:ea typeface="+mn-ea"/>
                          <a:cs typeface="+mn-cs"/>
                        </a:rPr>
                        <a:t>Monthly Insurance</a:t>
                      </a:r>
                    </a:p>
                  </a:txBody>
                  <a:tcPr marL="9525" marR="9525" marT="9525" marB="0" anchor="b"/>
                </a:tc>
                <a:tc>
                  <a:txBody>
                    <a:bodyPr/>
                    <a:lstStyle/>
                    <a:p>
                      <a:pPr marL="0" algn="r" defTabSz="914400" rtl="0" eaLnBrk="1" fontAlgn="b" latinLnBrk="0" hangingPunct="1"/>
                      <a:r>
                        <a:rPr lang="en-US" sz="1100" b="0" u="none" strike="noStrike" kern="1200" dirty="0">
                          <a:solidFill>
                            <a:schemeClr val="tx1"/>
                          </a:solidFill>
                          <a:effectLst/>
                          <a:latin typeface="+mn-lt"/>
                          <a:ea typeface="+mn-ea"/>
                          <a:cs typeface="+mn-cs"/>
                        </a:rPr>
                        <a:t>$402,698</a:t>
                      </a:r>
                    </a:p>
                  </a:txBody>
                  <a:tcPr marL="9525" marR="9525" marT="9525" marB="0" anchor="b"/>
                </a:tc>
                <a:tc>
                  <a:txBody>
                    <a:bodyPr/>
                    <a:lstStyle/>
                    <a:p>
                      <a:pPr marL="0" algn="r" defTabSz="914400" rtl="0" eaLnBrk="1" fontAlgn="b" latinLnBrk="0" hangingPunct="1"/>
                      <a:r>
                        <a:rPr lang="en-US" sz="1100" b="1" u="none" strike="noStrike" kern="1200" dirty="0">
                          <a:solidFill>
                            <a:schemeClr val="accent1">
                              <a:lumMod val="50000"/>
                            </a:schemeClr>
                          </a:solidFill>
                          <a:effectLst/>
                          <a:latin typeface="+mn-lt"/>
                          <a:ea typeface="+mn-ea"/>
                          <a:cs typeface="+mn-cs"/>
                        </a:rPr>
                        <a:t>$401,781</a:t>
                      </a:r>
                    </a:p>
                  </a:txBody>
                  <a:tcPr marL="9525" marR="9525" marT="9525" marB="0" anchor="b"/>
                </a:tc>
                <a:extLst>
                  <a:ext uri="{0D108BD9-81ED-4DB2-BD59-A6C34878D82A}">
                    <a16:rowId xmlns:a16="http://schemas.microsoft.com/office/drawing/2014/main" val="3579117433"/>
                  </a:ext>
                </a:extLst>
              </a:tr>
              <a:tr h="145183">
                <a:tc>
                  <a:txBody>
                    <a:bodyPr/>
                    <a:lstStyle/>
                    <a:p>
                      <a:pPr marL="0" algn="l" defTabSz="914400" rtl="0" eaLnBrk="1" fontAlgn="b" latinLnBrk="0" hangingPunct="1"/>
                      <a:r>
                        <a:rPr lang="en-US" sz="1100" b="1" u="none" strike="noStrike" kern="1200" dirty="0">
                          <a:solidFill>
                            <a:schemeClr val="tx2">
                              <a:lumMod val="75000"/>
                            </a:schemeClr>
                          </a:solidFill>
                          <a:effectLst/>
                          <a:latin typeface="+mn-lt"/>
                          <a:ea typeface="+mn-ea"/>
                          <a:cs typeface="+mn-cs"/>
                        </a:rPr>
                        <a:t>Monthly Cost</a:t>
                      </a:r>
                    </a:p>
                  </a:txBody>
                  <a:tcPr marL="9525" marR="9525" marT="9525" marB="0" anchor="b"/>
                </a:tc>
                <a:tc>
                  <a:txBody>
                    <a:bodyPr/>
                    <a:lstStyle/>
                    <a:p>
                      <a:pPr algn="r" fontAlgn="b"/>
                      <a:r>
                        <a:rPr lang="en-US" sz="1100" b="0" u="none" strike="noStrike" kern="1200" dirty="0">
                          <a:solidFill>
                            <a:schemeClr val="accent1"/>
                          </a:solidFill>
                          <a:effectLst/>
                          <a:latin typeface="+mn-lt"/>
                          <a:ea typeface="+mn-ea"/>
                          <a:cs typeface="+mn-cs"/>
                        </a:rPr>
                        <a:t>   </a:t>
                      </a:r>
                      <a:r>
                        <a:rPr lang="en-US" sz="1100" b="0" u="none" strike="noStrike" kern="1200" dirty="0">
                          <a:solidFill>
                            <a:schemeClr val="tx1"/>
                          </a:solidFill>
                          <a:effectLst/>
                          <a:latin typeface="+mn-lt"/>
                          <a:ea typeface="+mn-ea"/>
                          <a:cs typeface="+mn-cs"/>
                        </a:rPr>
                        <a:t>$2,353,692</a:t>
                      </a:r>
                    </a:p>
                  </a:txBody>
                  <a:tcPr marL="9525" marR="9525" marT="9525" marB="0" anchor="b"/>
                </a:tc>
                <a:tc>
                  <a:txBody>
                    <a:bodyPr/>
                    <a:lstStyle/>
                    <a:p>
                      <a:pPr marL="0" algn="r" defTabSz="914400" rtl="0" eaLnBrk="1" fontAlgn="b" latinLnBrk="0" hangingPunct="1"/>
                      <a:r>
                        <a:rPr lang="en-US" sz="1100" b="1" u="none" strike="noStrike" kern="1200" dirty="0">
                          <a:solidFill>
                            <a:schemeClr val="accent1">
                              <a:lumMod val="50000"/>
                            </a:schemeClr>
                          </a:solidFill>
                          <a:effectLst/>
                          <a:latin typeface="+mn-lt"/>
                          <a:ea typeface="+mn-ea"/>
                          <a:cs typeface="+mn-cs"/>
                        </a:rPr>
                        <a:t>$2,349,439</a:t>
                      </a:r>
                    </a:p>
                  </a:txBody>
                  <a:tcPr marL="9525" marR="9525" marT="9525" marB="0" anchor="b"/>
                </a:tc>
                <a:extLst>
                  <a:ext uri="{0D108BD9-81ED-4DB2-BD59-A6C34878D82A}">
                    <a16:rowId xmlns:a16="http://schemas.microsoft.com/office/drawing/2014/main" val="3648016755"/>
                  </a:ext>
                </a:extLst>
              </a:tr>
              <a:tr h="145183">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5910280"/>
                  </a:ext>
                </a:extLst>
              </a:tr>
              <a:tr h="182649">
                <a:tc>
                  <a:txBody>
                    <a:bodyPr/>
                    <a:lstStyle/>
                    <a:p>
                      <a:pPr algn="l" fontAlgn="b"/>
                      <a:r>
                        <a:rPr lang="en-US" sz="1400" b="1" u="none" strike="noStrike" dirty="0">
                          <a:solidFill>
                            <a:schemeClr val="tx1">
                              <a:lumMod val="75000"/>
                              <a:lumOff val="25000"/>
                            </a:schemeClr>
                          </a:solidFill>
                          <a:effectLst/>
                        </a:rPr>
                        <a:t>Monthly Profit</a:t>
                      </a:r>
                      <a:endParaRPr lang="en-US" sz="1400" b="1" i="0" u="none" strike="noStrike" dirty="0">
                        <a:solidFill>
                          <a:schemeClr val="tx1">
                            <a:lumMod val="75000"/>
                            <a:lumOff val="25000"/>
                          </a:schemeClr>
                        </a:solidFill>
                        <a:effectLst/>
                        <a:latin typeface="Calibri" panose="020F0502020204030204" pitchFamily="34" charset="0"/>
                      </a:endParaRPr>
                    </a:p>
                  </a:txBody>
                  <a:tcPr marL="9525" marR="9525" marT="9525" marB="0" anchor="b"/>
                </a:tc>
                <a:tc>
                  <a:txBody>
                    <a:bodyPr/>
                    <a:lstStyle/>
                    <a:p>
                      <a:pPr marL="0" algn="r" defTabSz="914400" rtl="0" eaLnBrk="1" fontAlgn="b" latinLnBrk="0" hangingPunct="1"/>
                      <a:r>
                        <a:rPr lang="en-US" sz="1200" b="1" u="none" strike="noStrike" kern="1200" dirty="0">
                          <a:solidFill>
                            <a:schemeClr val="accent1"/>
                          </a:solidFill>
                          <a:effectLst/>
                        </a:rPr>
                        <a:t>$1,647,619</a:t>
                      </a:r>
                      <a:endParaRPr lang="en-US" sz="1200" b="1" i="0" u="none" strike="noStrike" kern="1200" dirty="0">
                        <a:solidFill>
                          <a:schemeClr val="accent1"/>
                        </a:solidFill>
                        <a:effectLst/>
                        <a:latin typeface="Calibri" panose="020F0502020204030204" pitchFamily="34" charset="0"/>
                        <a:ea typeface="+mn-ea"/>
                        <a:cs typeface="+mn-cs"/>
                      </a:endParaRPr>
                    </a:p>
                  </a:txBody>
                  <a:tcPr marL="9525" marR="9525" marT="9525" marB="0" anchor="b"/>
                </a:tc>
                <a:tc>
                  <a:txBody>
                    <a:bodyPr/>
                    <a:lstStyle/>
                    <a:p>
                      <a:pPr algn="r" fontAlgn="b"/>
                      <a:r>
                        <a:rPr lang="en-US" sz="1200" b="0" u="none" strike="noStrike" dirty="0">
                          <a:solidFill>
                            <a:srgbClr val="FF0000"/>
                          </a:solidFill>
                          <a:effectLst/>
                        </a:rPr>
                        <a:t>$1,639,480</a:t>
                      </a:r>
                      <a:endParaRPr lang="en-US" sz="12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0251867"/>
                  </a:ext>
                </a:extLst>
              </a:tr>
            </a:tbl>
          </a:graphicData>
        </a:graphic>
      </p:graphicFrame>
      <p:sp>
        <p:nvSpPr>
          <p:cNvPr id="4" name="TextBox 3">
            <a:extLst>
              <a:ext uri="{FF2B5EF4-FFF2-40B4-BE49-F238E27FC236}">
                <a16:creationId xmlns:a16="http://schemas.microsoft.com/office/drawing/2014/main" id="{5CD3AC0A-45F7-44A9-A4E4-4A804B437E86}"/>
              </a:ext>
            </a:extLst>
          </p:cNvPr>
          <p:cNvSpPr txBox="1"/>
          <p:nvPr/>
        </p:nvSpPr>
        <p:spPr>
          <a:xfrm>
            <a:off x="4976612" y="6102286"/>
            <a:ext cx="6963063" cy="923330"/>
          </a:xfrm>
          <a:prstGeom prst="rect">
            <a:avLst/>
          </a:prstGeom>
          <a:noFill/>
        </p:spPr>
        <p:txBody>
          <a:bodyPr wrap="square" rtlCol="0">
            <a:spAutoFit/>
          </a:bodyPr>
          <a:lstStyle/>
          <a:p>
            <a:pPr algn="ctr"/>
            <a:r>
              <a:rPr lang="en-US" dirty="0">
                <a:solidFill>
                  <a:srgbClr val="FF0000"/>
                </a:solidFill>
              </a:rPr>
              <a:t>Top 10 Most Expensive Vehicles Have a Cost of $5170, However They Factor Heavily Into Our Gross Revenue.</a:t>
            </a:r>
          </a:p>
          <a:p>
            <a:endParaRPr lang="en-US" dirty="0"/>
          </a:p>
        </p:txBody>
      </p:sp>
      <p:graphicFrame>
        <p:nvGraphicFramePr>
          <p:cNvPr id="16" name="Chart 15">
            <a:extLst>
              <a:ext uri="{FF2B5EF4-FFF2-40B4-BE49-F238E27FC236}">
                <a16:creationId xmlns:a16="http://schemas.microsoft.com/office/drawing/2014/main" id="{3FE134AB-A2F0-4926-AFCA-4FB6B76E1F27}"/>
              </a:ext>
            </a:extLst>
          </p:cNvPr>
          <p:cNvGraphicFramePr>
            <a:graphicFrameLocks/>
          </p:cNvGraphicFramePr>
          <p:nvPr>
            <p:extLst>
              <p:ext uri="{D42A27DB-BD31-4B8C-83A1-F6EECF244321}">
                <p14:modId xmlns:p14="http://schemas.microsoft.com/office/powerpoint/2010/main" val="3710049570"/>
              </p:ext>
            </p:extLst>
          </p:nvPr>
        </p:nvGraphicFramePr>
        <p:xfrm>
          <a:off x="5900469" y="319177"/>
          <a:ext cx="4554746" cy="37678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4786906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4E29916-63AF-41C4-A447-246A563E1AF0}"/>
              </a:ext>
            </a:extLst>
          </p:cNvPr>
          <p:cNvSpPr>
            <a:spLocks noGrp="1"/>
          </p:cNvSpPr>
          <p:nvPr>
            <p:ph type="title"/>
          </p:nvPr>
        </p:nvSpPr>
        <p:spPr>
          <a:xfrm>
            <a:off x="804672" y="868362"/>
            <a:ext cx="3308130" cy="2387600"/>
          </a:xfrm>
        </p:spPr>
        <p:txBody>
          <a:bodyPr vert="horz" lIns="91440" tIns="45720" rIns="91440" bIns="45720" rtlCol="0" anchor="b">
            <a:normAutofit/>
          </a:bodyPr>
          <a:lstStyle/>
          <a:p>
            <a:r>
              <a:rPr lang="en-US" sz="5400" kern="1200" dirty="0">
                <a:solidFill>
                  <a:srgbClr val="FFFFFF"/>
                </a:solidFill>
                <a:latin typeface="+mj-lt"/>
                <a:ea typeface="+mj-ea"/>
                <a:cs typeface="+mj-cs"/>
              </a:rPr>
              <a:t>Increase Our Prices</a:t>
            </a:r>
          </a:p>
        </p:txBody>
      </p:sp>
      <p:sp>
        <p:nvSpPr>
          <p:cNvPr id="3" name="Content Placeholder 2">
            <a:extLst>
              <a:ext uri="{FF2B5EF4-FFF2-40B4-BE49-F238E27FC236}">
                <a16:creationId xmlns:a16="http://schemas.microsoft.com/office/drawing/2014/main" id="{F3EAB922-4EDF-4FAE-BA29-0563563DDB96}"/>
              </a:ext>
            </a:extLst>
          </p:cNvPr>
          <p:cNvSpPr>
            <a:spLocks noGrp="1"/>
          </p:cNvSpPr>
          <p:nvPr>
            <p:ph idx="1"/>
          </p:nvPr>
        </p:nvSpPr>
        <p:spPr>
          <a:xfrm>
            <a:off x="692728" y="3602038"/>
            <a:ext cx="3420076" cy="1655762"/>
          </a:xfrm>
        </p:spPr>
        <p:txBody>
          <a:bodyPr vert="horz" lIns="91440" tIns="45720" rIns="91440" bIns="45720" rtlCol="0">
            <a:normAutofit/>
          </a:bodyPr>
          <a:lstStyle/>
          <a:p>
            <a:pPr marL="0" indent="0">
              <a:buNone/>
            </a:pPr>
            <a:r>
              <a:rPr lang="en-US" sz="2000" kern="1200" dirty="0">
                <a:solidFill>
                  <a:srgbClr val="FFFFFF"/>
                </a:solidFill>
                <a:latin typeface="+mn-lt"/>
                <a:ea typeface="+mn-ea"/>
                <a:cs typeface="+mn-cs"/>
              </a:rPr>
              <a:t> Increasing our prices 20% per day would result 10% fewer rentals but overall, our profits would grow by a projected 21.3%.</a:t>
            </a:r>
          </a:p>
        </p:txBody>
      </p:sp>
      <p:graphicFrame>
        <p:nvGraphicFramePr>
          <p:cNvPr id="10" name="Table 9">
            <a:extLst>
              <a:ext uri="{FF2B5EF4-FFF2-40B4-BE49-F238E27FC236}">
                <a16:creationId xmlns:a16="http://schemas.microsoft.com/office/drawing/2014/main" id="{BEFD42B3-1DF0-4BE7-BC85-DDA0AE9C9CC3}"/>
              </a:ext>
            </a:extLst>
          </p:cNvPr>
          <p:cNvGraphicFramePr>
            <a:graphicFrameLocks noGrp="1"/>
          </p:cNvGraphicFramePr>
          <p:nvPr>
            <p:extLst>
              <p:ext uri="{D42A27DB-BD31-4B8C-83A1-F6EECF244321}">
                <p14:modId xmlns:p14="http://schemas.microsoft.com/office/powerpoint/2010/main" val="3547635598"/>
              </p:ext>
            </p:extLst>
          </p:nvPr>
        </p:nvGraphicFramePr>
        <p:xfrm>
          <a:off x="6883879" y="4877708"/>
          <a:ext cx="3916392" cy="1325610"/>
        </p:xfrm>
        <a:graphic>
          <a:graphicData uri="http://schemas.openxmlformats.org/drawingml/2006/table">
            <a:tbl>
              <a:tblPr firstRow="1">
                <a:tableStyleId>{2D5ABB26-0587-4C30-8999-92F81FD0307C}</a:tableStyleId>
              </a:tblPr>
              <a:tblGrid>
                <a:gridCol w="1533920">
                  <a:extLst>
                    <a:ext uri="{9D8B030D-6E8A-4147-A177-3AD203B41FA5}">
                      <a16:colId xmlns:a16="http://schemas.microsoft.com/office/drawing/2014/main" val="140822148"/>
                    </a:ext>
                  </a:extLst>
                </a:gridCol>
                <a:gridCol w="1191236">
                  <a:extLst>
                    <a:ext uri="{9D8B030D-6E8A-4147-A177-3AD203B41FA5}">
                      <a16:colId xmlns:a16="http://schemas.microsoft.com/office/drawing/2014/main" val="3593653612"/>
                    </a:ext>
                  </a:extLst>
                </a:gridCol>
                <a:gridCol w="1191236">
                  <a:extLst>
                    <a:ext uri="{9D8B030D-6E8A-4147-A177-3AD203B41FA5}">
                      <a16:colId xmlns:a16="http://schemas.microsoft.com/office/drawing/2014/main" val="3664419177"/>
                    </a:ext>
                  </a:extLst>
                </a:gridCol>
              </a:tblGrid>
              <a:tr h="211528">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solidFill>
                            <a:schemeClr val="accent1"/>
                          </a:solidFill>
                          <a:effectLst/>
                        </a:rPr>
                        <a:t>Baseline</a:t>
                      </a:r>
                      <a:endParaRPr lang="en-US" sz="1100" b="1" i="0" u="none" strike="noStrike" dirty="0">
                        <a:solidFill>
                          <a:schemeClr val="accent1"/>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solidFill>
                            <a:schemeClr val="accent6">
                              <a:lumMod val="75000"/>
                            </a:schemeClr>
                          </a:solidFill>
                          <a:effectLst/>
                        </a:rPr>
                        <a:t>Strategy 3</a:t>
                      </a:r>
                      <a:endParaRPr lang="en-US" sz="1100" b="1" i="0" u="none" strike="noStrike" dirty="0">
                        <a:solidFill>
                          <a:schemeClr val="accent6">
                            <a:lumMod val="7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1919152"/>
                  </a:ext>
                </a:extLst>
              </a:tr>
              <a:tr h="163743">
                <a:tc>
                  <a:txBody>
                    <a:bodyPr/>
                    <a:lstStyle/>
                    <a:p>
                      <a:pPr algn="l" fontAlgn="b"/>
                      <a:r>
                        <a:rPr lang="en-US" sz="1100" b="1" u="none" strike="noStrike" dirty="0">
                          <a:solidFill>
                            <a:schemeClr val="tx2">
                              <a:lumMod val="75000"/>
                            </a:schemeClr>
                          </a:solidFill>
                          <a:effectLst/>
                        </a:rPr>
                        <a:t>Days Rented</a:t>
                      </a:r>
                      <a:endParaRPr lang="en-US" sz="1100" b="1" i="0" u="none" strike="noStrike" dirty="0">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solidFill>
                            <a:schemeClr val="accent1"/>
                          </a:solidFill>
                          <a:effectLst/>
                        </a:rPr>
                        <a:t>27134</a:t>
                      </a:r>
                      <a:endParaRPr lang="en-US" sz="1100" b="1" i="0" u="none" strike="noStrike" dirty="0">
                        <a:solidFill>
                          <a:schemeClr val="accent1"/>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chemeClr val="accent1"/>
                          </a:solidFill>
                          <a:effectLst/>
                        </a:rPr>
                        <a:t>24421</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0435929"/>
                  </a:ext>
                </a:extLst>
              </a:tr>
              <a:tr h="163743">
                <a:tc>
                  <a:txBody>
                    <a:bodyPr/>
                    <a:lstStyle/>
                    <a:p>
                      <a:pPr marL="0" algn="l" defTabSz="914400" rtl="0" eaLnBrk="1" fontAlgn="b" latinLnBrk="0" hangingPunct="1"/>
                      <a:r>
                        <a:rPr lang="en-US" sz="1100" b="1" u="none" strike="noStrike" kern="1200" dirty="0">
                          <a:solidFill>
                            <a:schemeClr val="tx2">
                              <a:lumMod val="75000"/>
                            </a:schemeClr>
                          </a:solidFill>
                          <a:effectLst/>
                        </a:rPr>
                        <a:t>Avg Price Per Day</a:t>
                      </a:r>
                      <a:endParaRPr lang="en-US" sz="1100" b="1" i="0" u="none" strike="noStrike" kern="1200" dirty="0">
                        <a:solidFill>
                          <a:schemeClr val="tx2">
                            <a:lumMod val="75000"/>
                          </a:schemeClr>
                        </a:solidFill>
                        <a:effectLst/>
                        <a:latin typeface="Calibri" panose="020F0502020204030204" pitchFamily="34" charset="0"/>
                        <a:ea typeface="+mn-ea"/>
                        <a:cs typeface="+mn-cs"/>
                      </a:endParaRPr>
                    </a:p>
                  </a:txBody>
                  <a:tcPr marL="9525" marR="9525" marT="9525" marB="0" anchor="b"/>
                </a:tc>
                <a:tc>
                  <a:txBody>
                    <a:bodyPr/>
                    <a:lstStyle/>
                    <a:p>
                      <a:pPr algn="r" fontAlgn="b"/>
                      <a:r>
                        <a:rPr lang="en-US" sz="1100" b="0" u="none" strike="noStrike" dirty="0">
                          <a:solidFill>
                            <a:schemeClr val="tx1"/>
                          </a:solidFill>
                          <a:effectLst/>
                        </a:rPr>
                        <a:t>$162</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solidFill>
                            <a:schemeClr val="accent1">
                              <a:lumMod val="50000"/>
                            </a:schemeClr>
                          </a:solidFill>
                          <a:effectLst/>
                        </a:rPr>
                        <a:t>$194</a:t>
                      </a:r>
                      <a:endParaRPr lang="en-US" sz="1100" b="1" i="0" u="none" strike="noStrike" dirty="0">
                        <a:solidFill>
                          <a:schemeClr val="accent1">
                            <a:lumMod val="50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8701785"/>
                  </a:ext>
                </a:extLst>
              </a:tr>
              <a:tr h="182537">
                <a:tc>
                  <a:txBody>
                    <a:bodyPr/>
                    <a:lstStyle/>
                    <a:p>
                      <a:pPr marL="0" algn="l" defTabSz="914400" rtl="0" eaLnBrk="1" fontAlgn="b" latinLnBrk="0" hangingPunct="1"/>
                      <a:r>
                        <a:rPr lang="en-US" sz="1100" b="1" u="none" strike="noStrike" kern="1200" dirty="0">
                          <a:solidFill>
                            <a:schemeClr val="tx2">
                              <a:lumMod val="75000"/>
                            </a:schemeClr>
                          </a:solidFill>
                          <a:effectLst/>
                        </a:rPr>
                        <a:t>Monthly Gross</a:t>
                      </a:r>
                      <a:endParaRPr lang="en-US" sz="1100" b="1" i="0" u="none" strike="noStrike" kern="1200" dirty="0">
                        <a:solidFill>
                          <a:schemeClr val="tx2">
                            <a:lumMod val="75000"/>
                          </a:schemeClr>
                        </a:solidFill>
                        <a:effectLst/>
                        <a:latin typeface="Calibri" panose="020F0502020204030204" pitchFamily="34" charset="0"/>
                        <a:ea typeface="+mn-ea"/>
                        <a:cs typeface="+mn-cs"/>
                      </a:endParaRPr>
                    </a:p>
                  </a:txBody>
                  <a:tcPr marL="9525" marR="9525" marT="9525" marB="0" anchor="b"/>
                </a:tc>
                <a:tc>
                  <a:txBody>
                    <a:bodyPr/>
                    <a:lstStyle/>
                    <a:p>
                      <a:pPr marL="0" algn="r" defTabSz="914400" rtl="0" eaLnBrk="1" fontAlgn="b" latinLnBrk="0" hangingPunct="1"/>
                      <a:r>
                        <a:rPr lang="en-US" sz="1100" b="0" u="none" strike="noStrike" kern="1200" dirty="0">
                          <a:solidFill>
                            <a:schemeClr val="tx1"/>
                          </a:solidFill>
                          <a:effectLst/>
                          <a:latin typeface="+mn-lt"/>
                          <a:ea typeface="+mn-ea"/>
                          <a:cs typeface="+mn-cs"/>
                        </a:rPr>
                        <a:t>$4,404,009</a:t>
                      </a:r>
                    </a:p>
                  </a:txBody>
                  <a:tcPr marL="9525" marR="9525" marT="9525" marB="0" anchor="b"/>
                </a:tc>
                <a:tc>
                  <a:txBody>
                    <a:bodyPr/>
                    <a:lstStyle/>
                    <a:p>
                      <a:pPr algn="r" fontAlgn="b"/>
                      <a:r>
                        <a:rPr lang="en-US" sz="1100" b="1" u="none" strike="noStrike" dirty="0">
                          <a:solidFill>
                            <a:schemeClr val="accent1">
                              <a:lumMod val="50000"/>
                            </a:schemeClr>
                          </a:solidFill>
                          <a:effectLst/>
                        </a:rPr>
                        <a:t>$4,756,408</a:t>
                      </a:r>
                      <a:endParaRPr lang="en-US" sz="1100" b="1" i="0" u="none" strike="noStrike" dirty="0">
                        <a:solidFill>
                          <a:schemeClr val="accent1">
                            <a:lumMod val="50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91247896"/>
                  </a:ext>
                </a:extLst>
              </a:tr>
              <a:tr h="152281">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marL="0" algn="r" defTabSz="914400" rtl="0" eaLnBrk="1" fontAlgn="b" latinLnBrk="0" hangingPunct="1"/>
                      <a:endParaRPr lang="en-US" sz="1100" b="0" i="0" u="none" strike="noStrike" kern="1200" dirty="0">
                        <a:solidFill>
                          <a:schemeClr val="accent1">
                            <a:lumMod val="20000"/>
                            <a:lumOff val="80000"/>
                          </a:schemeClr>
                        </a:solidFill>
                        <a:effectLst/>
                        <a:latin typeface="Calibri" panose="020F0502020204030204" pitchFamily="34" charset="0"/>
                        <a:ea typeface="+mn-ea"/>
                        <a:cs typeface="+mn-cs"/>
                      </a:endParaRPr>
                    </a:p>
                  </a:txBody>
                  <a:tcPr marL="9525" marR="9525" marT="9525" marB="0" anchor="b"/>
                </a:tc>
                <a:tc>
                  <a:txBody>
                    <a:bodyPr/>
                    <a:lstStyle/>
                    <a:p>
                      <a:pPr algn="r" fontAlgn="b"/>
                      <a:endParaRPr lang="en-US" sz="1100" b="1" i="0" u="none" strike="noStrike" dirty="0">
                        <a:solidFill>
                          <a:schemeClr val="accent1">
                            <a:lumMod val="40000"/>
                            <a:lumOff val="60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9539371"/>
                  </a:ext>
                </a:extLst>
              </a:tr>
              <a:tr h="145183">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5910280"/>
                  </a:ext>
                </a:extLst>
              </a:tr>
              <a:tr h="182649">
                <a:tc>
                  <a:txBody>
                    <a:bodyPr/>
                    <a:lstStyle/>
                    <a:p>
                      <a:pPr algn="l" fontAlgn="b"/>
                      <a:r>
                        <a:rPr lang="en-US" sz="1400" b="1" u="none" strike="noStrike" dirty="0">
                          <a:solidFill>
                            <a:schemeClr val="tx1">
                              <a:lumMod val="75000"/>
                              <a:lumOff val="25000"/>
                            </a:schemeClr>
                          </a:solidFill>
                          <a:effectLst/>
                        </a:rPr>
                        <a:t>Monthly Profit</a:t>
                      </a:r>
                      <a:endParaRPr lang="en-US" sz="1400" b="1" i="0" u="none" strike="noStrike" dirty="0">
                        <a:solidFill>
                          <a:schemeClr val="tx1">
                            <a:lumMod val="75000"/>
                            <a:lumOff val="25000"/>
                          </a:schemeClr>
                        </a:solidFill>
                        <a:effectLst/>
                        <a:latin typeface="Calibri" panose="020F0502020204030204" pitchFamily="34" charset="0"/>
                      </a:endParaRPr>
                    </a:p>
                  </a:txBody>
                  <a:tcPr marL="9525" marR="9525" marT="9525" marB="0" anchor="b"/>
                </a:tc>
                <a:tc>
                  <a:txBody>
                    <a:bodyPr/>
                    <a:lstStyle/>
                    <a:p>
                      <a:pPr marL="0" algn="r" defTabSz="914400" rtl="0" eaLnBrk="1" fontAlgn="b" latinLnBrk="0" hangingPunct="1"/>
                      <a:r>
                        <a:rPr lang="en-US" sz="1200" b="1" u="none" strike="noStrike" kern="1200" dirty="0">
                          <a:solidFill>
                            <a:schemeClr val="accent1"/>
                          </a:solidFill>
                          <a:effectLst/>
                        </a:rPr>
                        <a:t>$1,647,619</a:t>
                      </a:r>
                      <a:endParaRPr lang="en-US" sz="1200" b="1" i="0" u="none" strike="noStrike" kern="1200" dirty="0">
                        <a:solidFill>
                          <a:schemeClr val="accent1"/>
                        </a:solidFill>
                        <a:effectLst/>
                        <a:latin typeface="Calibri" panose="020F0502020204030204" pitchFamily="34" charset="0"/>
                        <a:ea typeface="+mn-ea"/>
                        <a:cs typeface="+mn-cs"/>
                      </a:endParaRPr>
                    </a:p>
                  </a:txBody>
                  <a:tcPr marL="9525" marR="9525" marT="9525" marB="0" anchor="b"/>
                </a:tc>
                <a:tc>
                  <a:txBody>
                    <a:bodyPr/>
                    <a:lstStyle/>
                    <a:p>
                      <a:pPr algn="r" fontAlgn="b"/>
                      <a:r>
                        <a:rPr lang="en-US" sz="1200" b="1" u="none" strike="noStrike" dirty="0">
                          <a:solidFill>
                            <a:schemeClr val="accent1">
                              <a:lumMod val="50000"/>
                            </a:schemeClr>
                          </a:solidFill>
                          <a:effectLst/>
                        </a:rPr>
                        <a:t>$2,000,017</a:t>
                      </a:r>
                      <a:endParaRPr lang="en-US" sz="1200" b="1" i="0" u="none" strike="noStrike" dirty="0">
                        <a:solidFill>
                          <a:schemeClr val="accent1">
                            <a:lumMod val="50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0251867"/>
                  </a:ext>
                </a:extLst>
              </a:tr>
            </a:tbl>
          </a:graphicData>
        </a:graphic>
      </p:graphicFrame>
      <p:graphicFrame>
        <p:nvGraphicFramePr>
          <p:cNvPr id="14" name="Chart 13">
            <a:extLst>
              <a:ext uri="{FF2B5EF4-FFF2-40B4-BE49-F238E27FC236}">
                <a16:creationId xmlns:a16="http://schemas.microsoft.com/office/drawing/2014/main" id="{3FE134AB-A2F0-4926-AFCA-4FB6B76E1F27}"/>
              </a:ext>
            </a:extLst>
          </p:cNvPr>
          <p:cNvGraphicFramePr>
            <a:graphicFrameLocks/>
          </p:cNvGraphicFramePr>
          <p:nvPr>
            <p:extLst>
              <p:ext uri="{D42A27DB-BD31-4B8C-83A1-F6EECF244321}">
                <p14:modId xmlns:p14="http://schemas.microsoft.com/office/powerpoint/2010/main" val="1608729882"/>
              </p:ext>
            </p:extLst>
          </p:nvPr>
        </p:nvGraphicFramePr>
        <p:xfrm>
          <a:off x="6469811" y="439947"/>
          <a:ext cx="4580627" cy="39899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9529694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8">
            <a:extLst>
              <a:ext uri="{FF2B5EF4-FFF2-40B4-BE49-F238E27FC236}">
                <a16:creationId xmlns:a16="http://schemas.microsoft.com/office/drawing/2014/main" id="{C1DEB374-A1D0-48A1-B178-959E6F243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478"/>
            <a:ext cx="6378162" cy="6858478"/>
          </a:xfrm>
          <a:custGeom>
            <a:avLst/>
            <a:gdLst>
              <a:gd name="connsiteX0" fmla="*/ 0 w 6378162"/>
              <a:gd name="connsiteY0" fmla="*/ 6858478 h 6858478"/>
              <a:gd name="connsiteX1" fmla="*/ 6378162 w 6378162"/>
              <a:gd name="connsiteY1" fmla="*/ 6858478 h 6858478"/>
              <a:gd name="connsiteX2" fmla="*/ 3201787 w 6378162"/>
              <a:gd name="connsiteY2" fmla="*/ 0 h 6858478"/>
              <a:gd name="connsiteX3" fmla="*/ 3196210 w 6378162"/>
              <a:gd name="connsiteY3" fmla="*/ 0 h 6858478"/>
              <a:gd name="connsiteX4" fmla="*/ 2129982 w 6378162"/>
              <a:gd name="connsiteY4" fmla="*/ 0 h 6858478"/>
              <a:gd name="connsiteX5" fmla="*/ 0 w 6378162"/>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8162" h="6858478">
                <a:moveTo>
                  <a:pt x="0" y="6858478"/>
                </a:moveTo>
                <a:lnTo>
                  <a:pt x="6378162" y="6858478"/>
                </a:lnTo>
                <a:lnTo>
                  <a:pt x="3201787" y="0"/>
                </a:lnTo>
                <a:lnTo>
                  <a:pt x="3196210" y="0"/>
                </a:lnTo>
                <a:lnTo>
                  <a:pt x="2129982" y="0"/>
                </a:lnTo>
                <a:lnTo>
                  <a:pt x="0" y="0"/>
                </a:lnTo>
                <a:close/>
              </a:path>
            </a:pathLst>
          </a:custGeom>
          <a:solidFill>
            <a:sysClr val="windowText" lastClr="000000">
              <a:lumMod val="85000"/>
              <a:lumOff val="15000"/>
              <a:alpha val="70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0">
            <a:extLst>
              <a:ext uri="{FF2B5EF4-FFF2-40B4-BE49-F238E27FC236}">
                <a16:creationId xmlns:a16="http://schemas.microsoft.com/office/drawing/2014/main" id="{2D92A3ED-9854-4AD9-88FB-0EC89C93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478"/>
            <a:ext cx="5972343" cy="6858478"/>
          </a:xfrm>
          <a:custGeom>
            <a:avLst/>
            <a:gdLst>
              <a:gd name="connsiteX0" fmla="*/ 0 w 5972343"/>
              <a:gd name="connsiteY0" fmla="*/ 6858478 h 6858478"/>
              <a:gd name="connsiteX1" fmla="*/ 5972343 w 5972343"/>
              <a:gd name="connsiteY1" fmla="*/ 6858478 h 6858478"/>
              <a:gd name="connsiteX2" fmla="*/ 2795968 w 5972343"/>
              <a:gd name="connsiteY2" fmla="*/ 0 h 6858478"/>
              <a:gd name="connsiteX3" fmla="*/ 2790391 w 5972343"/>
              <a:gd name="connsiteY3" fmla="*/ 0 h 6858478"/>
              <a:gd name="connsiteX4" fmla="*/ 1724163 w 5972343"/>
              <a:gd name="connsiteY4" fmla="*/ 0 h 6858478"/>
              <a:gd name="connsiteX5" fmla="*/ 0 w 5972343"/>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72343" h="6858478">
                <a:moveTo>
                  <a:pt x="0" y="6858478"/>
                </a:moveTo>
                <a:lnTo>
                  <a:pt x="5972343" y="6858478"/>
                </a:lnTo>
                <a:lnTo>
                  <a:pt x="2795968" y="0"/>
                </a:lnTo>
                <a:lnTo>
                  <a:pt x="2790391" y="0"/>
                </a:lnTo>
                <a:lnTo>
                  <a:pt x="1724163" y="0"/>
                </a:lnTo>
                <a:lnTo>
                  <a:pt x="0" y="0"/>
                </a:lnTo>
                <a:close/>
              </a:path>
            </a:pathLst>
          </a:custGeom>
          <a:solidFill>
            <a:sysClr val="windowText" lastClr="000000">
              <a:lumMod val="85000"/>
              <a:lumOff val="15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FD73FC-8333-4495-A14F-DBE3363CAB01}"/>
              </a:ext>
            </a:extLst>
          </p:cNvPr>
          <p:cNvSpPr>
            <a:spLocks noGrp="1"/>
          </p:cNvSpPr>
          <p:nvPr>
            <p:ph type="title"/>
          </p:nvPr>
        </p:nvSpPr>
        <p:spPr>
          <a:xfrm>
            <a:off x="0" y="157018"/>
            <a:ext cx="3722258" cy="6945745"/>
          </a:xfrm>
        </p:spPr>
        <p:txBody>
          <a:bodyPr>
            <a:normAutofit/>
          </a:bodyPr>
          <a:lstStyle/>
          <a:p>
            <a:r>
              <a:rPr lang="en-US" b="1" dirty="0">
                <a:solidFill>
                  <a:schemeClr val="bg1"/>
                </a:solidFill>
              </a:rPr>
              <a:t>Summary</a:t>
            </a:r>
            <a:br>
              <a:rPr lang="en-US" dirty="0">
                <a:solidFill>
                  <a:schemeClr val="bg1"/>
                </a:solidFill>
              </a:rPr>
            </a:br>
            <a:br>
              <a:rPr lang="en-US" dirty="0">
                <a:solidFill>
                  <a:schemeClr val="bg1"/>
                </a:solidFill>
              </a:rPr>
            </a:br>
            <a:r>
              <a:rPr lang="en-US" sz="2400" dirty="0">
                <a:solidFill>
                  <a:schemeClr val="bg1"/>
                </a:solidFill>
              </a:rPr>
              <a:t>In this presentation we’ve reviewed 3 different strategies to attempt to increase our profits, 2 of which increased our profit, one negatively affecting it.</a:t>
            </a:r>
            <a:br>
              <a:rPr lang="en-US" sz="2400" dirty="0">
                <a:solidFill>
                  <a:schemeClr val="bg1"/>
                </a:solidFill>
              </a:rPr>
            </a:br>
            <a:br>
              <a:rPr lang="en-US" sz="2400" dirty="0">
                <a:solidFill>
                  <a:schemeClr val="bg1"/>
                </a:solidFill>
              </a:rPr>
            </a:br>
            <a:r>
              <a:rPr lang="en-US" sz="2400" b="1" dirty="0">
                <a:solidFill>
                  <a:schemeClr val="bg1"/>
                </a:solidFill>
              </a:rPr>
              <a:t>The method that got us the greatest growth is to push for longer days rented through an internal promotion.</a:t>
            </a:r>
            <a:br>
              <a:rPr lang="en-US" sz="2400" dirty="0">
                <a:solidFill>
                  <a:schemeClr val="bg1"/>
                </a:solidFill>
              </a:rPr>
            </a:br>
            <a:endParaRPr lang="en-US" dirty="0">
              <a:solidFill>
                <a:schemeClr val="bg1"/>
              </a:solidFill>
            </a:endParaRPr>
          </a:p>
        </p:txBody>
      </p:sp>
      <p:graphicFrame>
        <p:nvGraphicFramePr>
          <p:cNvPr id="4" name="Content Placeholder 3">
            <a:extLst>
              <a:ext uri="{FF2B5EF4-FFF2-40B4-BE49-F238E27FC236}">
                <a16:creationId xmlns:a16="http://schemas.microsoft.com/office/drawing/2014/main" id="{2EAB143D-4585-43DB-945E-E9F4E5262DDA}"/>
              </a:ext>
            </a:extLst>
          </p:cNvPr>
          <p:cNvGraphicFramePr>
            <a:graphicFrameLocks noGrp="1"/>
          </p:cNvGraphicFramePr>
          <p:nvPr>
            <p:ph idx="1"/>
            <p:extLst>
              <p:ext uri="{D42A27DB-BD31-4B8C-83A1-F6EECF244321}">
                <p14:modId xmlns:p14="http://schemas.microsoft.com/office/powerpoint/2010/main" val="2498716667"/>
              </p:ext>
            </p:extLst>
          </p:nvPr>
        </p:nvGraphicFramePr>
        <p:xfrm>
          <a:off x="5972340" y="405442"/>
          <a:ext cx="5509344" cy="50378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59078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448F5EAA-C899-4709-B1DF-5BABA9FEA512}"/>
              </a:ext>
            </a:extLst>
          </p:cNvPr>
          <p:cNvSpPr/>
          <p:nvPr/>
        </p:nvSpPr>
        <p:spPr>
          <a:xfrm>
            <a:off x="379562" y="336430"/>
            <a:ext cx="2631057" cy="1259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1</a:t>
            </a:r>
          </a:p>
          <a:p>
            <a:pPr algn="ctr"/>
            <a:r>
              <a:rPr lang="en-US" dirty="0"/>
              <a:t>Title and Information</a:t>
            </a:r>
          </a:p>
        </p:txBody>
      </p:sp>
      <p:sp>
        <p:nvSpPr>
          <p:cNvPr id="6" name="Rectangle: Rounded Corners 5">
            <a:extLst>
              <a:ext uri="{FF2B5EF4-FFF2-40B4-BE49-F238E27FC236}">
                <a16:creationId xmlns:a16="http://schemas.microsoft.com/office/drawing/2014/main" id="{417A46EC-AC08-43DE-8813-7620D0C3EDB6}"/>
              </a:ext>
            </a:extLst>
          </p:cNvPr>
          <p:cNvSpPr/>
          <p:nvPr/>
        </p:nvSpPr>
        <p:spPr>
          <a:xfrm>
            <a:off x="3464943" y="336429"/>
            <a:ext cx="2631057" cy="1259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2</a:t>
            </a:r>
          </a:p>
          <a:p>
            <a:pPr algn="ctr"/>
            <a:r>
              <a:rPr lang="en-US" dirty="0"/>
              <a:t>Goal of increasing profit for Lariat</a:t>
            </a:r>
          </a:p>
        </p:txBody>
      </p:sp>
      <p:sp>
        <p:nvSpPr>
          <p:cNvPr id="7" name="Rectangle: Rounded Corners 6">
            <a:extLst>
              <a:ext uri="{FF2B5EF4-FFF2-40B4-BE49-F238E27FC236}">
                <a16:creationId xmlns:a16="http://schemas.microsoft.com/office/drawing/2014/main" id="{C7BA0C10-DCD8-40B7-A46D-275327466AD7}"/>
              </a:ext>
            </a:extLst>
          </p:cNvPr>
          <p:cNvSpPr/>
          <p:nvPr/>
        </p:nvSpPr>
        <p:spPr>
          <a:xfrm>
            <a:off x="6550324" y="336428"/>
            <a:ext cx="2631057" cy="1259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3</a:t>
            </a:r>
          </a:p>
          <a:p>
            <a:pPr algn="ctr"/>
            <a:r>
              <a:rPr lang="en-US" dirty="0"/>
              <a:t>Assumptions and strategies we will attempt</a:t>
            </a:r>
          </a:p>
        </p:txBody>
      </p:sp>
      <p:sp>
        <p:nvSpPr>
          <p:cNvPr id="8" name="Rectangle: Rounded Corners 7">
            <a:extLst>
              <a:ext uri="{FF2B5EF4-FFF2-40B4-BE49-F238E27FC236}">
                <a16:creationId xmlns:a16="http://schemas.microsoft.com/office/drawing/2014/main" id="{4B71492B-92D8-4E7A-BE97-FDC85E70151F}"/>
              </a:ext>
            </a:extLst>
          </p:cNvPr>
          <p:cNvSpPr/>
          <p:nvPr/>
        </p:nvSpPr>
        <p:spPr>
          <a:xfrm>
            <a:off x="379561" y="2169543"/>
            <a:ext cx="2631057" cy="1259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4</a:t>
            </a:r>
          </a:p>
          <a:p>
            <a:pPr algn="ctr"/>
            <a:r>
              <a:rPr lang="en-US" dirty="0"/>
              <a:t>Visuals on strategies followed by impact on their results</a:t>
            </a:r>
          </a:p>
        </p:txBody>
      </p:sp>
      <p:sp>
        <p:nvSpPr>
          <p:cNvPr id="9" name="Rectangle: Rounded Corners 8">
            <a:extLst>
              <a:ext uri="{FF2B5EF4-FFF2-40B4-BE49-F238E27FC236}">
                <a16:creationId xmlns:a16="http://schemas.microsoft.com/office/drawing/2014/main" id="{E962F32A-F3B3-41C9-B7EB-633571442092}"/>
              </a:ext>
            </a:extLst>
          </p:cNvPr>
          <p:cNvSpPr/>
          <p:nvPr/>
        </p:nvSpPr>
        <p:spPr>
          <a:xfrm>
            <a:off x="3464943" y="2169543"/>
            <a:ext cx="2631057" cy="1259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5</a:t>
            </a:r>
          </a:p>
          <a:p>
            <a:pPr algn="ctr"/>
            <a:r>
              <a:rPr lang="en-US" dirty="0"/>
              <a:t>Summarization, recommendation, call to action.</a:t>
            </a:r>
          </a:p>
        </p:txBody>
      </p:sp>
      <p:cxnSp>
        <p:nvCxnSpPr>
          <p:cNvPr id="11" name="Straight Arrow Connector 10">
            <a:extLst>
              <a:ext uri="{FF2B5EF4-FFF2-40B4-BE49-F238E27FC236}">
                <a16:creationId xmlns:a16="http://schemas.microsoft.com/office/drawing/2014/main" id="{9C8226CE-E6F7-40BC-8847-2B8CCED5AC52}"/>
              </a:ext>
            </a:extLst>
          </p:cNvPr>
          <p:cNvCxnSpPr>
            <a:stCxn id="5" idx="3"/>
          </p:cNvCxnSpPr>
          <p:nvPr/>
        </p:nvCxnSpPr>
        <p:spPr>
          <a:xfrm flipV="1">
            <a:off x="3010619" y="966156"/>
            <a:ext cx="388189"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1C6C5CB-CC1A-4FDE-9625-C8106EC03B12}"/>
              </a:ext>
            </a:extLst>
          </p:cNvPr>
          <p:cNvCxnSpPr>
            <a:stCxn id="6" idx="3"/>
          </p:cNvCxnSpPr>
          <p:nvPr/>
        </p:nvCxnSpPr>
        <p:spPr>
          <a:xfrm flipV="1">
            <a:off x="6096000" y="966156"/>
            <a:ext cx="39106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BE8660D6-CF7E-4156-A22E-34E3E1DB5A25}"/>
              </a:ext>
            </a:extLst>
          </p:cNvPr>
          <p:cNvCxnSpPr>
            <a:stCxn id="7" idx="3"/>
            <a:endCxn id="8" idx="0"/>
          </p:cNvCxnSpPr>
          <p:nvPr/>
        </p:nvCxnSpPr>
        <p:spPr>
          <a:xfrm flipH="1">
            <a:off x="1695090" y="966157"/>
            <a:ext cx="7486291" cy="1203386"/>
          </a:xfrm>
          <a:prstGeom prst="bentConnector4">
            <a:avLst>
              <a:gd name="adj1" fmla="val -3054"/>
              <a:gd name="adj2" fmla="val 761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23AB39C-564A-448A-9E63-21114E994C74}"/>
              </a:ext>
            </a:extLst>
          </p:cNvPr>
          <p:cNvCxnSpPr>
            <a:stCxn id="8" idx="3"/>
            <a:endCxn id="9" idx="1"/>
          </p:cNvCxnSpPr>
          <p:nvPr/>
        </p:nvCxnSpPr>
        <p:spPr>
          <a:xfrm>
            <a:off x="3010618" y="2799272"/>
            <a:ext cx="4543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632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424</TotalTime>
  <Words>822</Words>
  <Application>Microsoft Office PowerPoint</Application>
  <PresentationFormat>Widescreen</PresentationFormat>
  <Paragraphs>99</Paragraphs>
  <Slides>8</Slides>
  <Notes>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Lariat Performance Analysis and Strategies to Increase Profit</vt:lpstr>
      <vt:lpstr>Goals</vt:lpstr>
      <vt:lpstr>PowerPoint Presentation</vt:lpstr>
      <vt:lpstr>Internal Promotion</vt:lpstr>
      <vt:lpstr>Remove Our Most Costly Vehicles</vt:lpstr>
      <vt:lpstr>Increase Our Prices</vt:lpstr>
      <vt:lpstr>Summary  In this presentation we’ve reviewed 3 different strategies to attempt to increase our profits, 2 of which increased our profit, one negatively affecting it.  The method that got us the greatest growth is to push for longer days rented through an internal promotion.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Lane</dc:creator>
  <cp:lastModifiedBy>Matthew Lane</cp:lastModifiedBy>
  <cp:revision>1</cp:revision>
  <dcterms:created xsi:type="dcterms:W3CDTF">2022-04-25T20:50:41Z</dcterms:created>
  <dcterms:modified xsi:type="dcterms:W3CDTF">2022-04-29T03:03:34Z</dcterms:modified>
</cp:coreProperties>
</file>