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E0234-AD4C-4601-89A6-72E544074BF1}" v="4" dt="2022-01-31T23:30:17.6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Camassa" userId="72774a0e36c09ed4" providerId="Windows Live" clId="Web-{A0FE0234-AD4C-4601-89A6-72E544074BF1}"/>
    <pc:docChg chg="modSld">
      <pc:chgData name="Mattia Camassa" userId="72774a0e36c09ed4" providerId="Windows Live" clId="Web-{A0FE0234-AD4C-4601-89A6-72E544074BF1}" dt="2022-01-31T23:30:17.670" v="3" actId="1076"/>
      <pc:docMkLst>
        <pc:docMk/>
      </pc:docMkLst>
      <pc:sldChg chg="modSp">
        <pc:chgData name="Mattia Camassa" userId="72774a0e36c09ed4" providerId="Windows Live" clId="Web-{A0FE0234-AD4C-4601-89A6-72E544074BF1}" dt="2022-01-31T23:30:17.670" v="3" actId="1076"/>
        <pc:sldMkLst>
          <pc:docMk/>
          <pc:sldMk cId="4112646634" sldId="259"/>
        </pc:sldMkLst>
        <pc:picChg chg="mod">
          <ac:chgData name="Mattia Camassa" userId="72774a0e36c09ed4" providerId="Windows Live" clId="Web-{A0FE0234-AD4C-4601-89A6-72E544074BF1}" dt="2022-01-31T23:30:17.670" v="3" actId="1076"/>
          <ac:picMkLst>
            <pc:docMk/>
            <pc:sldMk cId="4112646634" sldId="259"/>
            <ac:picMk id="5" creationId="{259583C7-2DCA-48F6-A624-6C1D982580B8}"/>
          </ac:picMkLst>
        </pc:picChg>
        <pc:picChg chg="mod">
          <ac:chgData name="Mattia Camassa" userId="72774a0e36c09ed4" providerId="Windows Live" clId="Web-{A0FE0234-AD4C-4601-89A6-72E544074BF1}" dt="2022-01-31T22:43:28.658" v="2" actId="1076"/>
          <ac:picMkLst>
            <pc:docMk/>
            <pc:sldMk cId="4112646634" sldId="259"/>
            <ac:picMk id="24" creationId="{FB45C26A-21DE-43EC-B485-3D9329E4E8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posizionare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elementi in un layout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71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mira ad integrare alcuni elementi all’interno del file «articolo.html», realizzato in una precedente esercitazione.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Nel modello grafico «layout-articolo.png» si possono vedere i cambiamenti proposti, da applicare alla pagina modificando in certi casi anche il codice HTML.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Nello specifico si dovrà: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inserire un'immagine (presente in assets/</a:t>
            </a:r>
            <a:r>
              <a:rPr lang="it-IT" dirty="0" err="1"/>
              <a:t>img</a:t>
            </a:r>
            <a:r>
              <a:rPr lang="it-IT" dirty="0"/>
              <a:t>/badge.png) incapsulata nel primo paragrafo.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rendere orizzontale il menù di navigazione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far bloccare l'</a:t>
            </a:r>
            <a:r>
              <a:rPr lang="it-IT" dirty="0" err="1"/>
              <a:t>Header</a:t>
            </a:r>
            <a:r>
              <a:rPr lang="it-IT" dirty="0"/>
              <a:t> quando raggiungerà il top della pagina, restando così sempre visibile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disporre il titolo «Novità«, presente nel box novità a fine articolo (v. layout grafico)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aggiungere 1 pulsante (in violetto) "torna in cima alla pagina", posizionato in modo fisso, (v. layout grafico)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aggiungere 2 pulsanti (in blu) per creare un collegamento ad una pagina social e ad un calendario online, posizionati entrambi in modo fisso (v. layout grafico).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Posizionare elementi in un layout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9583C7-2DCA-48F6-A624-6C1D9825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6"/>
          <a:stretch/>
        </p:blipFill>
        <p:spPr>
          <a:xfrm>
            <a:off x="1266968" y="2751698"/>
            <a:ext cx="4117291" cy="9190975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1919DB3-46C8-49DB-8D73-3549275E2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3" b="7250"/>
          <a:stretch/>
        </p:blipFill>
        <p:spPr>
          <a:xfrm>
            <a:off x="12868292" y="3054812"/>
            <a:ext cx="4117291" cy="8283747"/>
          </a:xfrm>
          <a:prstGeom prst="rect">
            <a:avLst/>
          </a:prstGeom>
        </p:spPr>
      </p:pic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1258654" y="8430005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A4EF64D6-2379-44A5-B3F7-BC532781D967}"/>
              </a:ext>
            </a:extLst>
          </p:cNvPr>
          <p:cNvSpPr/>
          <p:nvPr/>
        </p:nvSpPr>
        <p:spPr>
          <a:xfrm>
            <a:off x="1620604" y="4961402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5BABAF-09AF-453E-8D8C-98D1FFB7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35" t="29111" r="50951" b="3778"/>
          <a:stretch/>
        </p:blipFill>
        <p:spPr>
          <a:xfrm>
            <a:off x="7280958" y="3054812"/>
            <a:ext cx="4117292" cy="6903720"/>
          </a:xfrm>
          <a:prstGeom prst="rect">
            <a:avLst/>
          </a:prstGeom>
        </p:spPr>
      </p:pic>
      <p:sp>
        <p:nvSpPr>
          <p:cNvPr id="22" name="Connettore 21">
            <a:extLst>
              <a:ext uri="{FF2B5EF4-FFF2-40B4-BE49-F238E27FC236}">
                <a16:creationId xmlns:a16="http://schemas.microsoft.com/office/drawing/2014/main" id="{3775205B-F3FF-47B8-9C0B-DFC35B381299}"/>
              </a:ext>
            </a:extLst>
          </p:cNvPr>
          <p:cNvSpPr/>
          <p:nvPr/>
        </p:nvSpPr>
        <p:spPr>
          <a:xfrm>
            <a:off x="6684562" y="3544081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3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8BECA1FE-8F94-4A14-9151-5588F20C3E8C}"/>
              </a:ext>
            </a:extLst>
          </p:cNvPr>
          <p:cNvSpPr/>
          <p:nvPr/>
        </p:nvSpPr>
        <p:spPr>
          <a:xfrm>
            <a:off x="12482114" y="3609572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id="24" name="Immagine 2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45C26A-21DE-43EC-B485-3D9329E4E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6"/>
          <a:stretch/>
        </p:blipFill>
        <p:spPr>
          <a:xfrm>
            <a:off x="17219331" y="3195489"/>
            <a:ext cx="4117291" cy="9190975"/>
          </a:xfrm>
          <a:prstGeom prst="rect">
            <a:avLst/>
          </a:prstGeom>
        </p:spPr>
      </p:pic>
      <p:sp>
        <p:nvSpPr>
          <p:cNvPr id="25" name="Connettore 24">
            <a:extLst>
              <a:ext uri="{FF2B5EF4-FFF2-40B4-BE49-F238E27FC236}">
                <a16:creationId xmlns:a16="http://schemas.microsoft.com/office/drawing/2014/main" id="{C3C66CFA-AA8B-4C82-B8C0-2AAB3DA70811}"/>
              </a:ext>
            </a:extLst>
          </p:cNvPr>
          <p:cNvSpPr/>
          <p:nvPr/>
        </p:nvSpPr>
        <p:spPr>
          <a:xfrm>
            <a:off x="22493939" y="7780820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5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3D9E4674-20D5-4B84-9E24-EE18179CAE4E}"/>
              </a:ext>
            </a:extLst>
          </p:cNvPr>
          <p:cNvSpPr/>
          <p:nvPr/>
        </p:nvSpPr>
        <p:spPr>
          <a:xfrm>
            <a:off x="22401446" y="6195860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7" name="Rettangolo 8">
            <a:extLst>
              <a:ext uri="{FF2B5EF4-FFF2-40B4-BE49-F238E27FC236}">
                <a16:creationId xmlns:a16="http://schemas.microsoft.com/office/drawing/2014/main" id="{36F55472-5DB2-43FE-8EFA-F0157DB238D4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Posizionare elementi in un layout</a:t>
            </a: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Personalizzato</PresentationFormat>
  <Paragraphs>43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21</cp:revision>
  <dcterms:modified xsi:type="dcterms:W3CDTF">2022-01-31T23:30:18Z</dcterms:modified>
</cp:coreProperties>
</file>