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11E6-A6E9-3EE8-943D-86C1BE35C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EB410-9B8E-D6EE-8CD5-77EA59106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85639-B2AB-AC8E-CCD7-0A5CE116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8BA0-12FE-4841-A47E-3201366B57CB}" type="datetimeFigureOut">
              <a:rPr lang="en-ZA" smtClean="0"/>
              <a:t>2025/08/26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639E7-54E6-DDCE-3B61-F88717E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5F1D4-4715-263B-50B3-3C2BDC29C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5413-0F80-4927-AA9F-1909BAEE0A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649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E50E-9884-A6A1-F167-4C3D8EC9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1F3AA-5771-275E-F93E-71170BA9C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ABD14-3973-938F-15C9-9F2B5C005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8BA0-12FE-4841-A47E-3201366B57CB}" type="datetimeFigureOut">
              <a:rPr lang="en-ZA" smtClean="0"/>
              <a:t>2025/08/26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3C77D-701B-BC45-E50D-DBBF7E1A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A11CA-3598-A8B7-61BF-39EC4D1E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5413-0F80-4927-AA9F-1909BAEE0A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7429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FAE824-0128-B32A-B226-C72CFB09D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9828F-15EF-A392-EA17-58546819B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720B1-DCCF-6917-DBC6-80822D378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8BA0-12FE-4841-A47E-3201366B57CB}" type="datetimeFigureOut">
              <a:rPr lang="en-ZA" smtClean="0"/>
              <a:t>2025/08/26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028EF-E2F5-6D00-3269-7D4B0AB4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7A95C-88B3-4A87-9079-6952F5B1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5413-0F80-4927-AA9F-1909BAEE0A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628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E9BD-2930-0187-BCC5-B353EA79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E9437-AE90-22C7-2ED7-47BF62A3B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E99E-1E57-2FDA-0E6E-FD7A55AB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8BA0-12FE-4841-A47E-3201366B57CB}" type="datetimeFigureOut">
              <a:rPr lang="en-ZA" smtClean="0"/>
              <a:t>2025/08/26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2CEC8-6421-CBD4-4500-DB2F8576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8B44-62D8-3CE8-E8CA-A83B128C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5413-0F80-4927-AA9F-1909BAEE0A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993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869D-48E3-6DC9-663A-281686066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0CAA8-4A56-F3A5-1691-2B60A2AC6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1F86C-42B3-E446-8C99-BC4C6965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8BA0-12FE-4841-A47E-3201366B57CB}" type="datetimeFigureOut">
              <a:rPr lang="en-ZA" smtClean="0"/>
              <a:t>2025/08/26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00866-6303-0E6E-63A7-E9018DC5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0CEA3-2713-4B5E-D815-A6A9EF13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5413-0F80-4927-AA9F-1909BAEE0A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157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140B-5A22-338C-C3B0-BAA5A39B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6A2E1-F699-2CC6-D3BE-5260B6433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3EDA2-9C5D-64AC-7255-2259D0115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D6FDF-F6E4-7D80-6A71-0F320F1F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8BA0-12FE-4841-A47E-3201366B57CB}" type="datetimeFigureOut">
              <a:rPr lang="en-ZA" smtClean="0"/>
              <a:t>2025/08/26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BD381-359C-823B-BD6C-D4797544A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9FBA3-FD75-858C-A412-B76E5C18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5413-0F80-4927-AA9F-1909BAEE0A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7163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816F-6A89-FADC-4841-2290A411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4DFDA-05CB-D0E1-159A-DB4B2EDF0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8E759-1E0C-7EA3-CF7D-8F36EC29E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4B3EA-A11F-0E24-8925-6C56F6A25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3BF29-2AA3-572C-9BA8-57470DCD7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55CCE8-B104-039B-4C59-D3D0ED53E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8BA0-12FE-4841-A47E-3201366B57CB}" type="datetimeFigureOut">
              <a:rPr lang="en-ZA" smtClean="0"/>
              <a:t>2025/08/26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AC9875-3D6A-A1C2-C368-FEFCC562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63AEA-1BB7-9BBF-F88F-C816CA9E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5413-0F80-4927-AA9F-1909BAEE0A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27975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CDCC-564A-F868-0554-D2A4D8E7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7643CE-F6FE-0635-56BB-3F71270E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8BA0-12FE-4841-A47E-3201366B57CB}" type="datetimeFigureOut">
              <a:rPr lang="en-ZA" smtClean="0"/>
              <a:t>2025/08/26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C2EB8-219E-F376-F03A-DBB2001C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9A7A1-514B-D6F3-8AD8-ECAE2BD2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5413-0F80-4927-AA9F-1909BAEE0A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4367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5974FE-139F-4F8A-8487-29CA2EC8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8BA0-12FE-4841-A47E-3201366B57CB}" type="datetimeFigureOut">
              <a:rPr lang="en-ZA" smtClean="0"/>
              <a:t>2025/08/26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F4DB0F-280F-26A2-50D6-390BCC03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DF526-F191-B8CA-6E58-323D4BA7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5413-0F80-4927-AA9F-1909BAEE0A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11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737E5-08EB-4FAB-5FC5-519E9E247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0C87E-0DD7-FCC2-4E6F-F9E5CB712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849F5-75E8-CB8F-56D8-DA615C86A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8D001-FEE5-54F3-453E-0A5F0FABC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8BA0-12FE-4841-A47E-3201366B57CB}" type="datetimeFigureOut">
              <a:rPr lang="en-ZA" smtClean="0"/>
              <a:t>2025/08/26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1AEB6-B51D-851A-8080-350EC64F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2585C-6B5F-ADB5-27A1-D75B4656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5413-0F80-4927-AA9F-1909BAEE0A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5058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41A4-FF4B-02C0-A84A-E0B96C477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244E7-81AA-3A89-6C0C-E53AFC884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8B2DD-EA2D-12AB-E104-D039380AD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64FB3-47AD-5B20-C57D-473498DC4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8BA0-12FE-4841-A47E-3201366B57CB}" type="datetimeFigureOut">
              <a:rPr lang="en-ZA" smtClean="0"/>
              <a:t>2025/08/26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5B45A-D401-E570-A16C-BF627D54B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229C2-E82B-EFA9-7608-D72C53D1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5413-0F80-4927-AA9F-1909BAEE0A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7452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2B0858-7B04-125C-76FC-10B167BC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89204-83C6-0D1D-545F-6B6D38A2C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2FB07-32F5-E5B4-CCE8-15B90C6EB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3E8BA0-12FE-4841-A47E-3201366B57CB}" type="datetimeFigureOut">
              <a:rPr lang="en-ZA" smtClean="0"/>
              <a:t>2025/08/26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9AF8-D1AD-865C-27B5-1414D2BF8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89B28-B09B-3455-3B53-619CF9269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9F5413-0F80-4927-AA9F-1909BAEE0A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2636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8D2D17-6275-D6FF-F914-34A1A2AC1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475" y="626021"/>
            <a:ext cx="8547579" cy="560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02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Lochner, MD, Mr [25262718@sun.ac.za]</dc:creator>
  <cp:lastModifiedBy>Lochner, MD, Mr [25262718@sun.ac.za]</cp:lastModifiedBy>
  <cp:revision>1</cp:revision>
  <dcterms:created xsi:type="dcterms:W3CDTF">2025-08-26T04:25:59Z</dcterms:created>
  <dcterms:modified xsi:type="dcterms:W3CDTF">2025-08-26T04:27:17Z</dcterms:modified>
</cp:coreProperties>
</file>