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6844557-7218-4F66-8C72-C193157B636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754880" y="274320"/>
            <a:ext cx="4754880" cy="1371600"/>
          </a:xfrm>
          <a:custGeom>
            <a:avLst/>
            <a:gdLst/>
            <a:ahLst/>
            <a:rect l="0" t="0" r="r" b="b"/>
            <a:pathLst>
              <a:path w="13210" h="3812">
                <a:moveTo>
                  <a:pt x="635" y="0"/>
                </a:moveTo>
                <a:cubicBezTo>
                  <a:pt x="317" y="0"/>
                  <a:pt x="0" y="317"/>
                  <a:pt x="0" y="635"/>
                </a:cubicBezTo>
                <a:lnTo>
                  <a:pt x="0" y="3175"/>
                </a:lnTo>
                <a:cubicBezTo>
                  <a:pt x="0" y="3493"/>
                  <a:pt x="317" y="3811"/>
                  <a:pt x="635" y="3811"/>
                </a:cubicBezTo>
                <a:lnTo>
                  <a:pt x="12573" y="3811"/>
                </a:lnTo>
                <a:cubicBezTo>
                  <a:pt x="12891" y="3811"/>
                  <a:pt x="13209" y="3493"/>
                  <a:pt x="13209" y="3175"/>
                </a:cubicBezTo>
                <a:lnTo>
                  <a:pt x="13209" y="635"/>
                </a:lnTo>
                <a:cubicBezTo>
                  <a:pt x="13209" y="317"/>
                  <a:pt x="12891" y="0"/>
                  <a:pt x="12573" y="0"/>
                </a:cubicBezTo>
                <a:lnTo>
                  <a:pt x="635" y="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Arial"/>
              </a:rPr>
              <a:t>Oxidizer Tank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822960" y="274320"/>
            <a:ext cx="2103120" cy="1371600"/>
          </a:xfrm>
          <a:custGeom>
            <a:avLst/>
            <a:gdLst/>
            <a:ahLst/>
            <a:rect l="0" t="0" r="r" b="b"/>
            <a:pathLst>
              <a:path w="5844" h="3812">
                <a:moveTo>
                  <a:pt x="635" y="0"/>
                </a:moveTo>
                <a:cubicBezTo>
                  <a:pt x="317" y="0"/>
                  <a:pt x="0" y="317"/>
                  <a:pt x="0" y="635"/>
                </a:cubicBezTo>
                <a:lnTo>
                  <a:pt x="0" y="3175"/>
                </a:lnTo>
                <a:cubicBezTo>
                  <a:pt x="0" y="3493"/>
                  <a:pt x="317" y="3811"/>
                  <a:pt x="635" y="3811"/>
                </a:cubicBezTo>
                <a:lnTo>
                  <a:pt x="5207" y="3811"/>
                </a:lnTo>
                <a:cubicBezTo>
                  <a:pt x="5525" y="3811"/>
                  <a:pt x="5843" y="3493"/>
                  <a:pt x="5843" y="3175"/>
                </a:cubicBezTo>
                <a:lnTo>
                  <a:pt x="5843" y="635"/>
                </a:lnTo>
                <a:cubicBezTo>
                  <a:pt x="5843" y="317"/>
                  <a:pt x="5525" y="0"/>
                  <a:pt x="5207" y="0"/>
                </a:cubicBezTo>
                <a:lnTo>
                  <a:pt x="635" y="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Combustion Chamber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463760" y="4297680"/>
            <a:ext cx="1279440" cy="10051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555200" y="4937760"/>
            <a:ext cx="127944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Beagle Board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4572720" y="4389120"/>
            <a:ext cx="1279440" cy="10051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4664160" y="5029200"/>
            <a:ext cx="1279440" cy="54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Beagle Board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3383280" y="731520"/>
            <a:ext cx="914400" cy="45720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Motor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Line 8"/>
          <p:cNvSpPr/>
          <p:nvPr/>
        </p:nvSpPr>
        <p:spPr>
          <a:xfrm>
            <a:off x="2926080" y="1005840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9"/>
          <p:cNvSpPr/>
          <p:nvPr/>
        </p:nvSpPr>
        <p:spPr>
          <a:xfrm>
            <a:off x="4297680" y="1005840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0"/>
          <p:cNvSpPr/>
          <p:nvPr/>
        </p:nvSpPr>
        <p:spPr>
          <a:xfrm>
            <a:off x="5120640" y="1737360"/>
            <a:ext cx="822960" cy="54864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Pressure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Calibri"/>
              </a:rPr>
              <a:t>P1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6035040" y="1737360"/>
            <a:ext cx="1280160" cy="54864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Temperature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Calibri"/>
              </a:rPr>
              <a:t>T1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5577840" y="2377440"/>
            <a:ext cx="1554480" cy="54864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Nitrous Height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Calibri"/>
              </a:rPr>
              <a:t>H1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914400" y="1737360"/>
            <a:ext cx="822960" cy="54864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Pressure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Calibri"/>
              </a:rPr>
              <a:t>P2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828800" y="1737360"/>
            <a:ext cx="1280160" cy="54864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Temperature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Calibri"/>
              </a:rPr>
              <a:t>T2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 rot="16207800">
            <a:off x="7272720" y="4527720"/>
            <a:ext cx="3108960" cy="1371600"/>
          </a:xfrm>
          <a:custGeom>
            <a:avLst/>
            <a:gdLst/>
            <a:ahLst/>
            <a:rect l="0" t="0" r="r" b="b"/>
            <a:pathLst>
              <a:path w="8641" h="3822">
                <a:moveTo>
                  <a:pt x="634" y="10"/>
                </a:moveTo>
                <a:cubicBezTo>
                  <a:pt x="316" y="10"/>
                  <a:pt x="0" y="327"/>
                  <a:pt x="0" y="645"/>
                </a:cubicBezTo>
                <a:lnTo>
                  <a:pt x="3" y="3185"/>
                </a:lnTo>
                <a:cubicBezTo>
                  <a:pt x="3" y="3503"/>
                  <a:pt x="321" y="3821"/>
                  <a:pt x="639" y="3821"/>
                </a:cubicBezTo>
                <a:lnTo>
                  <a:pt x="8005" y="3812"/>
                </a:lnTo>
                <a:cubicBezTo>
                  <a:pt x="8323" y="3811"/>
                  <a:pt x="8640" y="3493"/>
                  <a:pt x="8640" y="3175"/>
                </a:cubicBezTo>
                <a:lnTo>
                  <a:pt x="8637" y="635"/>
                </a:lnTo>
                <a:cubicBezTo>
                  <a:pt x="8637" y="317"/>
                  <a:pt x="8318" y="0"/>
                  <a:pt x="8000" y="1"/>
                </a:cubicBezTo>
                <a:lnTo>
                  <a:pt x="634" y="10"/>
                </a:lnTo>
              </a:path>
            </a:pathLst>
          </a:cu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External NO Tank</a:t>
            </a:r>
            <a:endParaRPr b="0" lang="en-US" sz="1800" spc="-1" strike="noStrike">
              <a:latin typeface="Calibri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6766560" y="5852160"/>
            <a:ext cx="1280160" cy="54864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Temperature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Calibri"/>
              </a:rPr>
              <a:t>T3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8229600" y="2377440"/>
            <a:ext cx="914400" cy="457200"/>
          </a:xfrm>
          <a:prstGeom prst="rect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4400" rIns="104400" tIns="59400" bIns="59400" anchor="ctr"/>
          <a:p>
            <a:pPr algn="ctr"/>
            <a:r>
              <a:rPr b="0" lang="en-US" sz="1800" spc="-1" strike="noStrike">
                <a:latin typeface="Calibri"/>
              </a:rPr>
              <a:t>Solenoid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Line 18"/>
          <p:cNvSpPr/>
          <p:nvPr/>
        </p:nvSpPr>
        <p:spPr>
          <a:xfrm flipV="1">
            <a:off x="8686800" y="1645920"/>
            <a:ext cx="0" cy="7315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19"/>
          <p:cNvSpPr/>
          <p:nvPr/>
        </p:nvSpPr>
        <p:spPr>
          <a:xfrm flipV="1">
            <a:off x="8686800" y="2834640"/>
            <a:ext cx="0" cy="822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20"/>
          <p:cNvSpPr/>
          <p:nvPr/>
        </p:nvSpPr>
        <p:spPr>
          <a:xfrm flipV="1">
            <a:off x="2743200" y="1371600"/>
            <a:ext cx="1280160" cy="2834640"/>
          </a:xfrm>
          <a:prstGeom prst="line">
            <a:avLst/>
          </a:prstGeom>
          <a:ln w="381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21"/>
          <p:cNvSpPr/>
          <p:nvPr/>
        </p:nvSpPr>
        <p:spPr>
          <a:xfrm flipV="1">
            <a:off x="6035040" y="2743200"/>
            <a:ext cx="2011680" cy="1828800"/>
          </a:xfrm>
          <a:prstGeom prst="line">
            <a:avLst/>
          </a:prstGeom>
          <a:ln w="381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2"/>
          <p:cNvSpPr/>
          <p:nvPr/>
        </p:nvSpPr>
        <p:spPr>
          <a:xfrm flipH="1">
            <a:off x="2834640" y="2560320"/>
            <a:ext cx="2560320" cy="192024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23"/>
          <p:cNvSpPr/>
          <p:nvPr/>
        </p:nvSpPr>
        <p:spPr>
          <a:xfrm>
            <a:off x="1920240" y="2560320"/>
            <a:ext cx="0" cy="164592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4"/>
          <p:cNvSpPr/>
          <p:nvPr/>
        </p:nvSpPr>
        <p:spPr>
          <a:xfrm>
            <a:off x="2834640" y="4846320"/>
            <a:ext cx="1645920" cy="0"/>
          </a:xfrm>
          <a:prstGeom prst="line">
            <a:avLst/>
          </a:prstGeom>
          <a:ln w="38160">
            <a:solidFill>
              <a:srgbClr val="000000"/>
            </a:solidFill>
            <a:custDash>
              <a:ds d="100000" sp="1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25"/>
          <p:cNvSpPr/>
          <p:nvPr/>
        </p:nvSpPr>
        <p:spPr>
          <a:xfrm flipH="1" flipV="1">
            <a:off x="5486400" y="5486400"/>
            <a:ext cx="1097280" cy="73152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LibreOffice/5.4.1.2$Windows_X86_64 LibreOffice_project/ea7cb86e6eeb2bf3a5af73a8f7777ac570321527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2019-02-01T20:00:11Z</dcterms:created>
  <dc:creator/>
  <dc:description/>
  <dc:language>en-US</dc:language>
  <cp:lastModifiedBy/>
  <dcterms:modified xsi:type="dcterms:W3CDTF">2019-02-01T20:22:35Z</dcterms:modified>
  <cp:revision>7</cp:revision>
  <dc:subject/>
  <dc:title/>
</cp:coreProperties>
</file>