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2" r:id="rId6"/>
    <p:sldId id="257" r:id="rId7"/>
    <p:sldId id="261" r:id="rId8"/>
    <p:sldId id="259" r:id="rId9"/>
    <p:sldId id="25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754"/>
    <a:srgbClr val="D7C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4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-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"/>
            <a:ext cx="9144000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695" y="30135"/>
            <a:ext cx="7772400" cy="8856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1" y="1443421"/>
            <a:ext cx="8490858" cy="600673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logo_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0" y="78515"/>
            <a:ext cx="939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805" y="-15642"/>
            <a:ext cx="8293608" cy="97116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-head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"/>
            <a:ext cx="9144000" cy="127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805" y="-15642"/>
            <a:ext cx="8293608" cy="971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48" y="1282578"/>
            <a:ext cx="8877904" cy="484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_01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0" y="78515"/>
            <a:ext cx="939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D7B75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D7B75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D7B754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D7B75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D7B754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D7B75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-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282578"/>
            <a:ext cx="8926286" cy="145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523" y="30135"/>
            <a:ext cx="7728857" cy="885690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1" y="1443421"/>
            <a:ext cx="7171133" cy="600673"/>
          </a:xfrm>
        </p:spPr>
        <p:txBody>
          <a:bodyPr/>
          <a:lstStyle/>
          <a:p>
            <a:pPr algn="l"/>
            <a:r>
              <a:rPr lang="en-US" dirty="0" smtClean="0"/>
              <a:t>A deck-building community for a trading card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an online setting where players of Magic: The Gathering (MTG) can give and </a:t>
            </a:r>
            <a:r>
              <a:rPr lang="en-US" dirty="0" smtClean="0"/>
              <a:t>receive </a:t>
            </a:r>
            <a:r>
              <a:rPr lang="en-US" dirty="0"/>
              <a:t>feedback on decks they are </a:t>
            </a:r>
            <a:r>
              <a:rPr lang="en-US" dirty="0" smtClean="0"/>
              <a:t>developing.</a:t>
            </a:r>
          </a:p>
          <a:p>
            <a:r>
              <a:rPr lang="en-US" dirty="0" smtClean="0"/>
              <a:t>Users </a:t>
            </a:r>
            <a:r>
              <a:rPr lang="en-US" dirty="0"/>
              <a:t>will be able to create decks and comment on other user’s </a:t>
            </a:r>
            <a:r>
              <a:rPr lang="en-US" dirty="0" smtClean="0"/>
              <a:t>decks</a:t>
            </a:r>
          </a:p>
          <a:p>
            <a:r>
              <a:rPr lang="en-US" dirty="0" smtClean="0"/>
              <a:t>When a </a:t>
            </a:r>
            <a:r>
              <a:rPr lang="en-US" dirty="0"/>
              <a:t>deck owner finds someone’s feedback exceptionally helpful, they can choose to give that user a Mage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These will be the way the site engages users to be more helpful</a:t>
            </a:r>
          </a:p>
        </p:txBody>
      </p:sp>
    </p:spTree>
    <p:extLst>
      <p:ext uri="{BB962C8B-B14F-4D97-AF65-F5344CB8AC3E}">
        <p14:creationId xmlns:p14="http://schemas.microsoft.com/office/powerpoint/2010/main" val="9851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48" y="1282578"/>
            <a:ext cx="8877904" cy="526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 will</a:t>
            </a:r>
          </a:p>
          <a:p>
            <a:r>
              <a:rPr lang="en-US" dirty="0" smtClean="0"/>
              <a:t>Provide a themed interface,</a:t>
            </a:r>
          </a:p>
          <a:p>
            <a:r>
              <a:rPr lang="en-US" dirty="0" smtClean="0"/>
              <a:t>Give players an easy way to create decks,</a:t>
            </a:r>
          </a:p>
          <a:p>
            <a:r>
              <a:rPr lang="en-US" dirty="0" smtClean="0"/>
              <a:t>Encourage people to give helpful feedback through a leveling system</a:t>
            </a:r>
          </a:p>
        </p:txBody>
      </p:sp>
    </p:spTree>
    <p:extLst>
      <p:ext uri="{BB962C8B-B14F-4D97-AF65-F5344CB8AC3E}">
        <p14:creationId xmlns:p14="http://schemas.microsoft.com/office/powerpoint/2010/main" val="256681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Mana</a:t>
            </a:r>
            <a:r>
              <a:rPr lang="en-US" dirty="0"/>
              <a:t> Pool might eventually</a:t>
            </a:r>
          </a:p>
          <a:p>
            <a:r>
              <a:rPr lang="en-US" dirty="0"/>
              <a:t>Give users a competitive battle zone for testing,</a:t>
            </a:r>
          </a:p>
          <a:p>
            <a:r>
              <a:rPr lang="en-US" dirty="0"/>
              <a:t>Have prize rewards for their leveling prowess,</a:t>
            </a:r>
          </a:p>
          <a:p>
            <a:r>
              <a:rPr lang="en-US" dirty="0"/>
              <a:t>Hold tournaments where people of similar ranks can do battle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2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off, every Magic: The Gathering (MTG) player</a:t>
            </a:r>
          </a:p>
          <a:p>
            <a:r>
              <a:rPr lang="en-US" dirty="0" smtClean="0"/>
              <a:t>Specifically ones who want to help or need help building or fine-tuning decks</a:t>
            </a:r>
          </a:p>
          <a:p>
            <a:r>
              <a:rPr lang="en-US" dirty="0" smtClean="0"/>
              <a:t>Even people who have never played…</a:t>
            </a:r>
          </a:p>
        </p:txBody>
      </p:sp>
    </p:spTree>
    <p:extLst>
      <p:ext uri="{BB962C8B-B14F-4D97-AF65-F5344CB8AC3E}">
        <p14:creationId xmlns:p14="http://schemas.microsoft.com/office/powerpoint/2010/main" val="29479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Develop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Huge, mostly untapped fan base on the web</a:t>
            </a:r>
          </a:p>
          <a:p>
            <a:r>
              <a:rPr lang="en-US" dirty="0" smtClean="0"/>
              <a:t>Poorly designed</a:t>
            </a:r>
          </a:p>
          <a:p>
            <a:r>
              <a:rPr lang="en-US" dirty="0" smtClean="0"/>
              <a:t>Not well supported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encourage users to be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2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for serving views and database communication</a:t>
            </a:r>
          </a:p>
          <a:p>
            <a:r>
              <a:rPr lang="en-US" dirty="0" smtClean="0"/>
              <a:t>HTML/CSS for structure and styling</a:t>
            </a:r>
          </a:p>
          <a:p>
            <a:r>
              <a:rPr lang="en-US" dirty="0" smtClean="0"/>
              <a:t>JavaScript for animation and simple logic</a:t>
            </a:r>
          </a:p>
          <a:p>
            <a:r>
              <a:rPr lang="en-US" dirty="0" smtClean="0"/>
              <a:t>MySQL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144944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923</TotalTime>
  <Words>235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Mana Pool</vt:lpstr>
      <vt:lpstr>The Pitch</vt:lpstr>
      <vt:lpstr>Overview</vt:lpstr>
      <vt:lpstr>Secondary Overview</vt:lpstr>
      <vt:lpstr>Target Audience</vt:lpstr>
      <vt:lpstr>Why Develop it?</vt:lpstr>
      <vt:lpstr>Technology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Mohl</cp:lastModifiedBy>
  <cp:revision>55</cp:revision>
  <dcterms:created xsi:type="dcterms:W3CDTF">2010-04-12T23:12:02Z</dcterms:created>
  <dcterms:modified xsi:type="dcterms:W3CDTF">2014-01-13T14:37:24Z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