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62E"/>
    <a:srgbClr val="266396"/>
    <a:srgbClr val="00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header-bg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341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501650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501650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4167"/>
            <a:ext cx="9144000" cy="1365250"/>
          </a:xfrm>
          <a:noFill/>
          <a:ln>
            <a:solidFill>
              <a:schemeClr val="tx1"/>
            </a:solidFill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28086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9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8CCED-A33D-FD41-A343-4A4896D0515D}" type="datetimeFigureOut">
              <a:rPr lang="en-US" smtClean="0"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692FC7-7EE4-C740-9FBB-F8E5493C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pn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header-bg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600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00557"/>
            <a:ext cx="71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19825"/>
            <a:ext cx="9144000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2" y="247649"/>
            <a:ext cx="1096434" cy="10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6639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3200" kern="1200">
          <a:solidFill>
            <a:srgbClr val="00192D"/>
          </a:solidFill>
          <a:latin typeface="Avenir Nex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800" kern="1200">
          <a:solidFill>
            <a:srgbClr val="00192D"/>
          </a:solidFill>
          <a:latin typeface="Avenir Nex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92D"/>
          </a:solidFill>
          <a:latin typeface="Avenir Nex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192D"/>
          </a:solidFill>
          <a:latin typeface="Avenir Nex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192D"/>
          </a:solidFill>
          <a:latin typeface="Avenir Nex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-fill-bg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8636"/>
            <a:ext cx="9144000" cy="778050"/>
          </a:xfrm>
          <a:prstGeom prst="rect">
            <a:avLst/>
          </a:prstGeom>
        </p:spPr>
      </p:pic>
      <p:pic>
        <p:nvPicPr>
          <p:cNvPr id="5" name="Picture 4" descr="ppt-fill-bg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2410"/>
            <a:ext cx="9144000" cy="136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4167"/>
            <a:ext cx="9144000" cy="1365250"/>
          </a:xfrm>
          <a:ln>
            <a:noFill/>
          </a:ln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614208"/>
            <a:ext cx="9144000" cy="11366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Nex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192D"/>
                </a:solidFill>
              </a:rPr>
              <a:t>A deck builder for Magic: The Gathering</a:t>
            </a:r>
            <a:endParaRPr lang="en-US" sz="3200" dirty="0">
              <a:solidFill>
                <a:srgbClr val="00192D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6178636"/>
            <a:ext cx="9144000" cy="6335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Nex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Created by Matt Mohl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01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 /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3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Magic: The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990"/>
            <a:ext cx="8229600" cy="4525963"/>
          </a:xfrm>
        </p:spPr>
        <p:txBody>
          <a:bodyPr/>
          <a:lstStyle/>
          <a:p>
            <a:r>
              <a:rPr lang="en-US" dirty="0" smtClean="0"/>
              <a:t>World’s first trading card game</a:t>
            </a:r>
          </a:p>
          <a:p>
            <a:r>
              <a:rPr lang="en-US" dirty="0" smtClean="0"/>
              <a:t>Die hard fan-base</a:t>
            </a:r>
          </a:p>
          <a:p>
            <a:r>
              <a:rPr lang="en-US" dirty="0" smtClean="0"/>
              <a:t>Not much web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3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7704"/>
            <a:ext cx="7162800" cy="1143000"/>
          </a:xfrm>
        </p:spPr>
        <p:txBody>
          <a:bodyPr/>
          <a:lstStyle/>
          <a:p>
            <a:r>
              <a:rPr lang="en-US" dirty="0" smtClean="0"/>
              <a:t>What it’s all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Minimalize design</a:t>
            </a:r>
          </a:p>
          <a:p>
            <a:pPr lvl="1"/>
            <a:r>
              <a:rPr lang="en-US" dirty="0" smtClean="0"/>
              <a:t>Content is king here</a:t>
            </a:r>
          </a:p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Great for beginners</a:t>
            </a:r>
          </a:p>
          <a:p>
            <a:r>
              <a:rPr lang="en-US" dirty="0" smtClean="0"/>
              <a:t>Create a helpful community</a:t>
            </a:r>
          </a:p>
          <a:p>
            <a:pPr lvl="1"/>
            <a:r>
              <a:rPr lang="en-US" dirty="0" smtClean="0"/>
              <a:t>Incentive to give feedback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19825"/>
            <a:ext cx="9144000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8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48837"/>
          </a:xfrm>
        </p:spPr>
        <p:txBody>
          <a:bodyPr/>
          <a:lstStyle/>
          <a:p>
            <a:r>
              <a:rPr lang="en-US" dirty="0" smtClean="0"/>
              <a:t>Give users rewards for helping</a:t>
            </a:r>
          </a:p>
          <a:p>
            <a:r>
              <a:rPr lang="en-US" dirty="0" smtClean="0"/>
              <a:t>Experience points will increase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19825"/>
            <a:ext cx="9144000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958928"/>
            <a:ext cx="8229600" cy="64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3200" kern="1200">
                <a:solidFill>
                  <a:srgbClr val="00192D"/>
                </a:solidFill>
                <a:latin typeface="Avenir Nex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rgbClr val="00192D"/>
                </a:solidFill>
                <a:latin typeface="Avenir Nex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192D"/>
                </a:solidFill>
                <a:latin typeface="Avenir Nex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192D"/>
                </a:solidFill>
                <a:latin typeface="Avenir Nex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192D"/>
                </a:solidFill>
                <a:latin typeface="Avenir Nex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Higher level = mightier mage</a:t>
            </a:r>
            <a:endParaRPr lang="en-US" dirty="0"/>
          </a:p>
        </p:txBody>
      </p:sp>
      <p:pic>
        <p:nvPicPr>
          <p:cNvPr id="6" name="Picture 5" descr="j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9" y="3047776"/>
            <a:ext cx="2883492" cy="19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3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 descr="site-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4" r="-44444"/>
          <a:stretch>
            <a:fillRect/>
          </a:stretch>
        </p:blipFill>
        <p:spPr>
          <a:xfrm>
            <a:off x="-2162738" y="1600199"/>
            <a:ext cx="9153010" cy="5033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31267"/>
            <a:ext cx="9232666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09282" y="2128244"/>
            <a:ext cx="4616832" cy="3997920"/>
          </a:xfrm>
        </p:spPr>
        <p:txBody>
          <a:bodyPr/>
          <a:lstStyle/>
          <a:p>
            <a:r>
              <a:rPr lang="en-US" dirty="0" smtClean="0"/>
              <a:t>1.0 Home Page</a:t>
            </a:r>
          </a:p>
          <a:p>
            <a:r>
              <a:rPr lang="en-US" dirty="0" smtClean="0"/>
              <a:t>2.0 My Decks</a:t>
            </a:r>
          </a:p>
          <a:p>
            <a:r>
              <a:rPr lang="en-US" dirty="0" smtClean="0"/>
              <a:t>3.0 Community</a:t>
            </a:r>
          </a:p>
          <a:p>
            <a:r>
              <a:rPr lang="en-US" dirty="0" smtClean="0"/>
              <a:t>4.0 Edit Deck</a:t>
            </a:r>
          </a:p>
          <a:p>
            <a:r>
              <a:rPr lang="en-US" dirty="0" smtClean="0"/>
              <a:t>5.0 View Deck</a:t>
            </a:r>
          </a:p>
          <a:p>
            <a:r>
              <a:rPr lang="en-US" dirty="0" smtClean="0"/>
              <a:t>6.0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8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</a:t>
            </a:r>
          </a:p>
          <a:p>
            <a:pPr lvl="1"/>
            <a:r>
              <a:rPr lang="en-US" dirty="0" smtClean="0"/>
              <a:t>Firebase</a:t>
            </a:r>
          </a:p>
          <a:p>
            <a:pPr lvl="2"/>
            <a:r>
              <a:rPr lang="en-US" dirty="0" smtClean="0"/>
              <a:t>One for users and decks</a:t>
            </a:r>
          </a:p>
          <a:p>
            <a:pPr lvl="2"/>
            <a:r>
              <a:rPr lang="en-US" dirty="0" smtClean="0"/>
              <a:t>Another for ~18k cards</a:t>
            </a:r>
            <a:endParaRPr lang="en-US" dirty="0"/>
          </a:p>
          <a:p>
            <a:r>
              <a:rPr lang="en-US" dirty="0" smtClean="0"/>
              <a:t>Logic:</a:t>
            </a:r>
          </a:p>
          <a:p>
            <a:pPr lvl="1"/>
            <a:r>
              <a:rPr lang="en-US" dirty="0" err="1" smtClean="0"/>
              <a:t>AngularJS</a:t>
            </a:r>
            <a:endParaRPr lang="en-US" dirty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for custom inputs</a:t>
            </a:r>
          </a:p>
          <a:p>
            <a:r>
              <a:rPr lang="en-US" dirty="0" smtClean="0"/>
              <a:t>Structure / Style:</a:t>
            </a:r>
          </a:p>
          <a:p>
            <a:pPr lvl="1"/>
            <a:r>
              <a:rPr lang="en-US" dirty="0" smtClean="0"/>
              <a:t>HTML5 and CSS3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31267"/>
            <a:ext cx="9232666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0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26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Header Font-Family</a:t>
            </a:r>
          </a:p>
          <a:p>
            <a:pPr lvl="1"/>
            <a:r>
              <a:rPr lang="en-US" dirty="0" err="1" smtClean="0"/>
              <a:t>Avenir</a:t>
            </a:r>
            <a:r>
              <a:rPr lang="en-US" dirty="0" smtClean="0"/>
              <a:t> Next</a:t>
            </a:r>
          </a:p>
          <a:p>
            <a:r>
              <a:rPr lang="en-US" dirty="0" smtClean="0"/>
              <a:t>Everything Else</a:t>
            </a:r>
          </a:p>
          <a:p>
            <a:pPr lvl="1"/>
            <a:r>
              <a:rPr lang="en-US" dirty="0" smtClean="0"/>
              <a:t>Calibri</a:t>
            </a:r>
          </a:p>
          <a:p>
            <a:r>
              <a:rPr lang="en-US" dirty="0" smtClean="0"/>
              <a:t>Example Button</a:t>
            </a:r>
          </a:p>
          <a:p>
            <a:pPr lvl="1"/>
            <a:r>
              <a:rPr lang="en-US" dirty="0" smtClean="0"/>
              <a:t>.</a:t>
            </a:r>
          </a:p>
          <a:p>
            <a:r>
              <a:rPr lang="en-US" dirty="0" smtClean="0"/>
              <a:t>Main color</a:t>
            </a:r>
          </a:p>
          <a:p>
            <a:pPr lvl="1"/>
            <a:r>
              <a:rPr lang="en-US" dirty="0" smtClean="0"/>
              <a:t>(0,25,45) Dark Blue</a:t>
            </a:r>
          </a:p>
          <a:p>
            <a:r>
              <a:rPr lang="en-US" dirty="0" smtClean="0"/>
              <a:t>Positive color</a:t>
            </a:r>
          </a:p>
          <a:p>
            <a:pPr lvl="1"/>
            <a:r>
              <a:rPr lang="en-US" dirty="0" smtClean="0"/>
              <a:t>(38,99,150) Blue</a:t>
            </a:r>
          </a:p>
          <a:p>
            <a:r>
              <a:rPr lang="en-US" dirty="0" smtClean="0"/>
              <a:t>Negative color</a:t>
            </a:r>
          </a:p>
          <a:p>
            <a:pPr lvl="1"/>
            <a:r>
              <a:rPr lang="en-US" dirty="0" smtClean="0"/>
              <a:t>(232,102,46)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8119" y="3891980"/>
            <a:ext cx="914400" cy="587913"/>
          </a:xfrm>
          <a:prstGeom prst="rect">
            <a:avLst/>
          </a:prstGeom>
          <a:solidFill>
            <a:srgbClr val="0019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8119" y="4562201"/>
            <a:ext cx="914400" cy="587913"/>
          </a:xfrm>
          <a:prstGeom prst="rect">
            <a:avLst/>
          </a:prstGeom>
          <a:solidFill>
            <a:srgbClr val="2663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8119" y="5279455"/>
            <a:ext cx="914400" cy="587913"/>
          </a:xfrm>
          <a:prstGeom prst="rect">
            <a:avLst/>
          </a:prstGeom>
          <a:solidFill>
            <a:srgbClr val="E866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7" y="3401427"/>
            <a:ext cx="1749623" cy="408246"/>
          </a:xfrm>
          <a:prstGeom prst="rect">
            <a:avLst/>
          </a:prstGeom>
        </p:spPr>
      </p:pic>
      <p:pic>
        <p:nvPicPr>
          <p:cNvPr id="8" name="Picture 7" descr="button-h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77" y="3401427"/>
            <a:ext cx="1749624" cy="4082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31267"/>
            <a:ext cx="9232666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markup and styling</a:t>
            </a:r>
          </a:p>
          <a:p>
            <a:r>
              <a:rPr lang="en-US" dirty="0" smtClean="0"/>
              <a:t>The User system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Register</a:t>
            </a:r>
          </a:p>
          <a:p>
            <a:r>
              <a:rPr lang="en-US" dirty="0" smtClean="0"/>
              <a:t>Browse system</a:t>
            </a:r>
          </a:p>
          <a:p>
            <a:pPr lvl="1"/>
            <a:r>
              <a:rPr lang="en-US" dirty="0" smtClean="0"/>
              <a:t>MySQL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Advanced search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31267"/>
            <a:ext cx="9232666" cy="638176"/>
          </a:xfrm>
          <a:prstGeom prst="rect">
            <a:avLst/>
          </a:prstGeom>
          <a:solidFill>
            <a:srgbClr val="266396"/>
          </a:solidFill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venir Next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Mana</a:t>
            </a:r>
            <a:r>
              <a:rPr lang="en-US" dirty="0" smtClean="0"/>
              <a:t>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2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53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HTML/CSS markup</a:t>
            </a:r>
          </a:p>
          <a:p>
            <a:pPr lvl="1"/>
            <a:r>
              <a:rPr lang="en-US" dirty="0" smtClean="0"/>
              <a:t>1 Week - $2000</a:t>
            </a:r>
          </a:p>
          <a:p>
            <a:r>
              <a:rPr lang="en-US" dirty="0" smtClean="0"/>
              <a:t>User System</a:t>
            </a:r>
          </a:p>
          <a:p>
            <a:pPr lvl="1"/>
            <a:r>
              <a:rPr lang="en-US" dirty="0" smtClean="0"/>
              <a:t>1 Week - $1000</a:t>
            </a:r>
          </a:p>
          <a:p>
            <a:r>
              <a:rPr lang="en-US" dirty="0" smtClean="0"/>
              <a:t>Browse System</a:t>
            </a:r>
          </a:p>
          <a:p>
            <a:pPr lvl="1"/>
            <a:r>
              <a:rPr lang="en-US" dirty="0" smtClean="0"/>
              <a:t>2 Weeks - $5000</a:t>
            </a:r>
          </a:p>
          <a:p>
            <a:r>
              <a:rPr lang="en-US" dirty="0" smtClean="0"/>
              <a:t>Deck System</a:t>
            </a:r>
          </a:p>
          <a:p>
            <a:pPr lvl="1"/>
            <a:r>
              <a:rPr lang="en-US" dirty="0" smtClean="0"/>
              <a:t>2 Weeks - $2000</a:t>
            </a:r>
          </a:p>
          <a:p>
            <a:r>
              <a:rPr lang="en-US" dirty="0" smtClean="0"/>
              <a:t>Comment System</a:t>
            </a:r>
          </a:p>
          <a:p>
            <a:pPr lvl="1"/>
            <a:r>
              <a:rPr lang="en-US" dirty="0" smtClean="0"/>
              <a:t>1 Week - $1000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1 Week  $</a:t>
            </a:r>
            <a:r>
              <a:rPr lang="en-US" dirty="0" smtClean="0"/>
              <a:t>1000</a:t>
            </a:r>
          </a:p>
          <a:p>
            <a:r>
              <a:rPr lang="en-US" dirty="0" smtClean="0"/>
              <a:t>Total</a:t>
            </a:r>
          </a:p>
          <a:p>
            <a:pPr lvl="1"/>
            <a:r>
              <a:rPr lang="en-US" dirty="0" smtClean="0"/>
              <a:t>$12,000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6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238</Words>
  <Application>Microsoft Macintosh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Mana Pool</vt:lpstr>
      <vt:lpstr>Magic: The Gathering</vt:lpstr>
      <vt:lpstr>What it’s all about</vt:lpstr>
      <vt:lpstr>Overview</vt:lpstr>
      <vt:lpstr>Structure</vt:lpstr>
      <vt:lpstr>Tech Specifications</vt:lpstr>
      <vt:lpstr>Styling</vt:lpstr>
      <vt:lpstr>Near Future</vt:lpstr>
      <vt:lpstr>Budget</vt:lpstr>
      <vt:lpstr>Fin</vt:lpstr>
    </vt:vector>
  </TitlesOfParts>
  <Company>Full Sail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Mohl</dc:creator>
  <cp:lastModifiedBy>Matt Mohl</cp:lastModifiedBy>
  <cp:revision>32</cp:revision>
  <dcterms:created xsi:type="dcterms:W3CDTF">2014-01-24T04:28:04Z</dcterms:created>
  <dcterms:modified xsi:type="dcterms:W3CDTF">2014-01-27T17:27:30Z</dcterms:modified>
</cp:coreProperties>
</file>