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Sprint 1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Shape Hero</a:t>
            </a:r>
          </a:p>
          <a:p>
            <a:r>
              <a:rPr lang="en-CA" dirty="0" smtClean="0"/>
              <a:t>Team Void Star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68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has been done?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400" dirty="0"/>
              <a:t>We have a functioning early iteration</a:t>
            </a:r>
          </a:p>
          <a:p>
            <a:pPr lvl="0"/>
            <a:r>
              <a:rPr lang="en-CA" sz="2400" dirty="0"/>
              <a:t>We have Sound</a:t>
            </a:r>
          </a:p>
          <a:p>
            <a:pPr lvl="0"/>
            <a:r>
              <a:rPr lang="en-CA" sz="2400" dirty="0"/>
              <a:t>We have a title screen, game screen, pause overlay, game over overlay, and options overlay</a:t>
            </a:r>
          </a:p>
          <a:p>
            <a:pPr lvl="0"/>
            <a:r>
              <a:rPr lang="en-CA" sz="2400" dirty="0"/>
              <a:t>There is hit detection</a:t>
            </a:r>
          </a:p>
          <a:p>
            <a:pPr lvl="0"/>
            <a:r>
              <a:rPr lang="en-CA" sz="2400" dirty="0"/>
              <a:t>There is score</a:t>
            </a:r>
          </a:p>
          <a:p>
            <a:pPr lvl="0"/>
            <a:r>
              <a:rPr lang="en-CA" sz="2400" dirty="0"/>
              <a:t>There is a fail state</a:t>
            </a:r>
          </a:p>
          <a:p>
            <a:pPr lvl="0"/>
            <a:r>
              <a:rPr lang="en-CA" sz="2400" dirty="0"/>
              <a:t>The game is </a:t>
            </a:r>
            <a:r>
              <a:rPr lang="en-CA" sz="2400" dirty="0" smtClean="0"/>
              <a:t>endless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551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has not </a:t>
            </a:r>
            <a:r>
              <a:rPr lang="en-CA" dirty="0"/>
              <a:t>been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We did not complete the leaderboard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9165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What went well during the </a:t>
            </a:r>
            <a:r>
              <a:rPr lang="en-CA" dirty="0" smtClean="0"/>
              <a:t>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z="3600" dirty="0"/>
              <a:t>We all did our part</a:t>
            </a:r>
          </a:p>
          <a:p>
            <a:pPr lvl="0"/>
            <a:r>
              <a:rPr lang="en-CA" sz="3600" dirty="0"/>
              <a:t>We used Git effectively</a:t>
            </a:r>
          </a:p>
          <a:p>
            <a:pPr lvl="0"/>
            <a:r>
              <a:rPr lang="en-CA" sz="3600" dirty="0"/>
              <a:t>We all showed up to the meetings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13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were some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3200" dirty="0"/>
              <a:t>Some tasks were a lot more difficult than others so we had to work together to complete them</a:t>
            </a:r>
          </a:p>
          <a:p>
            <a:pPr lvl="0"/>
            <a:r>
              <a:rPr lang="en-CA" sz="3200" dirty="0"/>
              <a:t>Sometimes people were hard to get a hold of so we had to make sure we had a means of </a:t>
            </a:r>
            <a:r>
              <a:rPr lang="en-CA" sz="3200" dirty="0" smtClean="0"/>
              <a:t>access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070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Revised product backlog for the next sprint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Our backlog of tasks seems to be on point for now</a:t>
            </a:r>
            <a:endParaRPr lang="en-CA" sz="1600" dirty="0"/>
          </a:p>
          <a:p>
            <a:pPr lvl="0"/>
            <a:r>
              <a:rPr lang="en-CA" sz="2800" dirty="0"/>
              <a:t>If anything we will need to think up stuff to add in order to keep busy</a:t>
            </a:r>
            <a:endParaRPr lang="en-CA" sz="1600" dirty="0"/>
          </a:p>
          <a:p>
            <a:pPr lvl="1"/>
            <a:r>
              <a:rPr lang="en-CA" sz="2400" dirty="0"/>
              <a:t>Changing rules</a:t>
            </a:r>
            <a:endParaRPr lang="en-CA" sz="1400" dirty="0"/>
          </a:p>
          <a:p>
            <a:pPr lvl="1"/>
            <a:r>
              <a:rPr lang="en-CA" sz="2400" dirty="0"/>
              <a:t>Difficulty </a:t>
            </a:r>
            <a:r>
              <a:rPr lang="en-CA" sz="2400" dirty="0" smtClean="0"/>
              <a:t>Changes</a:t>
            </a:r>
          </a:p>
          <a:p>
            <a:pPr lvl="1"/>
            <a:r>
              <a:rPr lang="en-CA" sz="2400" dirty="0"/>
              <a:t>The leaderboard</a:t>
            </a:r>
          </a:p>
          <a:p>
            <a:pPr lvl="1"/>
            <a:r>
              <a:rPr lang="en-CA" sz="2400" dirty="0"/>
              <a:t>Polish for animations</a:t>
            </a:r>
          </a:p>
          <a:p>
            <a:pPr marL="457200" lvl="1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791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Improvements that exist will be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z="3600" dirty="0"/>
              <a:t>Shapes not spawning on </a:t>
            </a:r>
            <a:r>
              <a:rPr lang="en-CA" sz="3600" dirty="0" err="1"/>
              <a:t>eachother</a:t>
            </a:r>
            <a:endParaRPr lang="en-CA" sz="3600" dirty="0"/>
          </a:p>
          <a:p>
            <a:pPr lvl="0"/>
            <a:r>
              <a:rPr lang="en-CA" sz="3600" dirty="0"/>
              <a:t>Font not comic sans</a:t>
            </a:r>
          </a:p>
          <a:p>
            <a:pPr lvl="0"/>
            <a:r>
              <a:rPr lang="en-CA" sz="3600" dirty="0"/>
              <a:t>Polish UI</a:t>
            </a:r>
          </a:p>
          <a:p>
            <a:pPr lvl="0"/>
            <a:r>
              <a:rPr lang="en-CA" sz="3600" dirty="0"/>
              <a:t>Explosions/Animations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88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Projection of likely project completion </a:t>
            </a:r>
            <a:r>
              <a:rPr lang="en-CA" dirty="0" smtClean="0"/>
              <a:t>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3200" dirty="0"/>
              <a:t>We are on pace and possibly early</a:t>
            </a:r>
          </a:p>
          <a:p>
            <a:pPr lvl="0"/>
            <a:r>
              <a:rPr lang="en-CA" sz="3200" dirty="0"/>
              <a:t>We got all of the hard stuff out of the </a:t>
            </a:r>
            <a:r>
              <a:rPr lang="en-CA" sz="3200" dirty="0" smtClean="0"/>
              <a:t>way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6315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967670"/>
            <a:ext cx="11525503" cy="431883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5400" dirty="0" smtClean="0"/>
              <a:t>The Scrum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4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221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Sprint 1 </vt:lpstr>
      <vt:lpstr>What has been done?</vt:lpstr>
      <vt:lpstr>What has not been done?</vt:lpstr>
      <vt:lpstr>What went well during the sprint</vt:lpstr>
      <vt:lpstr>What were some issues</vt:lpstr>
      <vt:lpstr>Revised product backlog for the next sprint</vt:lpstr>
      <vt:lpstr>Improvements that exist will be implemented</vt:lpstr>
      <vt:lpstr>Projection of likely project completion dates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</dc:title>
  <dc:creator>Matt Nahirny</dc:creator>
  <cp:lastModifiedBy>Matt Nahirny</cp:lastModifiedBy>
  <cp:revision>4</cp:revision>
  <dcterms:created xsi:type="dcterms:W3CDTF">2015-05-08T18:03:35Z</dcterms:created>
  <dcterms:modified xsi:type="dcterms:W3CDTF">2015-05-08T18:13:34Z</dcterms:modified>
</cp:coreProperties>
</file>