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5" r:id="rId6"/>
    <p:sldId id="260" r:id="rId7"/>
    <p:sldId id="261" r:id="rId8"/>
    <p:sldId id="262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WarFront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Newbill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Hamersky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err="1" smtClean="0"/>
              <a:t>Sadovskiy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3588" y="457200"/>
            <a:ext cx="5156823" cy="58515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L\Desktop\New folder\slid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L\Desktop\New folder\slid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934200" cy="69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6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xL\Desktop\New folder\slid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9"/>
            <a:ext cx="6887029" cy="685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xL\Desktop\New folder\slide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MaxL\Desktop\New folder\slide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axL\Desktop\New folder\slide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axL\Desktop\New folder\slide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775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axL\Desktop\New folder\slide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1629" cy="685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Vision and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584960"/>
          </a:xfrm>
        </p:spPr>
        <p:txBody>
          <a:bodyPr/>
          <a:lstStyle/>
          <a:p>
            <a:r>
              <a:rPr lang="en-US" dirty="0" smtClean="0"/>
              <a:t>Strategic turn based mobile unit combat game</a:t>
            </a:r>
          </a:p>
          <a:p>
            <a:endParaRPr lang="en-US" dirty="0"/>
          </a:p>
        </p:txBody>
      </p:sp>
      <p:pic>
        <p:nvPicPr>
          <p:cNvPr id="1027" name="Picture 3" descr="C:\Users\Matt\Desktop\Computer Science\Comp595\android_combat_game\Project Specs\Screenshot_2014-10-28-22-23-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67" y="1600200"/>
            <a:ext cx="4064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tt\Desktop\Computer Science\Comp595\android_combat_game\Project Specs\inspir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5" y="1632642"/>
            <a:ext cx="4035985" cy="22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xL\Desktop\New folder\slide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96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axL\Desktop\New folder\slide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axL\Desktop\New folder\slide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873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axL\Desktop\New folder\slide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8677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xL\Desktop\Screenshots\Screenshot_2014-10-29-08-45-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8674"/>
            <a:ext cx="9110978" cy="51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xL\Desktop\Screenshots\Screenshot_2014-10-29-08-49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07626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xL\Desktop\Screenshots\Screenshot_2014-10-29-08-49-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762000"/>
            <a:ext cx="9128760" cy="51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axL\Desktop\Screenshots\Screenshot_2014-10-29-08-50-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5" y="685800"/>
            <a:ext cx="907626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Backlog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Render main menu screen and map </a:t>
            </a:r>
          </a:p>
          <a:p>
            <a:r>
              <a:rPr lang="en-US" sz="2400" dirty="0" smtClean="0"/>
              <a:t>Design and implement player objects and sub objects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set units phase</a:t>
            </a:r>
          </a:p>
          <a:p>
            <a:r>
              <a:rPr lang="en-US" sz="2400" dirty="0" smtClean="0"/>
              <a:t>Implement player</a:t>
            </a:r>
            <a:r>
              <a:rPr lang="en-US" sz="2400" dirty="0"/>
              <a:t>’s</a:t>
            </a:r>
            <a:r>
              <a:rPr lang="en-US" sz="2400" dirty="0" smtClean="0"/>
              <a:t> unit movement and vision</a:t>
            </a:r>
          </a:p>
          <a:p>
            <a:r>
              <a:rPr lang="en-US" sz="2400" dirty="0" smtClean="0"/>
              <a:t>Implement player’s unit attack</a:t>
            </a:r>
          </a:p>
          <a:p>
            <a:r>
              <a:rPr lang="en-US" sz="2400" dirty="0" smtClean="0"/>
              <a:t>Implement winning game features</a:t>
            </a:r>
          </a:p>
          <a:p>
            <a:r>
              <a:rPr lang="en-US" sz="2400" dirty="0" smtClean="0"/>
              <a:t>Implement player’s base object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5029200" cy="17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Sprints</a:t>
            </a:r>
          </a:p>
          <a:p>
            <a:pPr lvl="1"/>
            <a:r>
              <a:rPr lang="en-US" dirty="0"/>
              <a:t>2 weeks </a:t>
            </a:r>
            <a:r>
              <a:rPr lang="en-US" dirty="0" smtClean="0"/>
              <a:t>long</a:t>
            </a:r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Sprint Planning Meetings/Sprint Review (at beginning/end of each sprint)</a:t>
            </a:r>
          </a:p>
          <a:p>
            <a:pPr lvl="2"/>
            <a:r>
              <a:rPr lang="en-US" dirty="0" smtClean="0"/>
              <a:t>Product Backlog</a:t>
            </a:r>
          </a:p>
          <a:p>
            <a:pPr lvl="2"/>
            <a:r>
              <a:rPr lang="en-US" dirty="0" err="1" smtClean="0"/>
              <a:t>Burndown</a:t>
            </a:r>
            <a:r>
              <a:rPr lang="en-US" dirty="0" smtClean="0"/>
              <a:t> Chart</a:t>
            </a:r>
          </a:p>
          <a:p>
            <a:pPr lvl="1"/>
            <a:r>
              <a:rPr lang="en-US" dirty="0" smtClean="0"/>
              <a:t>Daily Scrum Meetings 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Architecture discussion</a:t>
            </a:r>
          </a:p>
        </p:txBody>
      </p:sp>
    </p:spTree>
    <p:extLst>
      <p:ext uri="{BB962C8B-B14F-4D97-AF65-F5344CB8AC3E}">
        <p14:creationId xmlns:p14="http://schemas.microsoft.com/office/powerpoint/2010/main" val="22788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Sprint Backlog and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447800"/>
            <a:ext cx="7020287" cy="3495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029200"/>
            <a:ext cx="354855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Asset Library and </a:t>
            </a:r>
            <a:r>
              <a:rPr lang="en-US" dirty="0"/>
              <a:t>S</a:t>
            </a:r>
            <a:r>
              <a:rPr lang="en-US" dirty="0" smtClean="0"/>
              <a:t>ource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://github.com/MattNewbill/android_advising_system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075" name="Picture 3" descr="C:\Users\Matt\Desktop\Computer Science\Comp595\android_combat_game\Project Specs\repo_organ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500155" cy="283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tt\Desktop\Computer Science\Comp595\android_combat_game\Project Specs\repo_too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94206"/>
            <a:ext cx="4334196" cy="28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Garbage Collector -&gt; Unresponsive UI</a:t>
            </a:r>
          </a:p>
          <a:p>
            <a:pPr lvl="1"/>
            <a:r>
              <a:rPr lang="en-US" dirty="0" smtClean="0"/>
              <a:t>Animations -&gt; Memory Allocation Restraints</a:t>
            </a:r>
          </a:p>
          <a:p>
            <a:r>
              <a:rPr lang="en-US" dirty="0" smtClean="0"/>
              <a:t>Commercial</a:t>
            </a:r>
          </a:p>
          <a:p>
            <a:pPr lvl="1"/>
            <a:r>
              <a:rPr lang="en-US" dirty="0" smtClean="0"/>
              <a:t>Requires user base to launch</a:t>
            </a:r>
          </a:p>
          <a:p>
            <a:pPr lvl="1"/>
            <a:r>
              <a:rPr lang="en-US" dirty="0" smtClean="0"/>
              <a:t>Competitive market with other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Project management tools -&gt; </a:t>
            </a:r>
            <a:r>
              <a:rPr lang="en-US" dirty="0" err="1" smtClean="0"/>
              <a:t>Jiro</a:t>
            </a:r>
            <a:endParaRPr lang="en-US" dirty="0" smtClean="0"/>
          </a:p>
          <a:p>
            <a:pPr lvl="1"/>
            <a:r>
              <a:rPr lang="en-US" dirty="0" smtClean="0"/>
              <a:t>IDE (Eclipse)</a:t>
            </a:r>
          </a:p>
          <a:p>
            <a:pPr lvl="1"/>
            <a:r>
              <a:rPr lang="en-US" dirty="0" smtClean="0"/>
              <a:t>Accommodating different screen sizes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3093988" cy="43513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24000"/>
            <a:ext cx="1836579" cy="438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to Active rendering</a:t>
            </a:r>
          </a:p>
          <a:p>
            <a:pPr lvl="1"/>
            <a:r>
              <a:rPr lang="en-US" dirty="0" err="1" smtClean="0"/>
              <a:t>SurfaceView</a:t>
            </a:r>
            <a:endParaRPr lang="en-US" dirty="0" smtClean="0"/>
          </a:p>
          <a:p>
            <a:r>
              <a:rPr lang="en-US" dirty="0" smtClean="0"/>
              <a:t>Custom Widgets</a:t>
            </a:r>
          </a:p>
          <a:p>
            <a:r>
              <a:rPr lang="en-US" dirty="0" smtClean="0"/>
              <a:t>Object Creation</a:t>
            </a:r>
          </a:p>
          <a:p>
            <a:pPr lvl="1"/>
            <a:r>
              <a:rPr lang="en-US" dirty="0" smtClean="0"/>
              <a:t>Pooling</a:t>
            </a:r>
          </a:p>
          <a:p>
            <a:r>
              <a:rPr lang="en-US" dirty="0" smtClean="0"/>
              <a:t>FSM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180</TotalTime>
  <Words>159</Words>
  <Application>Microsoft Office PowerPoint</Application>
  <PresentationFormat>On-screen Show (4:3)</PresentationFormat>
  <Paragraphs>46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Apex</vt:lpstr>
      <vt:lpstr>WarFront</vt:lpstr>
      <vt:lpstr>Application Vision and Idea</vt:lpstr>
      <vt:lpstr>Project Backlog (Summary)</vt:lpstr>
      <vt:lpstr>SCRUM Methodology </vt:lpstr>
      <vt:lpstr>Sprint Backlog and Burndown Chart</vt:lpstr>
      <vt:lpstr>Project Asset Library and Source Version Control</vt:lpstr>
      <vt:lpstr>Challenges and risks</vt:lpstr>
      <vt:lpstr> Application Architecture</vt:lpstr>
      <vt:lpstr>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WarFront</dc:title>
  <dc:creator>Matthew Newbill</dc:creator>
  <cp:lastModifiedBy>MaxL</cp:lastModifiedBy>
  <cp:revision>19</cp:revision>
  <dcterms:created xsi:type="dcterms:W3CDTF">2006-08-16T00:00:00Z</dcterms:created>
  <dcterms:modified xsi:type="dcterms:W3CDTF">2014-10-29T15:53:28Z</dcterms:modified>
</cp:coreProperties>
</file>