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WarFront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Newbill</a:t>
            </a:r>
          </a:p>
          <a:p>
            <a:r>
              <a:rPr lang="en-US" dirty="0" smtClean="0"/>
              <a:t>Matt </a:t>
            </a:r>
            <a:r>
              <a:rPr lang="en-US" dirty="0" err="1" smtClean="0"/>
              <a:t>Hamersky</a:t>
            </a:r>
            <a:endParaRPr lang="en-US" dirty="0" smtClean="0"/>
          </a:p>
          <a:p>
            <a:r>
              <a:rPr lang="en-US" dirty="0" smtClean="0"/>
              <a:t>Max </a:t>
            </a:r>
            <a:r>
              <a:rPr lang="en-US" dirty="0" err="1" smtClean="0"/>
              <a:t>Sadovskiy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97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to Active rendering</a:t>
            </a:r>
          </a:p>
          <a:p>
            <a:pPr lvl="1"/>
            <a:r>
              <a:rPr lang="en-US" dirty="0" err="1" smtClean="0"/>
              <a:t>SurfaceView</a:t>
            </a:r>
            <a:endParaRPr lang="en-US" dirty="0" smtClean="0"/>
          </a:p>
          <a:p>
            <a:r>
              <a:rPr lang="en-US" dirty="0" smtClean="0"/>
              <a:t>Custom </a:t>
            </a:r>
            <a:r>
              <a:rPr lang="en-US" dirty="0" smtClean="0"/>
              <a:t>Widgets</a:t>
            </a:r>
          </a:p>
          <a:p>
            <a:r>
              <a:rPr lang="en-US" dirty="0" smtClean="0"/>
              <a:t>Object Creation</a:t>
            </a:r>
            <a:endParaRPr lang="en-US" dirty="0" smtClean="0"/>
          </a:p>
          <a:p>
            <a:pPr lvl="1"/>
            <a:r>
              <a:rPr lang="en-US" dirty="0" smtClean="0"/>
              <a:t>Pooling</a:t>
            </a:r>
          </a:p>
          <a:p>
            <a:r>
              <a:rPr lang="en-US" dirty="0" smtClean="0"/>
              <a:t>FSM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3588" y="457200"/>
            <a:ext cx="5156823" cy="58515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381000"/>
            <a:ext cx="7620000" cy="5715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457200"/>
            <a:ext cx="7620000" cy="578326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381000"/>
            <a:ext cx="7620000" cy="5638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533400"/>
            <a:ext cx="7620000" cy="56388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200</TotalTime>
  <Words>19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WarFront</vt:lpstr>
      <vt:lpstr>Engine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WarFront</dc:title>
  <dc:creator>Matthew Newbill</dc:creator>
  <cp:lastModifiedBy>Matthew and Daniel</cp:lastModifiedBy>
  <cp:revision>21</cp:revision>
  <dcterms:created xsi:type="dcterms:W3CDTF">2006-08-16T00:00:00Z</dcterms:created>
  <dcterms:modified xsi:type="dcterms:W3CDTF">2014-10-29T07:37:52Z</dcterms:modified>
</cp:coreProperties>
</file>