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WarFront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Newbill</a:t>
            </a:r>
          </a:p>
          <a:p>
            <a:r>
              <a:rPr lang="en-US" dirty="0" smtClean="0"/>
              <a:t>Matt </a:t>
            </a:r>
            <a:r>
              <a:rPr lang="en-US" dirty="0" err="1" smtClean="0"/>
              <a:t>Hamersky</a:t>
            </a:r>
            <a:endParaRPr lang="en-US" dirty="0" smtClean="0"/>
          </a:p>
          <a:p>
            <a:r>
              <a:rPr lang="en-US" dirty="0" smtClean="0"/>
              <a:t>Max </a:t>
            </a:r>
            <a:r>
              <a:rPr lang="en-US" dirty="0" err="1" smtClean="0"/>
              <a:t>Sadovskiy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MaxL\Desktop\New folder\slide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61629" cy="685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axL\Desktop\New folder\slide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969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axL\Desktop\New folder\slide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MaxL\Desktop\New folder\slide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873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MaxL\Desktop\New folder\slide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677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xL\Desktop\New folder\slid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58000" cy="686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1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xL\Desktop\New folder\slid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934200" cy="690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MaxL\Desktop\New folder\slid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58000" cy="686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xL\Desktop\New folder\slid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9"/>
            <a:ext cx="6887029" cy="685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MaxL\Desktop\New folder\slid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MaxL\Desktop\New folder\slid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775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axL\Desktop\New folder\slid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969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axL\Desktop\New folder\slid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775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85</TotalTime>
  <Words>7</Words>
  <Application>Microsoft Office PowerPoint</Application>
  <PresentationFormat>On-screen Show (4:3)</PresentationFormat>
  <Paragraphs>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WarFront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WarFront</dc:title>
  <dc:creator>Matthew Newbill</dc:creator>
  <cp:lastModifiedBy>MaxL</cp:lastModifiedBy>
  <cp:revision>5</cp:revision>
  <dcterms:created xsi:type="dcterms:W3CDTF">2006-08-16T00:00:00Z</dcterms:created>
  <dcterms:modified xsi:type="dcterms:W3CDTF">2014-10-28T16:57:28Z</dcterms:modified>
</cp:coreProperties>
</file>