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WarFront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Newbill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Hamersky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err="1" smtClean="0"/>
              <a:t>Sadovskiy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WarFront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WarFront</dc:title>
  <dc:creator>Matthew Newbill</dc:creator>
  <cp:lastModifiedBy>Matthew Newbill</cp:lastModifiedBy>
  <cp:revision>1</cp:revision>
  <dcterms:created xsi:type="dcterms:W3CDTF">2006-08-16T00:00:00Z</dcterms:created>
  <dcterms:modified xsi:type="dcterms:W3CDTF">2014-10-27T18:20:25Z</dcterms:modified>
</cp:coreProperties>
</file>