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65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WarFront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Newbill</a:t>
            </a:r>
          </a:p>
          <a:p>
            <a:r>
              <a:rPr lang="en-US" dirty="0" smtClean="0"/>
              <a:t>Matt </a:t>
            </a:r>
            <a:r>
              <a:rPr lang="en-US" dirty="0" err="1" smtClean="0"/>
              <a:t>Hamersky</a:t>
            </a:r>
            <a:endParaRPr lang="en-US" dirty="0" smtClean="0"/>
          </a:p>
          <a:p>
            <a:r>
              <a:rPr lang="en-US" dirty="0" smtClean="0"/>
              <a:t>Max </a:t>
            </a:r>
            <a:r>
              <a:rPr lang="en-US" dirty="0" err="1" smtClean="0"/>
              <a:t>Sadovskiy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Vision and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584960"/>
          </a:xfrm>
        </p:spPr>
        <p:txBody>
          <a:bodyPr/>
          <a:lstStyle/>
          <a:p>
            <a:r>
              <a:rPr lang="en-US" dirty="0" smtClean="0"/>
              <a:t>Strategic turn based mobile unit combat game</a:t>
            </a:r>
          </a:p>
          <a:p>
            <a:endParaRPr lang="en-US" dirty="0"/>
          </a:p>
        </p:txBody>
      </p:sp>
      <p:pic>
        <p:nvPicPr>
          <p:cNvPr id="1027" name="Picture 3" descr="C:\Users\Matt\Desktop\Computer Science\Comp595\android_combat_game\Project Specs\Screenshot_2014-10-28-22-23-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367" y="1600200"/>
            <a:ext cx="4064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att\Desktop\Computer Science\Comp595\android_combat_game\Project Specs\inspira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15" y="1632642"/>
            <a:ext cx="4035985" cy="227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83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Backlog (Summary)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Render main menu screen and map </a:t>
            </a:r>
          </a:p>
          <a:p>
            <a:r>
              <a:rPr lang="en-US" sz="2400" dirty="0" smtClean="0"/>
              <a:t>Design and implement player objects and sub objects</a:t>
            </a:r>
          </a:p>
          <a:p>
            <a:r>
              <a:rPr lang="en-US" sz="2400" dirty="0" smtClean="0"/>
              <a:t>Implement player</a:t>
            </a:r>
            <a:r>
              <a:rPr lang="en-US" sz="2400" dirty="0"/>
              <a:t>’s</a:t>
            </a:r>
            <a:r>
              <a:rPr lang="en-US" sz="2400" dirty="0" smtClean="0"/>
              <a:t> set units phase</a:t>
            </a:r>
          </a:p>
          <a:p>
            <a:r>
              <a:rPr lang="en-US" sz="2400" dirty="0" smtClean="0"/>
              <a:t>Implement player</a:t>
            </a:r>
            <a:r>
              <a:rPr lang="en-US" sz="2400" dirty="0"/>
              <a:t>’s</a:t>
            </a:r>
            <a:r>
              <a:rPr lang="en-US" sz="2400" dirty="0" smtClean="0"/>
              <a:t> unit movement and vision</a:t>
            </a:r>
          </a:p>
          <a:p>
            <a:r>
              <a:rPr lang="en-US" sz="2400" dirty="0" smtClean="0"/>
              <a:t>Implement player’s unit attack</a:t>
            </a:r>
          </a:p>
          <a:p>
            <a:r>
              <a:rPr lang="en-US" sz="2400" dirty="0" smtClean="0"/>
              <a:t>Implement winning game features</a:t>
            </a:r>
          </a:p>
          <a:p>
            <a:r>
              <a:rPr lang="en-US" sz="2400" dirty="0" smtClean="0"/>
              <a:t>Implement player’s base object</a:t>
            </a:r>
            <a:endParaRPr lang="en-US" sz="2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800600"/>
            <a:ext cx="5029200" cy="179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Sprints</a:t>
            </a:r>
          </a:p>
          <a:p>
            <a:pPr lvl="1"/>
            <a:r>
              <a:rPr lang="en-US" dirty="0"/>
              <a:t>2 weeks </a:t>
            </a:r>
            <a:r>
              <a:rPr lang="en-US" dirty="0" smtClean="0"/>
              <a:t>long</a:t>
            </a:r>
          </a:p>
          <a:p>
            <a:r>
              <a:rPr lang="en-US" dirty="0" smtClean="0"/>
              <a:t>Meetings</a:t>
            </a:r>
          </a:p>
          <a:p>
            <a:pPr lvl="1"/>
            <a:r>
              <a:rPr lang="en-US" dirty="0" smtClean="0"/>
              <a:t>Sprint Planning Meetings/Sprint Review (at beginning/end of each sprint)</a:t>
            </a:r>
          </a:p>
          <a:p>
            <a:pPr lvl="2"/>
            <a:r>
              <a:rPr lang="en-US" dirty="0" smtClean="0"/>
              <a:t>Product Backlog</a:t>
            </a:r>
          </a:p>
          <a:p>
            <a:pPr lvl="2"/>
            <a:r>
              <a:rPr lang="en-US" dirty="0" err="1" smtClean="0"/>
              <a:t>Burndown</a:t>
            </a:r>
            <a:r>
              <a:rPr lang="en-US" dirty="0" smtClean="0"/>
              <a:t> Chart</a:t>
            </a:r>
          </a:p>
          <a:p>
            <a:pPr lvl="1"/>
            <a:r>
              <a:rPr lang="en-US" dirty="0" smtClean="0"/>
              <a:t>Daily Scrum Meetings 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Architecture discussion</a:t>
            </a:r>
          </a:p>
        </p:txBody>
      </p:sp>
    </p:spTree>
    <p:extLst>
      <p:ext uri="{BB962C8B-B14F-4D97-AF65-F5344CB8AC3E}">
        <p14:creationId xmlns:p14="http://schemas.microsoft.com/office/powerpoint/2010/main" val="227889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Sprint Backlog and </a:t>
            </a:r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7020287" cy="349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6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Asset Library and </a:t>
            </a:r>
            <a:r>
              <a:rPr lang="en-US" dirty="0"/>
              <a:t>S</a:t>
            </a:r>
            <a:r>
              <a:rPr lang="en-US" dirty="0" smtClean="0"/>
              <a:t>ource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sz="2000" dirty="0" smtClean="0"/>
              <a:t>     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https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://github.com/MattNewbill/android_advising_system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3075" name="Picture 3" descr="C:\Users\Matt\Desktop\Computer Science\Comp595\android_combat_game\Project Specs\repo_organiz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3500155" cy="283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Matt\Desktop\Computer Science\Comp595\android_combat_game\Project Specs\repo_to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194206"/>
            <a:ext cx="4334196" cy="284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4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Garbage Collector -&gt; Unresponsive UI</a:t>
            </a:r>
          </a:p>
          <a:p>
            <a:pPr lvl="1"/>
            <a:r>
              <a:rPr lang="en-US" dirty="0" smtClean="0"/>
              <a:t>Animations -&gt; Memory Allocation Restraints</a:t>
            </a:r>
          </a:p>
          <a:p>
            <a:r>
              <a:rPr lang="en-US" dirty="0" smtClean="0"/>
              <a:t>Commercial</a:t>
            </a:r>
          </a:p>
          <a:p>
            <a:pPr lvl="1"/>
            <a:r>
              <a:rPr lang="en-US" dirty="0" smtClean="0"/>
              <a:t>Requires user base to launch</a:t>
            </a:r>
          </a:p>
          <a:p>
            <a:pPr lvl="1"/>
            <a:r>
              <a:rPr lang="en-US" dirty="0" smtClean="0"/>
              <a:t>Competitive market with other games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Project management tools -&gt; </a:t>
            </a:r>
            <a:r>
              <a:rPr lang="en-US" dirty="0" err="1" smtClean="0"/>
              <a:t>Jiro</a:t>
            </a:r>
            <a:endParaRPr lang="en-US" dirty="0" smtClean="0"/>
          </a:p>
          <a:p>
            <a:pPr lvl="1"/>
            <a:r>
              <a:rPr lang="en-US" dirty="0" smtClean="0"/>
              <a:t>IDE (Eclipse)</a:t>
            </a:r>
          </a:p>
          <a:p>
            <a:pPr lvl="1"/>
            <a:r>
              <a:rPr lang="en-US" dirty="0" smtClean="0"/>
              <a:t>Accommodating different screen sizes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Application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24000"/>
            <a:ext cx="3093988" cy="43513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524000"/>
            <a:ext cx="1836579" cy="438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3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157</TotalTime>
  <Words>147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WarFront</vt:lpstr>
      <vt:lpstr>Application Vision and Idea</vt:lpstr>
      <vt:lpstr>Project Backlog (Summary)</vt:lpstr>
      <vt:lpstr>SCRUM Methodology </vt:lpstr>
      <vt:lpstr>Sprint Backlog and Burndown Chart</vt:lpstr>
      <vt:lpstr>Project Asset Library and Source Version Control</vt:lpstr>
      <vt:lpstr>Challenges and risks</vt:lpstr>
      <vt:lpstr> Application Architecture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WarFront</dc:title>
  <dc:creator>Matthew Newbill</dc:creator>
  <cp:lastModifiedBy>Matthew Newbill</cp:lastModifiedBy>
  <cp:revision>16</cp:revision>
  <dcterms:created xsi:type="dcterms:W3CDTF">2006-08-16T00:00:00Z</dcterms:created>
  <dcterms:modified xsi:type="dcterms:W3CDTF">2014-10-29T07:13:20Z</dcterms:modified>
</cp:coreProperties>
</file>